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150" d="100"/>
          <a:sy n="150" d="100"/>
        </p:scale>
        <p:origin x="-164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0EF-AEAA-502F-CB48-AE18F237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6EA2-5EFC-E21A-0EC2-D61BEE59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CF1D-5EE9-865A-0724-DFC229E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CAA-44C2-2DF8-6F40-A433BF9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5C5F-7C49-2649-EBF6-0332371A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4A5-5A3F-2CB3-3B37-B9FD1DE7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77782-F184-A4B0-B3AB-A9DF5724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17F-F0A3-DB3C-7139-F9D54DD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F3FB-73D2-6215-9D25-4F292AAE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9394-51B7-B1FF-7274-ED1155E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24920-C9E8-4A3D-0259-ADFBE8DE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9CF-C3F3-8978-C189-329DBEA6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DCB8-E064-32C2-BB41-E34403D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9FBE-CABE-E1DF-C950-5A88021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E6D4-F11C-B2AB-8065-1D46081F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B3BD-0CB2-59A1-EC73-DE6D9A7C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140B-2616-8F66-ABD7-24DF27AE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F53E-202B-8136-F5CE-BA0B3C7E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AF14-8D44-FEF4-F6EB-8E6085C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0D56-596A-ACE0-D15D-29FE521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DCA1-A813-7B3D-94F0-4B6277C9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44D8-02F8-2E10-EFC8-7A9FE8C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1ED4-8129-E3E7-CCBE-D8D32B7A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7973-A530-451A-AFC9-E587B780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66EE-FB2A-DEDA-C49F-41545306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929A-DE2F-A8B7-7D37-E143C35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553E-6D4D-A8A7-534F-A91FD1EC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DD64C-8F59-8EDC-7335-9C3F50BA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F922-EA5F-BA28-08C1-21B784C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EA8E-A0A3-CB51-8A2B-CFF7EC13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F10B-2405-4568-7334-9B3411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9B7-F469-2DA9-5D30-0FA519B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7DC6-F5EB-7EA5-E325-0E89FEBC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652F-EDF1-593E-0E63-3C328D8B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224A1-29BD-0483-72AD-ACC1B56C0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71A66-ECFA-45E4-BA58-E636D525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A95C-6E04-D831-A374-111159A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0C62C-C33D-308E-CF89-0722E1B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A8BC-2516-4829-84D2-8A721DBA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AE03-E0BD-27BA-7938-A3C89AB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C148E-A8EC-45E1-7768-2E74613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419A-6278-7238-4059-7E79537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A5BB-7504-1D45-31AB-D7C5299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CB82-1A0A-F6F1-EE51-8C9676CC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2CC7-3311-54DB-B0DA-CBC021B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A57BE-2337-F536-F1AF-B89E39CF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E26-8FEE-887F-9399-C2B367DC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375F-4D46-8FDA-E5CC-B8C1958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148E-FDB5-0A22-1717-9B62EC63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4C96-63D8-2072-E14E-4056CC0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B059-B418-0002-0A07-9A83BF8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D38D-9EE9-E5E1-7A8E-A9B6D7B9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AFB4-5C6A-EAA3-B00F-359CE330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7FC3D-35AF-36D8-731B-32CA94DE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00C6-0238-4171-05FC-780F6E6C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EC67-7338-F127-841F-E80A892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0D6E-1896-698D-35B3-2FF2AB7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CB3C-9478-FF1B-2D82-9B18D51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5A92-DBA3-7937-4EEC-04D3EB07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346F-A78F-F4E8-DF12-A6062B19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4BDD-B09A-44C1-AE4F-9BC9F9286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CCC0-998D-20A8-3347-BC428455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8F3-6299-C369-C5C9-E1914D81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CAD-F56F-1640-171F-2D6A789D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Diagram- </a:t>
            </a:r>
            <a:r>
              <a:rPr lang="en-US" dirty="0" err="1"/>
              <a:t>MaidEase</a:t>
            </a: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AB1B6F9-1FC9-B483-07CD-0E1F34341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6" y="1406076"/>
            <a:ext cx="6648051" cy="52541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8FAA5-830A-C81C-0B10-B40FC26F5498}"/>
              </a:ext>
            </a:extLst>
          </p:cNvPr>
          <p:cNvSpPr/>
          <p:nvPr/>
        </p:nvSpPr>
        <p:spPr>
          <a:xfrm>
            <a:off x="7498081" y="1505621"/>
            <a:ext cx="1404620" cy="4829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Activity Diagram- MaidEase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Diagram- MaidEase</dc:title>
  <dc:creator>Shaikh, Ms. Tahera</dc:creator>
  <cp:lastModifiedBy>Shaikh, Ms. Tahera</cp:lastModifiedBy>
  <cp:revision>1</cp:revision>
  <dcterms:created xsi:type="dcterms:W3CDTF">2023-03-04T16:27:17Z</dcterms:created>
  <dcterms:modified xsi:type="dcterms:W3CDTF">2023-03-04T16:30:19Z</dcterms:modified>
</cp:coreProperties>
</file>