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 -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048435" y="1810113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444800" y="3996071"/>
            <a:ext cx="1377275" cy="6962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404190" y="2972279"/>
            <a:ext cx="1401413" cy="700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- 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08931" y="3637386"/>
            <a:ext cx="1151708" cy="1054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Management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(Bank &amp; Credit Card Vendors)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17875" y="2844660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&amp;  Social Media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798191" y="1987804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69583" y="2304112"/>
            <a:ext cx="1397074" cy="8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949899" y="2301767"/>
            <a:ext cx="1454291" cy="10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60639" y="2248655"/>
            <a:ext cx="1410883" cy="19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</p:cNvCxnSpPr>
          <p:nvPr/>
        </p:nvCxnSpPr>
        <p:spPr>
          <a:xfrm flipV="1">
            <a:off x="6831019" y="3497613"/>
            <a:ext cx="1204896" cy="99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6805603" y="3227774"/>
            <a:ext cx="1225654" cy="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969583" y="3158623"/>
            <a:ext cx="1475217" cy="118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768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05603" y="3322758"/>
            <a:ext cx="1208722" cy="14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Selected Parts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387762" y="2060991"/>
            <a:ext cx="1437582" cy="648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825344" y="2385153"/>
            <a:ext cx="1243239" cy="20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</p:cNvCxnSpPr>
          <p:nvPr/>
        </p:nvCxnSpPr>
        <p:spPr>
          <a:xfrm flipV="1">
            <a:off x="3969583" y="2279696"/>
            <a:ext cx="1398112" cy="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15">
            <a:extLst>
              <a:ext uri="{FF2B5EF4-FFF2-40B4-BE49-F238E27FC236}">
                <a16:creationId xmlns:a16="http://schemas.microsoft.com/office/drawing/2014/main" id="{C96D798B-F7E7-6CF8-7E10-262882DE7D82}"/>
              </a:ext>
            </a:extLst>
          </p:cNvPr>
          <p:cNvSpPr/>
          <p:nvPr/>
        </p:nvSpPr>
        <p:spPr>
          <a:xfrm>
            <a:off x="5437031" y="5021430"/>
            <a:ext cx="1377275" cy="4815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8E2431-F763-4A47-54A2-76FC829B6321}"/>
              </a:ext>
            </a:extLst>
          </p:cNvPr>
          <p:cNvCxnSpPr/>
          <p:nvPr/>
        </p:nvCxnSpPr>
        <p:spPr>
          <a:xfrm flipV="1">
            <a:off x="6811093" y="4396986"/>
            <a:ext cx="1220164" cy="9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DF6901-AD1C-D186-5EE8-5A834B5AE38D}"/>
              </a:ext>
            </a:extLst>
          </p:cNvPr>
          <p:cNvCxnSpPr/>
          <p:nvPr/>
        </p:nvCxnSpPr>
        <p:spPr>
          <a:xfrm flipV="1">
            <a:off x="6811093" y="3520287"/>
            <a:ext cx="1237423" cy="184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A5A62B-6858-A74F-1D76-209ED18A7B3D}"/>
              </a:ext>
            </a:extLst>
          </p:cNvPr>
          <p:cNvCxnSpPr/>
          <p:nvPr/>
        </p:nvCxnSpPr>
        <p:spPr>
          <a:xfrm flipV="1">
            <a:off x="6809060" y="4394605"/>
            <a:ext cx="1194018" cy="13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9E6247-9394-D7C0-B8CB-912A36E38AFD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949899" y="2301767"/>
            <a:ext cx="1494901" cy="204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id="{813B5DE7-9CC0-927B-12C8-D9968F80EB0A}"/>
              </a:ext>
            </a:extLst>
          </p:cNvPr>
          <p:cNvSpPr/>
          <p:nvPr/>
        </p:nvSpPr>
        <p:spPr>
          <a:xfrm>
            <a:off x="2808931" y="492659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Team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95FB50-4EE7-31DE-30F2-7A7FD44F0D34}"/>
              </a:ext>
            </a:extLst>
          </p:cNvPr>
          <p:cNvCxnSpPr>
            <a:endCxn id="65" idx="1"/>
          </p:cNvCxnSpPr>
          <p:nvPr/>
        </p:nvCxnSpPr>
        <p:spPr>
          <a:xfrm>
            <a:off x="3969583" y="2301767"/>
            <a:ext cx="1467448" cy="296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177B8-1C54-EE0F-FD85-7D5C6CF55BA9}"/>
              </a:ext>
            </a:extLst>
          </p:cNvPr>
          <p:cNvCxnSpPr>
            <a:endCxn id="65" idx="1"/>
          </p:cNvCxnSpPr>
          <p:nvPr/>
        </p:nvCxnSpPr>
        <p:spPr>
          <a:xfrm>
            <a:off x="3969583" y="5262184"/>
            <a:ext cx="1467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9EB33-C834-652B-8ECD-C91073E8B2FB}"/>
              </a:ext>
            </a:extLst>
          </p:cNvPr>
          <p:cNvCxnSpPr>
            <a:endCxn id="18" idx="1"/>
          </p:cNvCxnSpPr>
          <p:nvPr/>
        </p:nvCxnSpPr>
        <p:spPr>
          <a:xfrm>
            <a:off x="3969583" y="3158623"/>
            <a:ext cx="1434607" cy="16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9987F7-A8D8-E2E8-0A76-45D6B7E341D6}"/>
              </a:ext>
            </a:extLst>
          </p:cNvPr>
          <p:cNvCxnSpPr/>
          <p:nvPr/>
        </p:nvCxnSpPr>
        <p:spPr>
          <a:xfrm flipV="1">
            <a:off x="3969583" y="3322757"/>
            <a:ext cx="1397074" cy="84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517" y="375253"/>
            <a:ext cx="92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92817"/>
              </p:ext>
            </p:extLst>
          </p:nvPr>
        </p:nvGraphicFramePr>
        <p:xfrm>
          <a:off x="2293515" y="2749844"/>
          <a:ext cx="7307682" cy="227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366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Tahera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383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Subscription/ Account Management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Manish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Rushda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(Customers)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 (Amala)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Service Providers (Bhakti)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126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Mansuri, Ms. Rushda Zameer</cp:lastModifiedBy>
  <cp:revision>55</cp:revision>
  <dcterms:created xsi:type="dcterms:W3CDTF">2019-10-07T00:45:54Z</dcterms:created>
  <dcterms:modified xsi:type="dcterms:W3CDTF">2023-02-17T18:11:37Z</dcterms:modified>
</cp:coreProperties>
</file>