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" roundtripDataSignature="AMtx7mg/MtxYYISAGpLUsdmkqTsR8WLi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8"/>
  </p:normalViewPr>
  <p:slideViewPr>
    <p:cSldViewPr snapToGrid="0">
      <p:cViewPr varScale="1">
        <p:scale>
          <a:sx n="154" d="100"/>
          <a:sy n="154" d="100"/>
        </p:scale>
        <p:origin x="6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457201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marL="2743200" lvl="5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470825" y="101847"/>
            <a:ext cx="459390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u="sng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MaidEase</a:t>
            </a:r>
            <a:r>
              <a:rPr lang="en" sz="1800" b="1" i="0" u="sng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endParaRPr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sng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Data Flow Diagram (Logical)</a:t>
            </a:r>
            <a:endParaRPr sz="1800" b="1" i="0" u="sng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 rot="-5401262">
            <a:off x="3027823" y="2567048"/>
            <a:ext cx="8172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Credentials</a:t>
            </a:r>
            <a:endParaRPr sz="10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 rot="2059813">
            <a:off x="420184" y="168466"/>
            <a:ext cx="953256" cy="354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 rot="2272120">
            <a:off x="1758156" y="2664953"/>
            <a:ext cx="953485" cy="30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User Data</a:t>
            </a:r>
            <a:endParaRPr sz="10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cxnSp>
        <p:nvCxnSpPr>
          <p:cNvPr id="88" name="Google Shape;88;p1"/>
          <p:cNvCxnSpPr/>
          <p:nvPr/>
        </p:nvCxnSpPr>
        <p:spPr>
          <a:xfrm>
            <a:off x="3872625" y="1984150"/>
            <a:ext cx="0" cy="135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9" name="Google Shape;89;p1"/>
          <p:cNvCxnSpPr/>
          <p:nvPr/>
        </p:nvCxnSpPr>
        <p:spPr>
          <a:xfrm rot="10800000">
            <a:off x="3548413" y="1984150"/>
            <a:ext cx="0" cy="135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1" name="Google Shape;91;p1"/>
          <p:cNvSpPr txBox="1"/>
          <p:nvPr/>
        </p:nvSpPr>
        <p:spPr>
          <a:xfrm rot="5399075">
            <a:off x="3416730" y="2456074"/>
            <a:ext cx="11151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User Information</a:t>
            </a:r>
            <a:endParaRPr sz="10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cxnSp>
        <p:nvCxnSpPr>
          <p:cNvPr id="92" name="Google Shape;92;p1"/>
          <p:cNvCxnSpPr/>
          <p:nvPr/>
        </p:nvCxnSpPr>
        <p:spPr>
          <a:xfrm>
            <a:off x="1482638" y="3961375"/>
            <a:ext cx="125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3" name="Google Shape;93;p1"/>
          <p:cNvSpPr txBox="1"/>
          <p:nvPr/>
        </p:nvSpPr>
        <p:spPr>
          <a:xfrm rot="-2454366">
            <a:off x="4827548" y="2395987"/>
            <a:ext cx="1253930" cy="35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Modify </a:t>
            </a:r>
            <a:r>
              <a:rPr lang="en" sz="1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Data</a:t>
            </a:r>
            <a:endParaRPr sz="1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 rot="-822">
            <a:off x="1328228" y="3556091"/>
            <a:ext cx="1379772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Registration/modify </a:t>
            </a:r>
            <a:endParaRPr sz="1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Data</a:t>
            </a:r>
            <a:endParaRPr sz="1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grpSp>
        <p:nvGrpSpPr>
          <p:cNvPr id="95" name="Google Shape;95;p1"/>
          <p:cNvGrpSpPr/>
          <p:nvPr/>
        </p:nvGrpSpPr>
        <p:grpSpPr>
          <a:xfrm>
            <a:off x="2736475" y="3319544"/>
            <a:ext cx="1911551" cy="1017726"/>
            <a:chOff x="2736649" y="3161424"/>
            <a:chExt cx="1911551" cy="1017726"/>
          </a:xfrm>
        </p:grpSpPr>
        <p:sp>
          <p:nvSpPr>
            <p:cNvPr id="96" name="Google Shape;96;p1"/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97" name="Google Shape;97;p1"/>
            <p:cNvSpPr txBox="1"/>
            <p:nvPr/>
          </p:nvSpPr>
          <p:spPr>
            <a:xfrm>
              <a:off x="2736649" y="3161424"/>
              <a:ext cx="1106835" cy="5088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r>
                <a:rPr lang="en" sz="1200" b="0" i="0" u="none" strike="noStrike" cap="none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.01-01.03 </a:t>
              </a:r>
              <a:endParaRPr sz="1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2746800" y="3495541"/>
              <a:ext cx="1901400" cy="42907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Account Creation and Modification</a:t>
              </a:r>
              <a:endParaRPr sz="1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cxnSp>
          <p:nvCxnSpPr>
            <p:cNvPr id="99" name="Google Shape;99;p1"/>
            <p:cNvCxnSpPr>
              <a:cxnSpLocks/>
            </p:cNvCxnSpPr>
            <p:nvPr/>
          </p:nvCxnSpPr>
          <p:spPr>
            <a:xfrm>
              <a:off x="3727317" y="3190697"/>
              <a:ext cx="0" cy="41629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0" name="Google Shape;100;p1"/>
          <p:cNvGrpSpPr/>
          <p:nvPr/>
        </p:nvGrpSpPr>
        <p:grpSpPr>
          <a:xfrm>
            <a:off x="2503875" y="966400"/>
            <a:ext cx="1911550" cy="1017725"/>
            <a:chOff x="2736650" y="3161425"/>
            <a:chExt cx="1911550" cy="1017725"/>
          </a:xfrm>
        </p:grpSpPr>
        <p:sp>
          <p:nvSpPr>
            <p:cNvPr id="101" name="Google Shape;101;p1"/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102" name="Google Shape;102;p1"/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01.02 </a:t>
              </a:r>
              <a:endParaRPr sz="1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Account Authentication</a:t>
              </a:r>
              <a:endParaRPr sz="1200" b="0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cxnSp>
          <p:nvCxnSpPr>
            <p:cNvPr id="104" name="Google Shape;104;p1"/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5" name="Google Shape;105;p1"/>
          <p:cNvGrpSpPr/>
          <p:nvPr/>
        </p:nvGrpSpPr>
        <p:grpSpPr>
          <a:xfrm>
            <a:off x="5487325" y="926463"/>
            <a:ext cx="1879739" cy="1029675"/>
            <a:chOff x="2701821" y="3161425"/>
            <a:chExt cx="1914000" cy="1029675"/>
          </a:xfrm>
        </p:grpSpPr>
        <p:sp>
          <p:nvSpPr>
            <p:cNvPr id="106" name="Google Shape;106;p1"/>
            <p:cNvSpPr/>
            <p:nvPr/>
          </p:nvSpPr>
          <p:spPr>
            <a:xfrm>
              <a:off x="2701825" y="320320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107" name="Google Shape;107;p1"/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01.01</a:t>
              </a:r>
              <a:endParaRPr sz="1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2701821" y="3470288"/>
              <a:ext cx="19140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50"/>
                <a:buFont typeface="Arial"/>
                <a:buNone/>
              </a:pPr>
              <a:r>
                <a:rPr lang="en" sz="1150" b="0" i="0" u="none" strike="noStrike" cap="none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Service provider registration</a:t>
              </a:r>
              <a:endParaRPr sz="1200" b="0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cxnSp>
          <p:nvCxnSpPr>
            <p:cNvPr id="109" name="Google Shape;109;p1"/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0" name="Google Shape;110;p1"/>
          <p:cNvGrpSpPr/>
          <p:nvPr/>
        </p:nvGrpSpPr>
        <p:grpSpPr>
          <a:xfrm>
            <a:off x="42450" y="926475"/>
            <a:ext cx="1911550" cy="1017725"/>
            <a:chOff x="2736650" y="3161425"/>
            <a:chExt cx="1911550" cy="1017725"/>
          </a:xfrm>
        </p:grpSpPr>
        <p:sp>
          <p:nvSpPr>
            <p:cNvPr id="111" name="Google Shape;111;p1"/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112" name="Google Shape;112;p1"/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01.04 </a:t>
              </a:r>
              <a:endParaRPr sz="1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Account Summary</a:t>
              </a:r>
              <a:endParaRPr sz="115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cxnSp>
          <p:nvCxnSpPr>
            <p:cNvPr id="114" name="Google Shape;114;p1"/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15" name="Google Shape;115;p1"/>
          <p:cNvSpPr txBox="1"/>
          <p:nvPr/>
        </p:nvSpPr>
        <p:spPr>
          <a:xfrm>
            <a:off x="5269713" y="1492088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16" name="Google Shape;116;p1"/>
          <p:cNvSpPr txBox="1"/>
          <p:nvPr/>
        </p:nvSpPr>
        <p:spPr>
          <a:xfrm rot="183715">
            <a:off x="242874" y="423077"/>
            <a:ext cx="1140128" cy="307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7" name="Google Shape;117;p1"/>
          <p:cNvCxnSpPr/>
          <p:nvPr/>
        </p:nvCxnSpPr>
        <p:spPr>
          <a:xfrm flipH="1">
            <a:off x="4655250" y="1973325"/>
            <a:ext cx="1655100" cy="150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8" name="Google Shape;118;p1"/>
          <p:cNvSpPr txBox="1"/>
          <p:nvPr/>
        </p:nvSpPr>
        <p:spPr>
          <a:xfrm>
            <a:off x="7323149" y="1182375"/>
            <a:ext cx="837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Registration</a:t>
            </a:r>
            <a:endParaRPr sz="1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19" name="Google Shape;119;p1"/>
          <p:cNvSpPr txBox="1"/>
          <p:nvPr/>
        </p:nvSpPr>
        <p:spPr>
          <a:xfrm rot="-1262">
            <a:off x="4520441" y="1158735"/>
            <a:ext cx="8172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Credentials</a:t>
            </a:r>
            <a:endParaRPr sz="1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cxnSp>
        <p:nvCxnSpPr>
          <p:cNvPr id="120" name="Google Shape;120;p1"/>
          <p:cNvCxnSpPr>
            <a:endCxn id="108" idx="3"/>
          </p:cNvCxnSpPr>
          <p:nvPr/>
        </p:nvCxnSpPr>
        <p:spPr>
          <a:xfrm flipH="1">
            <a:off x="7367064" y="1467975"/>
            <a:ext cx="7584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" name="Google Shape;121;p1"/>
          <p:cNvSpPr txBox="1"/>
          <p:nvPr/>
        </p:nvSpPr>
        <p:spPr>
          <a:xfrm>
            <a:off x="4421925" y="1615492"/>
            <a:ext cx="125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User information</a:t>
            </a:r>
            <a:endParaRPr sz="1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cxnSp>
        <p:nvCxnSpPr>
          <p:cNvPr id="122" name="Google Shape;122;p1"/>
          <p:cNvCxnSpPr/>
          <p:nvPr/>
        </p:nvCxnSpPr>
        <p:spPr>
          <a:xfrm rot="10800000">
            <a:off x="1003075" y="1909825"/>
            <a:ext cx="1733400" cy="156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Google Shape;123;p1"/>
          <p:cNvCxnSpPr>
            <a:stCxn id="103" idx="1"/>
          </p:cNvCxnSpPr>
          <p:nvPr/>
        </p:nvCxnSpPr>
        <p:spPr>
          <a:xfrm rot="10800000">
            <a:off x="1943125" y="1502250"/>
            <a:ext cx="5709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" name="Google Shape;124;p1"/>
          <p:cNvSpPr txBox="1"/>
          <p:nvPr/>
        </p:nvSpPr>
        <p:spPr>
          <a:xfrm>
            <a:off x="1986742" y="1027363"/>
            <a:ext cx="47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User Data</a:t>
            </a:r>
            <a:endParaRPr sz="1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cxnSp>
        <p:nvCxnSpPr>
          <p:cNvPr id="125" name="Google Shape;125;p1"/>
          <p:cNvCxnSpPr/>
          <p:nvPr/>
        </p:nvCxnSpPr>
        <p:spPr>
          <a:xfrm rot="10800000">
            <a:off x="4407575" y="1441550"/>
            <a:ext cx="108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1"/>
          <p:cNvCxnSpPr/>
          <p:nvPr/>
        </p:nvCxnSpPr>
        <p:spPr>
          <a:xfrm>
            <a:off x="4425750" y="1672050"/>
            <a:ext cx="1073700" cy="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" name="Google Shape;127;p1"/>
          <p:cNvSpPr/>
          <p:nvPr/>
        </p:nvSpPr>
        <p:spPr>
          <a:xfrm>
            <a:off x="1043875" y="3343738"/>
            <a:ext cx="145500" cy="12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Google Shape;128;p1"/>
          <p:cNvCxnSpPr/>
          <p:nvPr/>
        </p:nvCxnSpPr>
        <p:spPr>
          <a:xfrm>
            <a:off x="1116625" y="3466463"/>
            <a:ext cx="0" cy="26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"/>
          <p:cNvCxnSpPr/>
          <p:nvPr/>
        </p:nvCxnSpPr>
        <p:spPr>
          <a:xfrm flipH="1">
            <a:off x="1043875" y="3731650"/>
            <a:ext cx="66600" cy="7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"/>
          <p:cNvCxnSpPr/>
          <p:nvPr/>
        </p:nvCxnSpPr>
        <p:spPr>
          <a:xfrm>
            <a:off x="1116625" y="3731663"/>
            <a:ext cx="54600" cy="6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"/>
          <p:cNvCxnSpPr/>
          <p:nvPr/>
        </p:nvCxnSpPr>
        <p:spPr>
          <a:xfrm rot="10800000" flipH="1">
            <a:off x="1099225" y="3594700"/>
            <a:ext cx="1563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"/>
          <p:cNvCxnSpPr/>
          <p:nvPr/>
        </p:nvCxnSpPr>
        <p:spPr>
          <a:xfrm rot="10800000">
            <a:off x="1003075" y="3596650"/>
            <a:ext cx="1482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1"/>
          <p:cNvSpPr txBox="1"/>
          <p:nvPr/>
        </p:nvSpPr>
        <p:spPr>
          <a:xfrm>
            <a:off x="764725" y="3792025"/>
            <a:ext cx="758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Customer</a:t>
            </a:r>
            <a:endParaRPr sz="100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8388225" y="864613"/>
            <a:ext cx="145500" cy="12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" name="Google Shape;135;p1"/>
          <p:cNvCxnSpPr/>
          <p:nvPr/>
        </p:nvCxnSpPr>
        <p:spPr>
          <a:xfrm>
            <a:off x="8460975" y="981163"/>
            <a:ext cx="0" cy="26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"/>
          <p:cNvCxnSpPr/>
          <p:nvPr/>
        </p:nvCxnSpPr>
        <p:spPr>
          <a:xfrm>
            <a:off x="8460975" y="1240213"/>
            <a:ext cx="54600" cy="6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"/>
          <p:cNvCxnSpPr/>
          <p:nvPr/>
        </p:nvCxnSpPr>
        <p:spPr>
          <a:xfrm flipH="1">
            <a:off x="8379850" y="1240225"/>
            <a:ext cx="66600" cy="7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1"/>
          <p:cNvCxnSpPr/>
          <p:nvPr/>
        </p:nvCxnSpPr>
        <p:spPr>
          <a:xfrm rot="10800000" flipH="1">
            <a:off x="8460975" y="1109425"/>
            <a:ext cx="1563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1"/>
          <p:cNvCxnSpPr/>
          <p:nvPr/>
        </p:nvCxnSpPr>
        <p:spPr>
          <a:xfrm rot="10800000">
            <a:off x="8339050" y="1109425"/>
            <a:ext cx="1482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40;p1"/>
          <p:cNvSpPr txBox="1"/>
          <p:nvPr/>
        </p:nvSpPr>
        <p:spPr>
          <a:xfrm>
            <a:off x="8160450" y="1263151"/>
            <a:ext cx="941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Service Provider</a:t>
            </a:r>
            <a:endParaRPr sz="1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43</Words>
  <Application>Microsoft Macintosh PowerPoint</Application>
  <PresentationFormat>On-screen Show (16:9)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Mansuri, Ms. Rushda Zameer</cp:lastModifiedBy>
  <cp:revision>6</cp:revision>
  <dcterms:modified xsi:type="dcterms:W3CDTF">2023-03-05T16:32:11Z</dcterms:modified>
</cp:coreProperties>
</file>