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126"/>
  </p:normalViewPr>
  <p:slideViewPr>
    <p:cSldViewPr snapToGrid="0">
      <p:cViewPr varScale="1">
        <p:scale>
          <a:sx n="121" d="100"/>
          <a:sy n="121" d="100"/>
        </p:scale>
        <p:origin x="44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AE3EE-62D8-FF4A-BE89-8D1EDCBD3DC3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ACAE5-0019-4245-B388-58B0B795E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7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CAE5-0019-4245-B388-58B0B795E7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23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ACAE5-0019-4245-B388-58B0B795E7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5482-DBA6-4678-AA66-452D61B95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E3078-5F03-8E7E-914A-F6293EDEB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EDC6B-4B04-38A3-1BA8-D2E4A663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EA3-4649-DB45-B7EE-C834FB88C10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B66BE-50C8-1A86-C1D6-03614915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14637-8C11-5E30-5A84-356E9E03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44E-DA22-E644-8BCE-392CA260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0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343A-2B9F-A10B-6984-C747BA47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D9EA7-AC9E-7F3B-EF06-8AB31F81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712C-3774-E14A-B7C8-E10BABF6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EA3-4649-DB45-B7EE-C834FB88C10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07EAE-1E23-CFE0-7CB3-8BEB0A9E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E03D6-0CCC-9838-D6CC-FC093090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44E-DA22-E644-8BCE-392CA260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7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F9726-AC1E-5C12-E173-8A32E4CB9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E2206-5178-5061-FEE4-05B4C0FC4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D06D5-8FCB-23D9-46EF-421694A2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EA3-4649-DB45-B7EE-C834FB88C10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301A5-C9FB-2F42-164E-903C583C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A719F-0915-83CB-8C29-ABE86DAF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44E-DA22-E644-8BCE-392CA260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3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5A8B-C220-957C-7E0B-3AB4B355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34DD-EB18-441A-8BD1-8DF6214B3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BE66-532D-3B97-30EB-D1C231DC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EA3-4649-DB45-B7EE-C834FB88C10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2545A-C501-3D8C-6238-6BC3311C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3FBD-C889-93C4-E06D-956ED76A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44E-DA22-E644-8BCE-392CA260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0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2911-DE70-E8AD-1F2D-380653A9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12556-B77F-9B34-816A-3382287CB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D40E-9BCA-2A97-9887-021AADDE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EA3-4649-DB45-B7EE-C834FB88C10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035E7-FC94-D994-AEB1-956344CC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D70CE-9094-2AEC-7083-13F1DEA6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44E-DA22-E644-8BCE-392CA260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4549-F7AD-05D0-AB7D-EDA08016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D5F1-6F3C-AA6F-2747-E2A62B309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2F1EF-8380-8DF6-318F-9025DEB7C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9D14B-9758-83F9-B9BB-414BFEA0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EA3-4649-DB45-B7EE-C834FB88C10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98A1A-CE63-81C1-7DE2-B62271AE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E74E9-C0A4-71B5-8CF9-9A7B04DF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44E-DA22-E644-8BCE-392CA260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6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6569-2E57-0107-5F84-8F3376C7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8063B-44CD-29FC-712E-E917FC0C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8267D-807A-60BD-1BC6-37B521C3B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0F0F3-85B4-BD25-1A04-DBF0DA107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A6CA5-8E41-93F7-DDE8-3B5EE1DA3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E5D56-3AB7-971E-A177-B9728113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EA3-4649-DB45-B7EE-C834FB88C10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8246E-7289-53E6-C6A9-240972BB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0485A-63D5-B639-7C8D-763852D3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44E-DA22-E644-8BCE-392CA260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0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D130-7A62-FBA5-ACDF-54DDD65E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3DDA9-B9C7-B9C3-B65A-5567B30C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EA3-4649-DB45-B7EE-C834FB88C10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9B0A8-D1DD-ECC7-D774-90C1E775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A7ACA-E62C-4810-5770-F2E5415E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44E-DA22-E644-8BCE-392CA260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3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AC29B-1D05-C4B2-602F-621E3673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EA3-4649-DB45-B7EE-C834FB88C10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A2DA-5C0F-D93B-1D89-8A7DFD00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0D0FE-BF5C-1D6B-4C55-616D5F79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44E-DA22-E644-8BCE-392CA260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E287-C6BA-CDC2-49B5-895F4C03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3BF3-6D20-3D78-257B-E1E02B31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7F26A-5F47-5847-5CDE-6F66E79D8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73D15-8C4D-3EAF-A9AD-1A0414D4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EA3-4649-DB45-B7EE-C834FB88C10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08B11-EC06-7C29-30CF-B1A8DB99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60922-B7AD-0274-CC28-1B8F4B87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44E-DA22-E644-8BCE-392CA260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9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595A-AF2C-D047-4224-9E073585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BD643-B902-D1D8-4EE5-4E0D9B131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07337-E825-00F9-12DD-9D67EEABE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ADA2B-2C1F-61C1-86C4-717BD682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2EA3-4649-DB45-B7EE-C834FB88C10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04203-DAF0-37FB-CABD-05E1FDF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0C29B-0F9B-744D-FA68-11C63E17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944E-DA22-E644-8BCE-392CA260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0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76EA7-963B-7983-CF87-84C37C8A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3637C-C000-9FCD-000D-4A5BAFC1F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67812-2C72-D76E-97C6-9569377E4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2EA3-4649-DB45-B7EE-C834FB88C10B}" type="datetimeFigureOut">
              <a:rPr lang="en-US" smtClean="0"/>
              <a:t>3/27/23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5038-4989-70AD-B9F8-0459631CD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41683-38BE-BBA8-B82B-6C2F2CD30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944E-DA22-E644-8BCE-392CA26006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4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6678-C42B-6C62-7CE7-3888BF1A0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7366" y="155411"/>
            <a:ext cx="9144000" cy="573915"/>
          </a:xfrm>
        </p:spPr>
        <p:txBody>
          <a:bodyPr>
            <a:no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Diagram: MaidEase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3946D-9B14-27E6-4C43-49AC9477A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373" y="840827"/>
            <a:ext cx="11540358" cy="565456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EE6442B-88D3-29D1-8A53-157A85C2F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91" y="840827"/>
            <a:ext cx="9812549" cy="586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2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3133-4224-346B-747E-2E8AB2C6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324" y="-339068"/>
            <a:ext cx="7034048" cy="1325563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Diagram: MaidEase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A5F6EAD-8797-114D-9239-2A42E016C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8324" y="1303008"/>
            <a:ext cx="7822324" cy="6306481"/>
          </a:xfrm>
        </p:spPr>
      </p:pic>
    </p:spTree>
    <p:extLst>
      <p:ext uri="{BB962C8B-B14F-4D97-AF65-F5344CB8AC3E}">
        <p14:creationId xmlns:p14="http://schemas.microsoft.com/office/powerpoint/2010/main" val="162655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Macintosh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ER Diagram: MaidEase</vt:lpstr>
      <vt:lpstr>Logical Diagram: MaidEase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 Diagram: MaidEase</dc:title>
  <dc:creator>Mansuri, Ms. Rushda Zameer</dc:creator>
  <cp:lastModifiedBy>Mansuri, Ms. Rushda Zameer</cp:lastModifiedBy>
  <cp:revision>2</cp:revision>
  <dcterms:created xsi:type="dcterms:W3CDTF">2023-03-27T17:40:23Z</dcterms:created>
  <dcterms:modified xsi:type="dcterms:W3CDTF">2023-03-27T17:45:22Z</dcterms:modified>
</cp:coreProperties>
</file>