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9"/>
  </p:normalViewPr>
  <p:slideViewPr>
    <p:cSldViewPr snapToGrid="0">
      <p:cViewPr varScale="1">
        <p:scale>
          <a:sx n="152" d="100"/>
          <a:sy n="152" d="100"/>
        </p:scale>
        <p:origin x="72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e3c00f7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e3c00f7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4951" y="1058611"/>
            <a:ext cx="1756800" cy="7152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MaidEase</a:t>
            </a:r>
            <a:endParaRPr sz="1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sz="1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474425" y="2803150"/>
            <a:ext cx="150210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01. Account Management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167913" y="2803150"/>
            <a:ext cx="150210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02. Service Management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872301" y="2803150"/>
            <a:ext cx="150210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03. Advertising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566437" y="2803150"/>
            <a:ext cx="150210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04. Finance Management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Google Shape;59;p13"/>
          <p:cNvCxnSpPr>
            <a:cxnSpLocks/>
            <a:endCxn id="55" idx="0"/>
          </p:cNvCxnSpPr>
          <p:nvPr/>
        </p:nvCxnSpPr>
        <p:spPr>
          <a:xfrm flipH="1">
            <a:off x="1225475" y="2215450"/>
            <a:ext cx="8100" cy="587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stCxn id="56" idx="0"/>
          </p:cNvCxnSpPr>
          <p:nvPr/>
        </p:nvCxnSpPr>
        <p:spPr>
          <a:xfrm rot="10800000">
            <a:off x="2918963" y="2228650"/>
            <a:ext cx="0" cy="574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" name="Google Shape;61;p13"/>
          <p:cNvCxnSpPr/>
          <p:nvPr/>
        </p:nvCxnSpPr>
        <p:spPr>
          <a:xfrm rot="10800000">
            <a:off x="8036039" y="2215450"/>
            <a:ext cx="0" cy="587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2" name="Google Shape;62;p13"/>
          <p:cNvSpPr/>
          <p:nvPr/>
        </p:nvSpPr>
        <p:spPr>
          <a:xfrm>
            <a:off x="7285012" y="2803150"/>
            <a:ext cx="150210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05. Customer Support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Google Shape;63;p13"/>
          <p:cNvCxnSpPr>
            <a:stCxn id="54" idx="2"/>
            <a:endCxn id="57" idx="0"/>
          </p:cNvCxnSpPr>
          <p:nvPr/>
        </p:nvCxnSpPr>
        <p:spPr>
          <a:xfrm>
            <a:off x="4623351" y="1773811"/>
            <a:ext cx="0" cy="10293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Google Shape;64;p13"/>
          <p:cNvCxnSpPr/>
          <p:nvPr/>
        </p:nvCxnSpPr>
        <p:spPr>
          <a:xfrm rot="10800000">
            <a:off x="6317463" y="2228500"/>
            <a:ext cx="0" cy="580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5" name="Google Shape;65;p13"/>
          <p:cNvCxnSpPr/>
          <p:nvPr/>
        </p:nvCxnSpPr>
        <p:spPr>
          <a:xfrm>
            <a:off x="1248000" y="2228500"/>
            <a:ext cx="6782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3"/>
          <p:cNvSpPr txBox="1"/>
          <p:nvPr/>
        </p:nvSpPr>
        <p:spPr>
          <a:xfrm>
            <a:off x="542775" y="3477525"/>
            <a:ext cx="13908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Nidhi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2291062" y="3477525"/>
            <a:ext cx="12558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Manish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3995451" y="3477525"/>
            <a:ext cx="12558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Tahera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5689575" y="3477525"/>
            <a:ext cx="12558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 Teja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7413775" y="3477525"/>
            <a:ext cx="12558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Rushda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6AE930-19AC-42A3-85A3-F15EEB5D208F}"/>
              </a:ext>
            </a:extLst>
          </p:cNvPr>
          <p:cNvSpPr txBox="1"/>
          <p:nvPr/>
        </p:nvSpPr>
        <p:spPr>
          <a:xfrm>
            <a:off x="1946563" y="290951"/>
            <a:ext cx="5330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MaidEase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Functional Decomposition Diagram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4"/>
          <p:cNvCxnSpPr/>
          <p:nvPr/>
        </p:nvCxnSpPr>
        <p:spPr>
          <a:xfrm>
            <a:off x="421975" y="2772638"/>
            <a:ext cx="7137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4"/>
          <p:cNvCxnSpPr/>
          <p:nvPr/>
        </p:nvCxnSpPr>
        <p:spPr>
          <a:xfrm>
            <a:off x="5980775" y="1111438"/>
            <a:ext cx="1166700" cy="1630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Google Shape;77;p14"/>
          <p:cNvCxnSpPr/>
          <p:nvPr/>
        </p:nvCxnSpPr>
        <p:spPr>
          <a:xfrm rot="10800000" flipH="1">
            <a:off x="4924325" y="2772642"/>
            <a:ext cx="978600" cy="1689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78;p14"/>
          <p:cNvCxnSpPr/>
          <p:nvPr/>
        </p:nvCxnSpPr>
        <p:spPr>
          <a:xfrm rot="10800000" flipH="1">
            <a:off x="1735250" y="2806763"/>
            <a:ext cx="978600" cy="1689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4"/>
          <p:cNvCxnSpPr/>
          <p:nvPr/>
        </p:nvCxnSpPr>
        <p:spPr>
          <a:xfrm>
            <a:off x="3385325" y="1111438"/>
            <a:ext cx="1166700" cy="1630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" name="Google Shape;80;p14"/>
          <p:cNvSpPr/>
          <p:nvPr/>
        </p:nvSpPr>
        <p:spPr>
          <a:xfrm>
            <a:off x="2685274" y="687050"/>
            <a:ext cx="1374300" cy="419725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02. Service Management</a:t>
            </a:r>
            <a:endParaRPr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5410349" y="687050"/>
            <a:ext cx="1540641" cy="416463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01. Account Management</a:t>
            </a:r>
            <a:endParaRPr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4300364" y="4411847"/>
            <a:ext cx="1292700" cy="5694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04. Finance Management</a:t>
            </a:r>
            <a:endParaRPr sz="12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7559875" y="2464438"/>
            <a:ext cx="1292700" cy="62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MaidEase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-82975" y="1147743"/>
            <a:ext cx="1350313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Advertise available services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5252076" y="1312255"/>
            <a:ext cx="1346784" cy="18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account 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Google Shape;86;p14"/>
          <p:cNvCxnSpPr/>
          <p:nvPr/>
        </p:nvCxnSpPr>
        <p:spPr>
          <a:xfrm rot="10800000">
            <a:off x="6480440" y="1735333"/>
            <a:ext cx="941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Google Shape;87;p14"/>
          <p:cNvSpPr txBox="1"/>
          <p:nvPr/>
        </p:nvSpPr>
        <p:spPr>
          <a:xfrm>
            <a:off x="3737945" y="1271155"/>
            <a:ext cx="1346784" cy="322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favourites</a:t>
            </a:r>
          </a:p>
        </p:txBody>
      </p:sp>
      <p:sp>
        <p:nvSpPr>
          <p:cNvPr id="88" name="Google Shape;88;p14"/>
          <p:cNvSpPr txBox="1"/>
          <p:nvPr/>
        </p:nvSpPr>
        <p:spPr>
          <a:xfrm>
            <a:off x="639516" y="2178573"/>
            <a:ext cx="1409888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statistical data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5600745" y="1850429"/>
            <a:ext cx="1218627" cy="274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account </a:t>
            </a:r>
          </a:p>
        </p:txBody>
      </p:sp>
      <p:cxnSp>
        <p:nvCxnSpPr>
          <p:cNvPr id="90" name="Google Shape;90;p14"/>
          <p:cNvCxnSpPr/>
          <p:nvPr/>
        </p:nvCxnSpPr>
        <p:spPr>
          <a:xfrm rot="10800000">
            <a:off x="5775775" y="2140697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91" name="Google Shape;91;p14"/>
          <p:cNvSpPr txBox="1"/>
          <p:nvPr/>
        </p:nvSpPr>
        <p:spPr>
          <a:xfrm>
            <a:off x="6456264" y="1451573"/>
            <a:ext cx="1616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Authenticate account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Google Shape;92;p14"/>
          <p:cNvCxnSpPr/>
          <p:nvPr/>
        </p:nvCxnSpPr>
        <p:spPr>
          <a:xfrm rot="10800000">
            <a:off x="3754799" y="1561569"/>
            <a:ext cx="876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" name="Google Shape;93;p14"/>
          <p:cNvSpPr txBox="1"/>
          <p:nvPr/>
        </p:nvSpPr>
        <p:spPr>
          <a:xfrm>
            <a:off x="2406798" y="1161933"/>
            <a:ext cx="1211777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services</a:t>
            </a:r>
          </a:p>
        </p:txBody>
      </p:sp>
      <p:sp>
        <p:nvSpPr>
          <p:cNvPr id="94" name="Google Shape;94;p14"/>
          <p:cNvSpPr/>
          <p:nvPr/>
        </p:nvSpPr>
        <p:spPr>
          <a:xfrm>
            <a:off x="1091175" y="4442645"/>
            <a:ext cx="1292700" cy="5694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05. Customer Support</a:t>
            </a:r>
            <a:endParaRPr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Google Shape;95;p14"/>
          <p:cNvCxnSpPr/>
          <p:nvPr/>
        </p:nvCxnSpPr>
        <p:spPr>
          <a:xfrm>
            <a:off x="1023125" y="1111438"/>
            <a:ext cx="1166700" cy="1630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323075" y="687050"/>
            <a:ext cx="1374300" cy="419725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03. Advertising</a:t>
            </a:r>
            <a:endParaRPr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Google Shape;97;p14"/>
          <p:cNvCxnSpPr/>
          <p:nvPr/>
        </p:nvCxnSpPr>
        <p:spPr>
          <a:xfrm rot="10800000">
            <a:off x="1679966" y="1960110"/>
            <a:ext cx="876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4"/>
          <p:cNvCxnSpPr/>
          <p:nvPr/>
        </p:nvCxnSpPr>
        <p:spPr>
          <a:xfrm rot="10800000">
            <a:off x="5426207" y="1601613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99" name="Google Shape;99;p14"/>
          <p:cNvCxnSpPr/>
          <p:nvPr/>
        </p:nvCxnSpPr>
        <p:spPr>
          <a:xfrm rot="10800000">
            <a:off x="2665468" y="1425943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0" name="Google Shape;100;p14"/>
          <p:cNvCxnSpPr/>
          <p:nvPr/>
        </p:nvCxnSpPr>
        <p:spPr>
          <a:xfrm rot="10800000">
            <a:off x="488750" y="1601613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1" name="Google Shape;101;p14"/>
          <p:cNvCxnSpPr/>
          <p:nvPr/>
        </p:nvCxnSpPr>
        <p:spPr>
          <a:xfrm rot="10800000">
            <a:off x="2991044" y="1897273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2" name="Google Shape;102;p14"/>
          <p:cNvCxnSpPr/>
          <p:nvPr/>
        </p:nvCxnSpPr>
        <p:spPr>
          <a:xfrm rot="10800000">
            <a:off x="1065275" y="2451263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5" name="Google Shape;105;p14"/>
          <p:cNvCxnSpPr/>
          <p:nvPr/>
        </p:nvCxnSpPr>
        <p:spPr>
          <a:xfrm rot="10800000">
            <a:off x="5352825" y="3780163"/>
            <a:ext cx="941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Google Shape;106;p14"/>
          <p:cNvSpPr txBox="1"/>
          <p:nvPr/>
        </p:nvSpPr>
        <p:spPr>
          <a:xfrm>
            <a:off x="4103289" y="2964794"/>
            <a:ext cx="168685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payment method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1498324" y="2928858"/>
            <a:ext cx="1850301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ticket 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1588362" y="1508067"/>
            <a:ext cx="1157216" cy="471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</a:t>
            </a:r>
            <a:r>
              <a:rPr lang="en-IN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discounts/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offers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2685274" y="1591398"/>
            <a:ext cx="17022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a service</a:t>
            </a:r>
          </a:p>
        </p:txBody>
      </p:sp>
      <p:cxnSp>
        <p:nvCxnSpPr>
          <p:cNvPr id="110" name="Google Shape;110;p14"/>
          <p:cNvCxnSpPr/>
          <p:nvPr/>
        </p:nvCxnSpPr>
        <p:spPr>
          <a:xfrm rot="10800000">
            <a:off x="4701764" y="3248354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 rot="10800000">
            <a:off x="1588025" y="3206563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12" name="Google Shape;112;p14"/>
          <p:cNvSpPr txBox="1"/>
          <p:nvPr/>
        </p:nvSpPr>
        <p:spPr>
          <a:xfrm>
            <a:off x="5410349" y="3475363"/>
            <a:ext cx="1616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payment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4501138" y="2211988"/>
            <a:ext cx="15090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6" name="Google Shape;116;p14"/>
          <p:cNvCxnSpPr/>
          <p:nvPr/>
        </p:nvCxnSpPr>
        <p:spPr>
          <a:xfrm rot="10800000">
            <a:off x="4133850" y="2088138"/>
            <a:ext cx="876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7" name="Google Shape;117;p14"/>
          <p:cNvSpPr txBox="1"/>
          <p:nvPr/>
        </p:nvSpPr>
        <p:spPr>
          <a:xfrm>
            <a:off x="4012423" y="1795204"/>
            <a:ext cx="1509000" cy="313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rating/review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2257374" y="3457031"/>
            <a:ext cx="2153963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support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Google Shape;119;p14"/>
          <p:cNvCxnSpPr/>
          <p:nvPr/>
        </p:nvCxnSpPr>
        <p:spPr>
          <a:xfrm rot="10800000">
            <a:off x="2219818" y="3733248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" name="Google Shape;120;p14"/>
          <p:cNvSpPr txBox="1"/>
          <p:nvPr/>
        </p:nvSpPr>
        <p:spPr>
          <a:xfrm>
            <a:off x="3310949" y="3854050"/>
            <a:ext cx="17640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1083716" y="3809373"/>
            <a:ext cx="189839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ticket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2" name="Google Shape;122;p14"/>
          <p:cNvCxnSpPr/>
          <p:nvPr/>
        </p:nvCxnSpPr>
        <p:spPr>
          <a:xfrm rot="10800000">
            <a:off x="1046587" y="4072450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E0CA0F0-D92E-47F7-9B57-179F31DD1BCB}"/>
              </a:ext>
            </a:extLst>
          </p:cNvPr>
          <p:cNvSpPr txBox="1"/>
          <p:nvPr/>
        </p:nvSpPr>
        <p:spPr>
          <a:xfrm>
            <a:off x="2493816" y="90063"/>
            <a:ext cx="3544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MaidEase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Fish-bone Diagram</a:t>
            </a:r>
          </a:p>
        </p:txBody>
      </p:sp>
      <p:sp>
        <p:nvSpPr>
          <p:cNvPr id="2" name="Google Shape;112;p14">
            <a:extLst>
              <a:ext uri="{FF2B5EF4-FFF2-40B4-BE49-F238E27FC236}">
                <a16:creationId xmlns:a16="http://schemas.microsoft.com/office/drawing/2014/main" id="{2C86834C-5E20-5BA5-C0DB-E412A6EB46E8}"/>
              </a:ext>
            </a:extLst>
          </p:cNvPr>
          <p:cNvSpPr txBox="1"/>
          <p:nvPr/>
        </p:nvSpPr>
        <p:spPr>
          <a:xfrm>
            <a:off x="3820651" y="3930333"/>
            <a:ext cx="1914905" cy="39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Renew subscription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Google Shape;110;p14">
            <a:extLst>
              <a:ext uri="{FF2B5EF4-FFF2-40B4-BE49-F238E27FC236}">
                <a16:creationId xmlns:a16="http://schemas.microsoft.com/office/drawing/2014/main" id="{787D4D6A-0526-DC22-7411-299AB5AF9AFB}"/>
              </a:ext>
            </a:extLst>
          </p:cNvPr>
          <p:cNvCxnSpPr/>
          <p:nvPr/>
        </p:nvCxnSpPr>
        <p:spPr>
          <a:xfrm rot="10800000">
            <a:off x="4131379" y="4216963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" name="Google Shape;101;p14">
            <a:extLst>
              <a:ext uri="{FF2B5EF4-FFF2-40B4-BE49-F238E27FC236}">
                <a16:creationId xmlns:a16="http://schemas.microsoft.com/office/drawing/2014/main" id="{AB0F310C-FC6C-3E11-3D27-352CA292A7E7}"/>
              </a:ext>
            </a:extLst>
          </p:cNvPr>
          <p:cNvCxnSpPr/>
          <p:nvPr/>
        </p:nvCxnSpPr>
        <p:spPr>
          <a:xfrm rot="10800000">
            <a:off x="3361317" y="2364739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4D7712-470D-AE8B-CA1F-4791D870007E}"/>
              </a:ext>
            </a:extLst>
          </p:cNvPr>
          <p:cNvSpPr txBox="1"/>
          <p:nvPr/>
        </p:nvSpPr>
        <p:spPr>
          <a:xfrm>
            <a:off x="4442590" y="2301872"/>
            <a:ext cx="13407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reminder</a:t>
            </a:r>
          </a:p>
        </p:txBody>
      </p:sp>
      <p:cxnSp>
        <p:nvCxnSpPr>
          <p:cNvPr id="13" name="Google Shape;86;p14">
            <a:extLst>
              <a:ext uri="{FF2B5EF4-FFF2-40B4-BE49-F238E27FC236}">
                <a16:creationId xmlns:a16="http://schemas.microsoft.com/office/drawing/2014/main" id="{A0D3B285-A8E1-69F8-DCB6-24DC261A77D8}"/>
              </a:ext>
            </a:extLst>
          </p:cNvPr>
          <p:cNvCxnSpPr/>
          <p:nvPr/>
        </p:nvCxnSpPr>
        <p:spPr>
          <a:xfrm rot="10800000">
            <a:off x="6858440" y="2282898"/>
            <a:ext cx="941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F151BF1-D8EE-049B-19E2-FD85580F2D83}"/>
              </a:ext>
            </a:extLst>
          </p:cNvPr>
          <p:cNvSpPr txBox="1"/>
          <p:nvPr/>
        </p:nvSpPr>
        <p:spPr>
          <a:xfrm>
            <a:off x="5973348" y="2377745"/>
            <a:ext cx="17424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loyalty</a:t>
            </a:r>
          </a:p>
        </p:txBody>
      </p:sp>
      <p:sp>
        <p:nvSpPr>
          <p:cNvPr id="4" name="Google Shape;117;p14">
            <a:extLst>
              <a:ext uri="{FF2B5EF4-FFF2-40B4-BE49-F238E27FC236}">
                <a16:creationId xmlns:a16="http://schemas.microsoft.com/office/drawing/2014/main" id="{BDFCE458-ADFA-AC77-7F1B-3403EA54CBEA}"/>
              </a:ext>
            </a:extLst>
          </p:cNvPr>
          <p:cNvSpPr txBox="1"/>
          <p:nvPr/>
        </p:nvSpPr>
        <p:spPr>
          <a:xfrm>
            <a:off x="2747755" y="2065088"/>
            <a:ext cx="1555983" cy="23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appointment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Google Shape;92;p14">
            <a:extLst>
              <a:ext uri="{FF2B5EF4-FFF2-40B4-BE49-F238E27FC236}">
                <a16:creationId xmlns:a16="http://schemas.microsoft.com/office/drawing/2014/main" id="{8DF34930-C9CC-3F22-31EA-8AA3A1C07C68}"/>
              </a:ext>
            </a:extLst>
          </p:cNvPr>
          <p:cNvCxnSpPr/>
          <p:nvPr/>
        </p:nvCxnSpPr>
        <p:spPr>
          <a:xfrm rot="10800000">
            <a:off x="4451328" y="2548336"/>
            <a:ext cx="876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" name="Google Shape;98;p14">
            <a:extLst>
              <a:ext uri="{FF2B5EF4-FFF2-40B4-BE49-F238E27FC236}">
                <a16:creationId xmlns:a16="http://schemas.microsoft.com/office/drawing/2014/main" id="{07DD526D-7328-2420-72CB-0BDE93DC7AFB}"/>
              </a:ext>
            </a:extLst>
          </p:cNvPr>
          <p:cNvCxnSpPr/>
          <p:nvPr/>
        </p:nvCxnSpPr>
        <p:spPr>
          <a:xfrm rot="10800000">
            <a:off x="6086528" y="2612916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9B2693A-B081-7771-055F-91734C82C6A0}"/>
              </a:ext>
            </a:extLst>
          </p:cNvPr>
          <p:cNvSpPr txBox="1"/>
          <p:nvPr/>
        </p:nvSpPr>
        <p:spPr>
          <a:xfrm>
            <a:off x="6893117" y="1888189"/>
            <a:ext cx="14002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account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110</Words>
  <Application>Microsoft Macintosh PowerPoint</Application>
  <PresentationFormat>On-screen Show (16:9)</PresentationFormat>
  <Paragraphs>42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Mansuri, Ms. Rushda Zameer</cp:lastModifiedBy>
  <cp:revision>33</cp:revision>
  <dcterms:modified xsi:type="dcterms:W3CDTF">2023-02-24T04:04:07Z</dcterms:modified>
</cp:coreProperties>
</file>