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86" autoAdjust="0"/>
    <p:restoredTop sz="94660"/>
  </p:normalViewPr>
  <p:slideViewPr>
    <p:cSldViewPr snapToGrid="0">
      <p:cViewPr>
        <p:scale>
          <a:sx n="130" d="100"/>
          <a:sy n="130" d="100"/>
        </p:scale>
        <p:origin x="-3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28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4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04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7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24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8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6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30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8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79FBB-D00C-4777-8688-2442DE99CB26}" type="datetimeFigureOut">
              <a:rPr lang="en-US" smtClean="0"/>
              <a:t>2/16/23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13252-F16B-4AB2-98C8-E95A9D86C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87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521018" y="256253"/>
            <a:ext cx="8702842" cy="585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MaidEase - Business Relationship Map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5F553B-03BB-A37F-6483-6E6CAE1859DC}"/>
              </a:ext>
            </a:extLst>
          </p:cNvPr>
          <p:cNvSpPr/>
          <p:nvPr/>
        </p:nvSpPr>
        <p:spPr>
          <a:xfrm>
            <a:off x="2683190" y="1771147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05805E-585A-7CBC-884A-7570F19D3BAC}"/>
              </a:ext>
            </a:extLst>
          </p:cNvPr>
          <p:cNvSpPr/>
          <p:nvPr/>
        </p:nvSpPr>
        <p:spPr>
          <a:xfrm>
            <a:off x="5048435" y="1810113"/>
            <a:ext cx="2095130" cy="434326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9DFE77-36FD-4CDE-0B41-F05CE3583217}"/>
              </a:ext>
            </a:extLst>
          </p:cNvPr>
          <p:cNvSpPr/>
          <p:nvPr/>
        </p:nvSpPr>
        <p:spPr>
          <a:xfrm>
            <a:off x="7810688" y="1771146"/>
            <a:ext cx="1548364" cy="434326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DA41C7-154C-932B-84DF-951C280F5742}"/>
              </a:ext>
            </a:extLst>
          </p:cNvPr>
          <p:cNvSpPr/>
          <p:nvPr/>
        </p:nvSpPr>
        <p:spPr>
          <a:xfrm>
            <a:off x="5433817" y="4250466"/>
            <a:ext cx="1377275" cy="69626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 Sales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42F295A-7354-AAD0-CED8-A4623F3C1DFF}"/>
              </a:ext>
            </a:extLst>
          </p:cNvPr>
          <p:cNvSpPr/>
          <p:nvPr/>
        </p:nvSpPr>
        <p:spPr>
          <a:xfrm>
            <a:off x="5477481" y="3442517"/>
            <a:ext cx="1327793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84F6FFA-A8D4-96F7-984F-F46824F65365}"/>
              </a:ext>
            </a:extLst>
          </p:cNvPr>
          <p:cNvSpPr/>
          <p:nvPr/>
        </p:nvSpPr>
        <p:spPr>
          <a:xfrm>
            <a:off x="5403863" y="2583822"/>
            <a:ext cx="1401413" cy="7009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- Account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BF87217-EC07-5801-D115-BBFF0EC93D14}"/>
              </a:ext>
            </a:extLst>
          </p:cNvPr>
          <p:cNvSpPr/>
          <p:nvPr/>
        </p:nvSpPr>
        <p:spPr>
          <a:xfrm>
            <a:off x="2879204" y="494822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vendors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B675EFE-C55E-ACBF-9E2D-2BB5EF300A0E}"/>
              </a:ext>
            </a:extLst>
          </p:cNvPr>
          <p:cNvSpPr/>
          <p:nvPr/>
        </p:nvSpPr>
        <p:spPr>
          <a:xfrm>
            <a:off x="2864953" y="4058919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764084-A883-DD6D-D255-C14A3213BDD4}"/>
              </a:ext>
            </a:extLst>
          </p:cNvPr>
          <p:cNvSpPr/>
          <p:nvPr/>
        </p:nvSpPr>
        <p:spPr>
          <a:xfrm>
            <a:off x="2859662" y="3119024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 &amp;  Social Media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4053DEB-3E0D-1566-ABDF-199E2FD93207}"/>
              </a:ext>
            </a:extLst>
          </p:cNvPr>
          <p:cNvSpPr/>
          <p:nvPr/>
        </p:nvSpPr>
        <p:spPr>
          <a:xfrm>
            <a:off x="2844528" y="216269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4442EE-4CD0-3F08-123A-4C2986A64E2B}"/>
              </a:ext>
            </a:extLst>
          </p:cNvPr>
          <p:cNvSpPr/>
          <p:nvPr/>
        </p:nvSpPr>
        <p:spPr>
          <a:xfrm>
            <a:off x="8031257" y="2913811"/>
            <a:ext cx="1151708" cy="6279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 Users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B9073F8-CB02-19A3-8EE5-DCF475DFA777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4011370" y="3432987"/>
            <a:ext cx="1466111" cy="32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1E1A5C-0885-C997-2E31-6E154500AE15}"/>
              </a:ext>
            </a:extLst>
          </p:cNvPr>
          <p:cNvCxnSpPr>
            <a:cxnSpLocks/>
          </p:cNvCxnSpPr>
          <p:nvPr/>
        </p:nvCxnSpPr>
        <p:spPr>
          <a:xfrm>
            <a:off x="4009708" y="2405081"/>
            <a:ext cx="1472834" cy="1115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7BB9101-89A6-C70A-E24C-AFB45F37D90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030912" y="2426084"/>
            <a:ext cx="1372951" cy="508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C5ADE9-5E5A-3715-6B12-CE2BA762850A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 flipV="1">
            <a:off x="4016661" y="3756480"/>
            <a:ext cx="1460820" cy="616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06F37A-95F7-6C19-F286-89774BCEB6BB}"/>
              </a:ext>
            </a:extLst>
          </p:cNvPr>
          <p:cNvCxnSpPr>
            <a:cxnSpLocks/>
          </p:cNvCxnSpPr>
          <p:nvPr/>
        </p:nvCxnSpPr>
        <p:spPr>
          <a:xfrm flipV="1">
            <a:off x="4036728" y="3781663"/>
            <a:ext cx="1423494" cy="145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EA7A2A-6EB7-8E92-0DCC-53B9CC156434}"/>
              </a:ext>
            </a:extLst>
          </p:cNvPr>
          <p:cNvCxnSpPr>
            <a:cxnSpLocks/>
          </p:cNvCxnSpPr>
          <p:nvPr/>
        </p:nvCxnSpPr>
        <p:spPr>
          <a:xfrm flipH="1">
            <a:off x="6096000" y="3318233"/>
            <a:ext cx="26455" cy="11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E37723-BE30-BABE-8329-0FF5229A8307}"/>
              </a:ext>
            </a:extLst>
          </p:cNvPr>
          <p:cNvCxnSpPr>
            <a:cxnSpLocks/>
          </p:cNvCxnSpPr>
          <p:nvPr/>
        </p:nvCxnSpPr>
        <p:spPr>
          <a:xfrm>
            <a:off x="6800167" y="3786244"/>
            <a:ext cx="1243279" cy="44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CE4CBB6-218C-CC91-87F5-106A861F51C2}"/>
              </a:ext>
            </a:extLst>
          </p:cNvPr>
          <p:cNvCxnSpPr>
            <a:cxnSpLocks/>
          </p:cNvCxnSpPr>
          <p:nvPr/>
        </p:nvCxnSpPr>
        <p:spPr>
          <a:xfrm flipV="1">
            <a:off x="6831019" y="3497613"/>
            <a:ext cx="1204896" cy="997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9AEED9B-F15D-B224-D750-CAFDA2638F01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>
            <a:off x="6805276" y="2934301"/>
            <a:ext cx="1225981" cy="293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078097-762D-F513-FFAE-B38D01D10E02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011370" y="3432987"/>
            <a:ext cx="1433925" cy="1061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6A36CE9-AAF2-1805-C2C6-9B393C547EE4}"/>
              </a:ext>
            </a:extLst>
          </p:cNvPr>
          <p:cNvSpPr/>
          <p:nvPr/>
        </p:nvSpPr>
        <p:spPr>
          <a:xfrm>
            <a:off x="8037630" y="4067264"/>
            <a:ext cx="1123094" cy="76880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Subscribed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78A531B-2AC3-A8E8-9AF3-AB9CC8608042}"/>
              </a:ext>
            </a:extLst>
          </p:cNvPr>
          <p:cNvCxnSpPr>
            <a:cxnSpLocks/>
          </p:cNvCxnSpPr>
          <p:nvPr/>
        </p:nvCxnSpPr>
        <p:spPr>
          <a:xfrm flipV="1">
            <a:off x="6822533" y="3359715"/>
            <a:ext cx="1208724" cy="40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B12404-8DE7-B57C-681A-D06021A8BA8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6805276" y="2934301"/>
            <a:ext cx="1208722" cy="146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CCBB670-C15B-C937-26B7-145A3CFFEEC4}"/>
              </a:ext>
            </a:extLst>
          </p:cNvPr>
          <p:cNvSpPr txBox="1"/>
          <p:nvPr/>
        </p:nvSpPr>
        <p:spPr>
          <a:xfrm>
            <a:off x="2879204" y="1234440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36AFD2-8F77-6839-137D-21B512F18C56}"/>
              </a:ext>
            </a:extLst>
          </p:cNvPr>
          <p:cNvSpPr txBox="1"/>
          <p:nvPr/>
        </p:nvSpPr>
        <p:spPr>
          <a:xfrm>
            <a:off x="8003456" y="1215039"/>
            <a:ext cx="1094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FCF939E-E267-5563-0B27-230A9C87EA59}"/>
              </a:ext>
            </a:extLst>
          </p:cNvPr>
          <p:cNvSpPr txBox="1"/>
          <p:nvPr/>
        </p:nvSpPr>
        <p:spPr>
          <a:xfrm>
            <a:off x="4973556" y="1229059"/>
            <a:ext cx="2616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Selected Parts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E5134CB-0F00-64DE-EBAB-D73949DCCB09}"/>
              </a:ext>
            </a:extLst>
          </p:cNvPr>
          <p:cNvSpPr/>
          <p:nvPr/>
        </p:nvSpPr>
        <p:spPr>
          <a:xfrm>
            <a:off x="5367695" y="1810113"/>
            <a:ext cx="1437582" cy="6483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Provider Management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74AE03B-A09D-97D1-3D7E-0C180BC0F4E4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6805277" y="2134275"/>
            <a:ext cx="1243239" cy="2001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D4D8956-CC50-33CE-C723-A4FC40922DF9}"/>
              </a:ext>
            </a:extLst>
          </p:cNvPr>
          <p:cNvCxnSpPr>
            <a:cxnSpLocks/>
          </p:cNvCxnSpPr>
          <p:nvPr/>
        </p:nvCxnSpPr>
        <p:spPr>
          <a:xfrm flipV="1">
            <a:off x="4030912" y="2279696"/>
            <a:ext cx="1336783" cy="12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43918E2D-59B7-A4A7-0414-65069A2030F5}"/>
              </a:ext>
            </a:extLst>
          </p:cNvPr>
          <p:cNvSpPr/>
          <p:nvPr/>
        </p:nvSpPr>
        <p:spPr>
          <a:xfrm>
            <a:off x="1660358" y="1024128"/>
            <a:ext cx="8416330" cy="544068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: Rounded Corners 15">
            <a:extLst>
              <a:ext uri="{FF2B5EF4-FFF2-40B4-BE49-F238E27FC236}">
                <a16:creationId xmlns:a16="http://schemas.microsoft.com/office/drawing/2014/main" id="{C96D798B-F7E7-6CF8-7E10-262882DE7D82}"/>
              </a:ext>
            </a:extLst>
          </p:cNvPr>
          <p:cNvSpPr/>
          <p:nvPr/>
        </p:nvSpPr>
        <p:spPr>
          <a:xfrm>
            <a:off x="5415931" y="5094640"/>
            <a:ext cx="1377275" cy="48150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MaidEase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A8E2431-F763-4A47-54A2-76FC829B6321}"/>
              </a:ext>
            </a:extLst>
          </p:cNvPr>
          <p:cNvCxnSpPr/>
          <p:nvPr/>
        </p:nvCxnSpPr>
        <p:spPr>
          <a:xfrm flipV="1">
            <a:off x="6811093" y="4396986"/>
            <a:ext cx="1220164" cy="96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DF6901-AD1C-D186-5EE8-5A834B5AE38D}"/>
              </a:ext>
            </a:extLst>
          </p:cNvPr>
          <p:cNvCxnSpPr/>
          <p:nvPr/>
        </p:nvCxnSpPr>
        <p:spPr>
          <a:xfrm flipV="1">
            <a:off x="6811093" y="3520287"/>
            <a:ext cx="1237423" cy="1843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7A5A62B-6858-A74F-1D76-209ED18A7B3D}"/>
              </a:ext>
            </a:extLst>
          </p:cNvPr>
          <p:cNvCxnSpPr/>
          <p:nvPr/>
        </p:nvCxnSpPr>
        <p:spPr>
          <a:xfrm flipV="1">
            <a:off x="6809060" y="4394605"/>
            <a:ext cx="1194018" cy="13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69E6247-9394-D7C0-B8CB-912A36E38AFD}"/>
              </a:ext>
            </a:extLst>
          </p:cNvPr>
          <p:cNvCxnSpPr>
            <a:cxnSpLocks/>
          </p:cNvCxnSpPr>
          <p:nvPr/>
        </p:nvCxnSpPr>
        <p:spPr>
          <a:xfrm>
            <a:off x="4030912" y="2426084"/>
            <a:ext cx="1388846" cy="2026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97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76517" y="375253"/>
            <a:ext cx="925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Roles by Business Group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528709"/>
              </p:ext>
            </p:extLst>
          </p:nvPr>
        </p:nvGraphicFramePr>
        <p:xfrm>
          <a:off x="2293515" y="2749844"/>
          <a:ext cx="7307682" cy="2619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894">
                  <a:extLst>
                    <a:ext uri="{9D8B030D-6E8A-4147-A177-3AD203B41FA5}">
                      <a16:colId xmlns:a16="http://schemas.microsoft.com/office/drawing/2014/main" val="3726739317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1095868709"/>
                    </a:ext>
                  </a:extLst>
                </a:gridCol>
                <a:gridCol w="2435894">
                  <a:extLst>
                    <a:ext uri="{9D8B030D-6E8A-4147-A177-3AD203B41FA5}">
                      <a16:colId xmlns:a16="http://schemas.microsoft.com/office/drawing/2014/main" val="2691159845"/>
                    </a:ext>
                  </a:extLst>
                </a:gridCol>
              </a:tblGrid>
              <a:tr h="5904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Group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 Name</a:t>
                      </a:r>
                    </a:p>
                    <a:p>
                      <a:pPr algn="l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(Bus. Group Proxy)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805512"/>
                  </a:ext>
                </a:extLst>
              </a:tr>
              <a:tr h="3665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Advertisement Sales Management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Advertisement Sales Representative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Tahera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508247"/>
                  </a:ext>
                </a:extLst>
              </a:tr>
              <a:tr h="3834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ontserrat"/>
                        </a:rPr>
                        <a:t>Subscription/ Account Management 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ontserrat"/>
                        </a:rPr>
                        <a:t>Account Manager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Nidhi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695103"/>
                  </a:ext>
                </a:extLst>
              </a:tr>
              <a:tr h="344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Montserrat"/>
                        </a:rPr>
                        <a:t>Finance Management</a:t>
                      </a:r>
                      <a:endParaRPr lang="en-US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ontserrat"/>
                        <a:cs typeface="Times New Roman" panose="02020603050405020304" pitchFamily="18" charset="0"/>
                        <a:sym typeface="Montserrat"/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Accountant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Teja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4535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Provider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Sai Manish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54310"/>
                  </a:ext>
                </a:extLst>
              </a:tr>
              <a:tr h="47817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Support Executive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Rushda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82559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47AFB0C-05AE-46F5-B788-50D377025D66}"/>
              </a:ext>
            </a:extLst>
          </p:cNvPr>
          <p:cNvSpPr txBox="1"/>
          <p:nvPr/>
        </p:nvSpPr>
        <p:spPr>
          <a:xfrm>
            <a:off x="2293515" y="1181819"/>
            <a:ext cx="323037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Users (Customers)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Users (Amala)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Subscribed Service Providers (Bhakti)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493E6-16AD-4A7A-B6E4-EFD3D5223B13}"/>
              </a:ext>
            </a:extLst>
          </p:cNvPr>
          <p:cNvSpPr txBox="1"/>
          <p:nvPr/>
        </p:nvSpPr>
        <p:spPr>
          <a:xfrm>
            <a:off x="2293515" y="2286000"/>
            <a:ext cx="14462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Users</a:t>
            </a:r>
          </a:p>
        </p:txBody>
      </p:sp>
    </p:spTree>
    <p:extLst>
      <p:ext uri="{BB962C8B-B14F-4D97-AF65-F5344CB8AC3E}">
        <p14:creationId xmlns:p14="http://schemas.microsoft.com/office/powerpoint/2010/main" val="1410132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2062</TotalTime>
  <Words>127</Words>
  <Application>Microsoft Macintosh PowerPoint</Application>
  <PresentationFormat>Widescreen</PresentationFormat>
  <Paragraphs>47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Mansuri, Ms. Rushda Zameer</cp:lastModifiedBy>
  <cp:revision>51</cp:revision>
  <dcterms:created xsi:type="dcterms:W3CDTF">2019-10-07T00:45:54Z</dcterms:created>
  <dcterms:modified xsi:type="dcterms:W3CDTF">2023-02-17T03:12:51Z</dcterms:modified>
</cp:coreProperties>
</file>