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7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475"/>
  </p:normalViewPr>
  <p:slideViewPr>
    <p:cSldViewPr snapToGrid="0">
      <p:cViewPr varScale="1">
        <p:scale>
          <a:sx n="96" d="100"/>
          <a:sy n="9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D21B1-AA16-4092-8873-168B2BA1B255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1EC4A1E-6605-9441-8A34-7E89637D280E}" type="pres">
      <dgm:prSet presAssocID="{6D0D21B1-AA16-4092-8873-168B2BA1B255}" presName="outerComposite" presStyleCnt="0">
        <dgm:presLayoutVars>
          <dgm:chMax val="5"/>
          <dgm:dir/>
          <dgm:resizeHandles val="exact"/>
        </dgm:presLayoutVars>
      </dgm:prSet>
      <dgm:spPr/>
    </dgm:pt>
    <dgm:pt modelId="{BAAB4DEA-9D30-9646-B86A-D26529C5FC2D}" type="pres">
      <dgm:prSet presAssocID="{6D0D21B1-AA16-4092-8873-168B2BA1B255}" presName="dummyMaxCanvas" presStyleCnt="0">
        <dgm:presLayoutVars/>
      </dgm:prSet>
      <dgm:spPr/>
    </dgm:pt>
  </dgm:ptLst>
  <dgm:cxnLst>
    <dgm:cxn modelId="{C0339049-CA21-364F-90C0-29D43BAD99C0}" type="presOf" srcId="{6D0D21B1-AA16-4092-8873-168B2BA1B255}" destId="{51EC4A1E-6605-9441-8A34-7E89637D280E}" srcOrd="0" destOrd="0" presId="urn:microsoft.com/office/officeart/2005/8/layout/vProcess5"/>
    <dgm:cxn modelId="{33024947-FD0E-614E-BF18-3CE1F3640B71}" type="presParOf" srcId="{51EC4A1E-6605-9441-8A34-7E89637D280E}" destId="{BAAB4DEA-9D30-9646-B86A-D26529C5FC2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A2C0C6-BD36-48BD-BC20-8EBDE41D8A0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6BF4D2-0112-0646-BA6F-2C0916445816}" type="pres">
      <dgm:prSet presAssocID="{73A2C0C6-BD36-48BD-BC20-8EBDE41D8A06}" presName="diagram" presStyleCnt="0">
        <dgm:presLayoutVars>
          <dgm:dir/>
          <dgm:resizeHandles val="exact"/>
        </dgm:presLayoutVars>
      </dgm:prSet>
      <dgm:spPr/>
    </dgm:pt>
  </dgm:ptLst>
  <dgm:cxnLst>
    <dgm:cxn modelId="{0D090DBA-2C90-F644-A517-E7DF8D64C76C}" type="presOf" srcId="{73A2C0C6-BD36-48BD-BC20-8EBDE41D8A06}" destId="{BD6BF4D2-0112-0646-BA6F-2C091644581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5A660D-1889-4172-AEBB-DF028D371403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E66CAB-B26A-4112-B284-DAFBBC8D6341}">
      <dgm:prSet/>
      <dgm:spPr/>
      <dgm:t>
        <a:bodyPr/>
        <a:lstStyle/>
        <a:p>
          <a:r>
            <a:rPr lang="en-US"/>
            <a:t>User contacts customer support team for any query or assistance required.</a:t>
          </a:r>
        </a:p>
      </dgm:t>
    </dgm:pt>
    <dgm:pt modelId="{32A1CD92-8EFE-4731-B498-0571956B909B}" type="parTrans" cxnId="{7652CAD1-B4CD-4193-8768-F7063051670A}">
      <dgm:prSet/>
      <dgm:spPr/>
      <dgm:t>
        <a:bodyPr/>
        <a:lstStyle/>
        <a:p>
          <a:endParaRPr lang="en-US"/>
        </a:p>
      </dgm:t>
    </dgm:pt>
    <dgm:pt modelId="{AF775A35-398F-401F-91B6-4553D2F1D0B9}" type="sibTrans" cxnId="{7652CAD1-B4CD-4193-8768-F7063051670A}">
      <dgm:prSet/>
      <dgm:spPr/>
      <dgm:t>
        <a:bodyPr/>
        <a:lstStyle/>
        <a:p>
          <a:endParaRPr lang="en-US"/>
        </a:p>
      </dgm:t>
    </dgm:pt>
    <dgm:pt modelId="{0ACCA468-6FC0-4969-BAA0-3E0F882347A2}">
      <dgm:prSet/>
      <dgm:spPr/>
      <dgm:t>
        <a:bodyPr/>
        <a:lstStyle/>
        <a:p>
          <a:r>
            <a:rPr lang="en-US"/>
            <a:t>The customer support team is in charge of responding to customer or service provider inquiries.</a:t>
          </a:r>
        </a:p>
      </dgm:t>
    </dgm:pt>
    <dgm:pt modelId="{D2D82AE3-AB89-4E48-B6D4-054BC6B05E8B}" type="parTrans" cxnId="{2A8FC6CC-6E3B-4EFC-B96A-C9185FC2F291}">
      <dgm:prSet/>
      <dgm:spPr/>
      <dgm:t>
        <a:bodyPr/>
        <a:lstStyle/>
        <a:p>
          <a:endParaRPr lang="en-US"/>
        </a:p>
      </dgm:t>
    </dgm:pt>
    <dgm:pt modelId="{DC487334-A81C-4878-B3FF-AE77E890DAF6}" type="sibTrans" cxnId="{2A8FC6CC-6E3B-4EFC-B96A-C9185FC2F291}">
      <dgm:prSet/>
      <dgm:spPr/>
      <dgm:t>
        <a:bodyPr/>
        <a:lstStyle/>
        <a:p>
          <a:endParaRPr lang="en-US"/>
        </a:p>
      </dgm:t>
    </dgm:pt>
    <dgm:pt modelId="{B3AE264F-142E-4ADA-B647-18CA2D7E5358}">
      <dgm:prSet/>
      <dgm:spPr/>
      <dgm:t>
        <a:bodyPr/>
        <a:lstStyle/>
        <a:p>
          <a:r>
            <a:rPr lang="en-US"/>
            <a:t>When a technical issue arises, the customer support team creates a ticket and tells the product development team. Once the product development team has handled the issue, the customer support team notifies the user that the ticket has been resolved.</a:t>
          </a:r>
        </a:p>
      </dgm:t>
    </dgm:pt>
    <dgm:pt modelId="{15235FDA-7DE1-4AEA-B618-4375B62BC5F0}" type="parTrans" cxnId="{D40EB3B1-6FCC-4862-9DA3-6E4BF20D5561}">
      <dgm:prSet/>
      <dgm:spPr/>
      <dgm:t>
        <a:bodyPr/>
        <a:lstStyle/>
        <a:p>
          <a:endParaRPr lang="en-US"/>
        </a:p>
      </dgm:t>
    </dgm:pt>
    <dgm:pt modelId="{1FF20047-34F2-4D90-83B7-03243D36ECE1}" type="sibTrans" cxnId="{D40EB3B1-6FCC-4862-9DA3-6E4BF20D5561}">
      <dgm:prSet/>
      <dgm:spPr/>
      <dgm:t>
        <a:bodyPr/>
        <a:lstStyle/>
        <a:p>
          <a:endParaRPr lang="en-US"/>
        </a:p>
      </dgm:t>
    </dgm:pt>
    <dgm:pt modelId="{3E659343-10CA-024F-875E-06A64DC06AA3}" type="pres">
      <dgm:prSet presAssocID="{E45A660D-1889-4172-AEBB-DF028D371403}" presName="Name0" presStyleCnt="0">
        <dgm:presLayoutVars>
          <dgm:dir/>
          <dgm:animLvl val="lvl"/>
          <dgm:resizeHandles val="exact"/>
        </dgm:presLayoutVars>
      </dgm:prSet>
      <dgm:spPr/>
    </dgm:pt>
    <dgm:pt modelId="{E129DA9F-3051-A648-8E55-C69057AF0AB7}" type="pres">
      <dgm:prSet presAssocID="{B3AE264F-142E-4ADA-B647-18CA2D7E5358}" presName="boxAndChildren" presStyleCnt="0"/>
      <dgm:spPr/>
    </dgm:pt>
    <dgm:pt modelId="{5EB8B84F-F347-B243-AEA8-E523604DF687}" type="pres">
      <dgm:prSet presAssocID="{B3AE264F-142E-4ADA-B647-18CA2D7E5358}" presName="parentTextBox" presStyleLbl="node1" presStyleIdx="0" presStyleCnt="3"/>
      <dgm:spPr/>
    </dgm:pt>
    <dgm:pt modelId="{94A95511-CE4A-644E-8575-A7AA0890BDC8}" type="pres">
      <dgm:prSet presAssocID="{DC487334-A81C-4878-B3FF-AE77E890DAF6}" presName="sp" presStyleCnt="0"/>
      <dgm:spPr/>
    </dgm:pt>
    <dgm:pt modelId="{D2517459-582C-AD4E-8F44-BF93A4F3B1D9}" type="pres">
      <dgm:prSet presAssocID="{0ACCA468-6FC0-4969-BAA0-3E0F882347A2}" presName="arrowAndChildren" presStyleCnt="0"/>
      <dgm:spPr/>
    </dgm:pt>
    <dgm:pt modelId="{B5F2D622-9715-6A45-ADCE-4CA66CB7BE81}" type="pres">
      <dgm:prSet presAssocID="{0ACCA468-6FC0-4969-BAA0-3E0F882347A2}" presName="parentTextArrow" presStyleLbl="node1" presStyleIdx="1" presStyleCnt="3"/>
      <dgm:spPr/>
    </dgm:pt>
    <dgm:pt modelId="{6083991D-BCBF-8845-9376-0FDFC9C5CF06}" type="pres">
      <dgm:prSet presAssocID="{AF775A35-398F-401F-91B6-4553D2F1D0B9}" presName="sp" presStyleCnt="0"/>
      <dgm:spPr/>
    </dgm:pt>
    <dgm:pt modelId="{A25B1FE9-77C8-A143-9A0A-5361593F68C7}" type="pres">
      <dgm:prSet presAssocID="{45E66CAB-B26A-4112-B284-DAFBBC8D6341}" presName="arrowAndChildren" presStyleCnt="0"/>
      <dgm:spPr/>
    </dgm:pt>
    <dgm:pt modelId="{94DADC58-1F47-7743-AE85-8EA5FE80CC07}" type="pres">
      <dgm:prSet presAssocID="{45E66CAB-B26A-4112-B284-DAFBBC8D6341}" presName="parentTextArrow" presStyleLbl="node1" presStyleIdx="2" presStyleCnt="3"/>
      <dgm:spPr/>
    </dgm:pt>
  </dgm:ptLst>
  <dgm:cxnLst>
    <dgm:cxn modelId="{1788510A-0DAE-E842-AC2C-321B8CDEB305}" type="presOf" srcId="{B3AE264F-142E-4ADA-B647-18CA2D7E5358}" destId="{5EB8B84F-F347-B243-AEA8-E523604DF687}" srcOrd="0" destOrd="0" presId="urn:microsoft.com/office/officeart/2005/8/layout/process4"/>
    <dgm:cxn modelId="{295A171A-9468-E949-BAEE-A6D4F8112B41}" type="presOf" srcId="{45E66CAB-B26A-4112-B284-DAFBBC8D6341}" destId="{94DADC58-1F47-7743-AE85-8EA5FE80CC07}" srcOrd="0" destOrd="0" presId="urn:microsoft.com/office/officeart/2005/8/layout/process4"/>
    <dgm:cxn modelId="{B2C843B1-1913-7946-B383-36D1D670297C}" type="presOf" srcId="{E45A660D-1889-4172-AEBB-DF028D371403}" destId="{3E659343-10CA-024F-875E-06A64DC06AA3}" srcOrd="0" destOrd="0" presId="urn:microsoft.com/office/officeart/2005/8/layout/process4"/>
    <dgm:cxn modelId="{A65A5DB1-A24A-AA43-B041-7614A6598BDC}" type="presOf" srcId="{0ACCA468-6FC0-4969-BAA0-3E0F882347A2}" destId="{B5F2D622-9715-6A45-ADCE-4CA66CB7BE81}" srcOrd="0" destOrd="0" presId="urn:microsoft.com/office/officeart/2005/8/layout/process4"/>
    <dgm:cxn modelId="{D40EB3B1-6FCC-4862-9DA3-6E4BF20D5561}" srcId="{E45A660D-1889-4172-AEBB-DF028D371403}" destId="{B3AE264F-142E-4ADA-B647-18CA2D7E5358}" srcOrd="2" destOrd="0" parTransId="{15235FDA-7DE1-4AEA-B618-4375B62BC5F0}" sibTransId="{1FF20047-34F2-4D90-83B7-03243D36ECE1}"/>
    <dgm:cxn modelId="{2A8FC6CC-6E3B-4EFC-B96A-C9185FC2F291}" srcId="{E45A660D-1889-4172-AEBB-DF028D371403}" destId="{0ACCA468-6FC0-4969-BAA0-3E0F882347A2}" srcOrd="1" destOrd="0" parTransId="{D2D82AE3-AB89-4E48-B6D4-054BC6B05E8B}" sibTransId="{DC487334-A81C-4878-B3FF-AE77E890DAF6}"/>
    <dgm:cxn modelId="{7652CAD1-B4CD-4193-8768-F7063051670A}" srcId="{E45A660D-1889-4172-AEBB-DF028D371403}" destId="{45E66CAB-B26A-4112-B284-DAFBBC8D6341}" srcOrd="0" destOrd="0" parTransId="{32A1CD92-8EFE-4731-B498-0571956B909B}" sibTransId="{AF775A35-398F-401F-91B6-4553D2F1D0B9}"/>
    <dgm:cxn modelId="{B7F10C9A-7B9E-8942-8894-1A892C325ED5}" type="presParOf" srcId="{3E659343-10CA-024F-875E-06A64DC06AA3}" destId="{E129DA9F-3051-A648-8E55-C69057AF0AB7}" srcOrd="0" destOrd="0" presId="urn:microsoft.com/office/officeart/2005/8/layout/process4"/>
    <dgm:cxn modelId="{87234BB1-F3CD-9F48-9D98-3F0F6C690355}" type="presParOf" srcId="{E129DA9F-3051-A648-8E55-C69057AF0AB7}" destId="{5EB8B84F-F347-B243-AEA8-E523604DF687}" srcOrd="0" destOrd="0" presId="urn:microsoft.com/office/officeart/2005/8/layout/process4"/>
    <dgm:cxn modelId="{D44B1946-68F8-2D43-8FEB-43DD27ABDE87}" type="presParOf" srcId="{3E659343-10CA-024F-875E-06A64DC06AA3}" destId="{94A95511-CE4A-644E-8575-A7AA0890BDC8}" srcOrd="1" destOrd="0" presId="urn:microsoft.com/office/officeart/2005/8/layout/process4"/>
    <dgm:cxn modelId="{02C53CC0-6E1B-0F4C-BBB7-648D10B79893}" type="presParOf" srcId="{3E659343-10CA-024F-875E-06A64DC06AA3}" destId="{D2517459-582C-AD4E-8F44-BF93A4F3B1D9}" srcOrd="2" destOrd="0" presId="urn:microsoft.com/office/officeart/2005/8/layout/process4"/>
    <dgm:cxn modelId="{AF232BC9-4528-4F4C-AF3F-C500469B4225}" type="presParOf" srcId="{D2517459-582C-AD4E-8F44-BF93A4F3B1D9}" destId="{B5F2D622-9715-6A45-ADCE-4CA66CB7BE81}" srcOrd="0" destOrd="0" presId="urn:microsoft.com/office/officeart/2005/8/layout/process4"/>
    <dgm:cxn modelId="{EC61386A-0D01-B748-9EA6-655962A9E71B}" type="presParOf" srcId="{3E659343-10CA-024F-875E-06A64DC06AA3}" destId="{6083991D-BCBF-8845-9376-0FDFC9C5CF06}" srcOrd="3" destOrd="0" presId="urn:microsoft.com/office/officeart/2005/8/layout/process4"/>
    <dgm:cxn modelId="{A4A76AB7-5E56-484E-A8C7-201ED67BC414}" type="presParOf" srcId="{3E659343-10CA-024F-875E-06A64DC06AA3}" destId="{A25B1FE9-77C8-A143-9A0A-5361593F68C7}" srcOrd="4" destOrd="0" presId="urn:microsoft.com/office/officeart/2005/8/layout/process4"/>
    <dgm:cxn modelId="{82ECF07A-61FA-AD4A-A73D-90CF2432FD3F}" type="presParOf" srcId="{A25B1FE9-77C8-A143-9A0A-5361593F68C7}" destId="{94DADC58-1F47-7743-AE85-8EA5FE80CC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B84F-F347-B243-AEA8-E523604DF687}">
      <dsp:nvSpPr>
        <dsp:cNvPr id="0" name=""/>
        <dsp:cNvSpPr/>
      </dsp:nvSpPr>
      <dsp:spPr>
        <a:xfrm>
          <a:off x="0" y="4167346"/>
          <a:ext cx="6900512" cy="1367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When a technical issue arises, the customer support team creates a ticket and tells the product development team. Once the product development team has handled the issue, the customer support team notifies the user that the ticket has been resolved.</a:t>
          </a:r>
        </a:p>
      </dsp:txBody>
      <dsp:txXfrm>
        <a:off x="0" y="4167346"/>
        <a:ext cx="6900512" cy="1367816"/>
      </dsp:txXfrm>
    </dsp:sp>
    <dsp:sp modelId="{B5F2D622-9715-6A45-ADCE-4CA66CB7BE81}">
      <dsp:nvSpPr>
        <dsp:cNvPr id="0" name=""/>
        <dsp:cNvSpPr/>
      </dsp:nvSpPr>
      <dsp:spPr>
        <a:xfrm rot="10800000">
          <a:off x="0" y="2084162"/>
          <a:ext cx="6900512" cy="210370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customer support team is in charge of responding to customer or service provider inquiries.</a:t>
          </a:r>
        </a:p>
      </dsp:txBody>
      <dsp:txXfrm rot="10800000">
        <a:off x="0" y="2084162"/>
        <a:ext cx="6900512" cy="1366922"/>
      </dsp:txXfrm>
    </dsp:sp>
    <dsp:sp modelId="{94DADC58-1F47-7743-AE85-8EA5FE80CC07}">
      <dsp:nvSpPr>
        <dsp:cNvPr id="0" name=""/>
        <dsp:cNvSpPr/>
      </dsp:nvSpPr>
      <dsp:spPr>
        <a:xfrm rot="10800000">
          <a:off x="0" y="978"/>
          <a:ext cx="6900512" cy="210370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 contacts customer support team for any query or assistance required.</a:t>
          </a:r>
        </a:p>
      </dsp:txBody>
      <dsp:txXfrm rot="10800000">
        <a:off x="0" y="978"/>
        <a:ext cx="6900512" cy="1366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3:35:23.2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1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6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5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0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1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5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9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6" r:id="rId6"/>
    <p:sldLayoutId id="2147483951" r:id="rId7"/>
    <p:sldLayoutId id="2147483952" r:id="rId8"/>
    <p:sldLayoutId id="2147483953" r:id="rId9"/>
    <p:sldLayoutId id="2147483955" r:id="rId10"/>
    <p:sldLayoutId id="214748395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A web of dots connected">
            <a:extLst>
              <a:ext uri="{FF2B5EF4-FFF2-40B4-BE49-F238E27FC236}">
                <a16:creationId xmlns:a16="http://schemas.microsoft.com/office/drawing/2014/main" id="{4FE6AE40-CE02-508D-9EE4-01FB3D509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0256" r="189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E4A8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E9428-3E4C-EF8A-5AE9-25A2B26D9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925" y="1731762"/>
            <a:ext cx="8058150" cy="245384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100"/>
              <a:t>Homepage</a:t>
            </a:r>
            <a:br>
              <a:rPr lang="en-US" sz="8100"/>
            </a:br>
            <a:r>
              <a:rPr lang="en-US" sz="8100"/>
              <a:t>Menu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073F4-DEA5-0D92-995A-4E7765498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8975" y="4599432"/>
            <a:ext cx="5734051" cy="934593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MaidEase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5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C67D94"/>
          </a:solidFill>
          <a:ln w="38100" cap="rnd">
            <a:solidFill>
              <a:srgbClr val="C67D9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156C09-B3B6-44BE-91CF-F903F01C1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24" y="2781808"/>
            <a:ext cx="3429000" cy="3410712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/>
              <a:t> Register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Login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Support</a:t>
            </a:r>
          </a:p>
          <a:p>
            <a:pPr>
              <a:buFont typeface="Wingdings" pitchFamily="2" charset="2"/>
              <a:buChar char="ü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623D3F-36AA-778D-F105-D3D0533DC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421640"/>
            <a:ext cx="6903720" cy="5650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1CB7F-60A5-8B8C-22FC-360EC2933282}"/>
              </a:ext>
            </a:extLst>
          </p:cNvPr>
          <p:cNvSpPr txBox="1"/>
          <p:nvPr/>
        </p:nvSpPr>
        <p:spPr>
          <a:xfrm>
            <a:off x="679084" y="204824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Homepage Menus</a:t>
            </a:r>
          </a:p>
        </p:txBody>
      </p:sp>
    </p:spTree>
    <p:extLst>
      <p:ext uri="{BB962C8B-B14F-4D97-AF65-F5344CB8AC3E}">
        <p14:creationId xmlns:p14="http://schemas.microsoft.com/office/powerpoint/2010/main" val="186275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B5DFD-B077-8C76-DF70-AE6091CF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Register</a:t>
            </a: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25F156C-0679-318F-C1DC-2E5C2A7B8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55963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20AAD7-A498-9F8D-7C5B-264210C6D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7219" y="681038"/>
            <a:ext cx="7435927" cy="520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0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0F014-8772-D54F-9DB2-409EFB2B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6000"/>
              <a:t>Login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32E9A8-EC89-9115-B18F-01A474E1D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9202" y="762212"/>
            <a:ext cx="6051550" cy="4883213"/>
          </a:xfrm>
        </p:spPr>
      </p:pic>
    </p:spTree>
    <p:extLst>
      <p:ext uri="{BB962C8B-B14F-4D97-AF65-F5344CB8AC3E}">
        <p14:creationId xmlns:p14="http://schemas.microsoft.com/office/powerpoint/2010/main" val="344534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4330F-2A3F-7F2D-13C8-4E22B704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897243" cy="558314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Customer’</a:t>
            </a:r>
            <a:br>
              <a:rPr lang="en-US" sz="4400" dirty="0"/>
            </a:br>
            <a:r>
              <a:rPr lang="en-US" sz="4400" dirty="0"/>
              <a:t>Dashboard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B0012A-3B98-35B1-8DF2-75BA3F4B9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75279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EB3772-E881-AA6C-D19E-FFB5C280B3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4992" y="1275328"/>
            <a:ext cx="7772400" cy="40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6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29ED7-3E85-387B-E1FB-07870666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5100"/>
              <a:t>Service Provider’s Dashboard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AE95B9-EF5B-4F39-0312-8FDF8A668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9202" y="1166191"/>
            <a:ext cx="6051550" cy="3822290"/>
          </a:xfrm>
        </p:spPr>
      </p:pic>
    </p:spTree>
    <p:extLst>
      <p:ext uri="{BB962C8B-B14F-4D97-AF65-F5344CB8AC3E}">
        <p14:creationId xmlns:p14="http://schemas.microsoft.com/office/powerpoint/2010/main" val="375683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98F90-FE73-5A51-7C99-E6A3F3DF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 dirty="0"/>
              <a:t>Support</a:t>
            </a: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726D385-1A15-8BA9-E7A2-E661F1886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9060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50555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{C9ED8619-3E98-0246-8D9A-40C4E6AF71B8}tf10001069</Template>
  <TotalTime>222</TotalTime>
  <Words>95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Modern Love</vt:lpstr>
      <vt:lpstr>The Hand</vt:lpstr>
      <vt:lpstr>Wingdings</vt:lpstr>
      <vt:lpstr>SketchyVTI</vt:lpstr>
      <vt:lpstr>Homepage Menu Design</vt:lpstr>
      <vt:lpstr>PowerPoint Presentation</vt:lpstr>
      <vt:lpstr>Register</vt:lpstr>
      <vt:lpstr>Login</vt:lpstr>
      <vt:lpstr>Customer’ Dashboard</vt:lpstr>
      <vt:lpstr>Service Provider’s Dashboard</vt:lpstr>
      <vt:lpstr>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Homepage Menu Design</dc:title>
  <dc:creator>Mansuri, Ms. Rushda Zameer</dc:creator>
  <cp:lastModifiedBy>Mansuri, Ms. Rushda Zameer</cp:lastModifiedBy>
  <cp:revision>10</cp:revision>
  <dcterms:created xsi:type="dcterms:W3CDTF">2023-02-27T02:30:40Z</dcterms:created>
  <dcterms:modified xsi:type="dcterms:W3CDTF">2023-02-27T20:46:59Z</dcterms:modified>
</cp:coreProperties>
</file>