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"/>
  </p:notesMasterIdLst>
  <p:sldIdLst>
    <p:sldId id="256" r:id="rId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/>
    <p:restoredTop sz="94692"/>
  </p:normalViewPr>
  <p:slideViewPr>
    <p:cSldViewPr snapToGrid="0">
      <p:cViewPr varScale="1">
        <p:scale>
          <a:sx n="153" d="100"/>
          <a:sy n="153" d="100"/>
        </p:scale>
        <p:origin x="680" y="16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90775" y="151275"/>
            <a:ext cx="2450700" cy="57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b="1" dirty="0">
                <a:solidFill>
                  <a:schemeClr val="dk1"/>
                </a:solidFill>
                <a:latin typeface="Times New Roman" panose="02020603050405020304" pitchFamily="18" charset="0"/>
                <a:ea typeface="Lato"/>
                <a:cs typeface="Times New Roman" panose="02020603050405020304" pitchFamily="18" charset="0"/>
                <a:sym typeface="Lato"/>
              </a:rPr>
              <a:t>MaidEase</a:t>
            </a:r>
            <a:endParaRPr sz="1100" b="1" dirty="0">
              <a:solidFill>
                <a:schemeClr val="dk1"/>
              </a:solidFill>
              <a:latin typeface="Times New Roman" panose="02020603050405020304" pitchFamily="18" charset="0"/>
              <a:ea typeface="Lato"/>
              <a:cs typeface="Times New Roman" panose="02020603050405020304" pitchFamily="18" charset="0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 dirty="0">
                <a:solidFill>
                  <a:schemeClr val="dk1"/>
                </a:solidFill>
                <a:latin typeface="Times New Roman" panose="02020603050405020304" pitchFamily="18" charset="0"/>
                <a:ea typeface="Lato"/>
                <a:cs typeface="Times New Roman" panose="02020603050405020304" pitchFamily="18" charset="0"/>
                <a:sym typeface="Lato"/>
              </a:rPr>
              <a:t>Use Case Diagram</a:t>
            </a:r>
            <a:endParaRPr sz="1100" b="1" dirty="0">
              <a:solidFill>
                <a:schemeClr val="dk1"/>
              </a:solidFill>
              <a:latin typeface="Times New Roman" panose="02020603050405020304" pitchFamily="18" charset="0"/>
              <a:ea typeface="Lato"/>
              <a:cs typeface="Times New Roman" panose="02020603050405020304" pitchFamily="18" charset="0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 dirty="0">
                <a:solidFill>
                  <a:schemeClr val="dk1"/>
                </a:solidFill>
                <a:latin typeface="Times New Roman" panose="02020603050405020304" pitchFamily="18" charset="0"/>
                <a:ea typeface="Lato"/>
                <a:cs typeface="Times New Roman" panose="02020603050405020304" pitchFamily="18" charset="0"/>
                <a:sym typeface="Lato"/>
              </a:rPr>
              <a:t>Module: 01. Account Management</a:t>
            </a:r>
            <a:endParaRPr sz="1100" b="1" dirty="0">
              <a:solidFill>
                <a:schemeClr val="dk1"/>
              </a:solidFill>
              <a:latin typeface="Times New Roman" panose="02020603050405020304" pitchFamily="18" charset="0"/>
              <a:ea typeface="Lato"/>
              <a:cs typeface="Times New Roman" panose="02020603050405020304" pitchFamily="18" charset="0"/>
              <a:sym typeface="Lato"/>
            </a:endParaRPr>
          </a:p>
        </p:txBody>
      </p:sp>
      <p:sp>
        <p:nvSpPr>
          <p:cNvPr id="55" name="Google Shape;55;p13"/>
          <p:cNvSpPr/>
          <p:nvPr/>
        </p:nvSpPr>
        <p:spPr>
          <a:xfrm>
            <a:off x="3555075" y="331177"/>
            <a:ext cx="2178300" cy="635400"/>
          </a:xfrm>
          <a:prstGeom prst="ellipse">
            <a:avLst/>
          </a:prstGeom>
          <a:solidFill>
            <a:schemeClr val="accent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1.1 Create a user account</a:t>
            </a:r>
            <a:endParaRPr sz="9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Google Shape;56;p13"/>
          <p:cNvSpPr/>
          <p:nvPr/>
        </p:nvSpPr>
        <p:spPr>
          <a:xfrm>
            <a:off x="3555075" y="998475"/>
            <a:ext cx="2178300" cy="635400"/>
          </a:xfrm>
          <a:prstGeom prst="ellipse">
            <a:avLst/>
          </a:prstGeom>
          <a:solidFill>
            <a:schemeClr val="accent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9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1.2 </a:t>
            </a:r>
            <a:r>
              <a:rPr lang="en-IN" sz="9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Authenticate Account</a:t>
            </a:r>
            <a:r>
              <a:rPr lang="en" sz="9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sz="900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Google Shape;57;p13"/>
          <p:cNvSpPr/>
          <p:nvPr/>
        </p:nvSpPr>
        <p:spPr>
          <a:xfrm>
            <a:off x="3555075" y="1633875"/>
            <a:ext cx="2178300" cy="635400"/>
          </a:xfrm>
          <a:prstGeom prst="ellipse">
            <a:avLst/>
          </a:prstGeom>
          <a:solidFill>
            <a:schemeClr val="accent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1.3 Update Account</a:t>
            </a:r>
            <a:endParaRPr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Google Shape;58;p13"/>
          <p:cNvSpPr/>
          <p:nvPr/>
        </p:nvSpPr>
        <p:spPr>
          <a:xfrm>
            <a:off x="3555075" y="2269275"/>
            <a:ext cx="2178300" cy="635400"/>
          </a:xfrm>
          <a:prstGeom prst="ellipse">
            <a:avLst/>
          </a:prstGeom>
          <a:solidFill>
            <a:schemeClr val="accent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9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1.4 Maintain Account Summary</a:t>
            </a:r>
            <a:endParaRPr sz="900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Google Shape;59;p13"/>
          <p:cNvSpPr/>
          <p:nvPr/>
        </p:nvSpPr>
        <p:spPr>
          <a:xfrm>
            <a:off x="3593450" y="2904675"/>
            <a:ext cx="2178300" cy="635400"/>
          </a:xfrm>
          <a:prstGeom prst="ellipse">
            <a:avLst/>
          </a:prstGeom>
          <a:solidFill>
            <a:schemeClr val="accent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1.5 C</a:t>
            </a:r>
            <a:r>
              <a:rPr lang="en-IN" sz="9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" sz="9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ose Account</a:t>
            </a:r>
            <a:endParaRPr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" name="Google Shape;60;p13"/>
          <p:cNvSpPr/>
          <p:nvPr/>
        </p:nvSpPr>
        <p:spPr>
          <a:xfrm>
            <a:off x="3593450" y="3540075"/>
            <a:ext cx="2178300" cy="635400"/>
          </a:xfrm>
          <a:prstGeom prst="ellipse">
            <a:avLst/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1.6 Track loyalty</a:t>
            </a:r>
            <a:endParaRPr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" name="Google Shape;62;p13"/>
          <p:cNvSpPr txBox="1"/>
          <p:nvPr/>
        </p:nvSpPr>
        <p:spPr>
          <a:xfrm>
            <a:off x="7507638" y="2960200"/>
            <a:ext cx="1287600" cy="25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3" name="Google Shape;63;p13"/>
          <p:cNvCxnSpPr>
            <a:stCxn id="64" idx="3"/>
            <a:endCxn id="64" idx="3"/>
          </p:cNvCxnSpPr>
          <p:nvPr/>
        </p:nvCxnSpPr>
        <p:spPr>
          <a:xfrm>
            <a:off x="892645" y="1400775"/>
            <a:ext cx="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5" name="Google Shape;65;p13"/>
          <p:cNvCxnSpPr>
            <a:stCxn id="66" idx="1"/>
            <a:endCxn id="66" idx="1"/>
          </p:cNvCxnSpPr>
          <p:nvPr/>
        </p:nvCxnSpPr>
        <p:spPr>
          <a:xfrm>
            <a:off x="7708525" y="2190300"/>
            <a:ext cx="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7" name="Google Shape;67;p13"/>
          <p:cNvSpPr txBox="1"/>
          <p:nvPr/>
        </p:nvSpPr>
        <p:spPr>
          <a:xfrm>
            <a:off x="39800" y="3400875"/>
            <a:ext cx="11637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 Provider</a:t>
            </a:r>
            <a:endParaRPr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8" name="Google Shape;68;p13"/>
          <p:cNvSpPr txBox="1"/>
          <p:nvPr/>
        </p:nvSpPr>
        <p:spPr>
          <a:xfrm>
            <a:off x="7599450" y="2501550"/>
            <a:ext cx="1287600" cy="25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endParaRPr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9" name="Google Shape;69;p13"/>
          <p:cNvCxnSpPr>
            <a:stCxn id="70" idx="3"/>
            <a:endCxn id="55" idx="2"/>
          </p:cNvCxnSpPr>
          <p:nvPr/>
        </p:nvCxnSpPr>
        <p:spPr>
          <a:xfrm flipV="1">
            <a:off x="892575" y="648877"/>
            <a:ext cx="2662500" cy="2314898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1" name="Google Shape;71;p13"/>
          <p:cNvCxnSpPr>
            <a:stCxn id="70" idx="3"/>
            <a:endCxn id="56" idx="2"/>
          </p:cNvCxnSpPr>
          <p:nvPr/>
        </p:nvCxnSpPr>
        <p:spPr>
          <a:xfrm rot="10800000" flipH="1">
            <a:off x="892575" y="1316175"/>
            <a:ext cx="2662500" cy="1647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2" name="Google Shape;72;p13"/>
          <p:cNvCxnSpPr>
            <a:cxnSpLocks/>
            <a:stCxn id="70" idx="3"/>
            <a:endCxn id="57" idx="2"/>
          </p:cNvCxnSpPr>
          <p:nvPr/>
        </p:nvCxnSpPr>
        <p:spPr>
          <a:xfrm rot="10800000" flipH="1">
            <a:off x="892575" y="1951575"/>
            <a:ext cx="2662500" cy="1012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3" name="Google Shape;73;p13"/>
          <p:cNvCxnSpPr>
            <a:stCxn id="70" idx="3"/>
            <a:endCxn id="58" idx="2"/>
          </p:cNvCxnSpPr>
          <p:nvPr/>
        </p:nvCxnSpPr>
        <p:spPr>
          <a:xfrm rot="10800000" flipH="1">
            <a:off x="892575" y="2586975"/>
            <a:ext cx="2662500" cy="3768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4" name="Google Shape;74;p13"/>
          <p:cNvCxnSpPr>
            <a:stCxn id="70" idx="3"/>
            <a:endCxn id="59" idx="2"/>
          </p:cNvCxnSpPr>
          <p:nvPr/>
        </p:nvCxnSpPr>
        <p:spPr>
          <a:xfrm>
            <a:off x="892550" y="2963775"/>
            <a:ext cx="2700900" cy="25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5" name="Google Shape;75;p13"/>
          <p:cNvCxnSpPr>
            <a:stCxn id="70" idx="3"/>
            <a:endCxn id="60" idx="2"/>
          </p:cNvCxnSpPr>
          <p:nvPr/>
        </p:nvCxnSpPr>
        <p:spPr>
          <a:xfrm>
            <a:off x="892550" y="2963775"/>
            <a:ext cx="2700900" cy="894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6" name="Google Shape;76;p13"/>
          <p:cNvCxnSpPr>
            <a:stCxn id="77" idx="1"/>
            <a:endCxn id="56" idx="6"/>
          </p:cNvCxnSpPr>
          <p:nvPr/>
        </p:nvCxnSpPr>
        <p:spPr>
          <a:xfrm rot="10800000">
            <a:off x="5733375" y="1316175"/>
            <a:ext cx="2225700" cy="748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8" name="Google Shape;78;p13"/>
          <p:cNvCxnSpPr>
            <a:cxnSpLocks/>
            <a:stCxn id="77" idx="1"/>
            <a:endCxn id="57" idx="6"/>
          </p:cNvCxnSpPr>
          <p:nvPr/>
        </p:nvCxnSpPr>
        <p:spPr>
          <a:xfrm rot="10800000">
            <a:off x="5733375" y="1951575"/>
            <a:ext cx="2225700" cy="1128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9" name="Google Shape;79;p13"/>
          <p:cNvCxnSpPr>
            <a:stCxn id="77" idx="1"/>
            <a:endCxn id="58" idx="6"/>
          </p:cNvCxnSpPr>
          <p:nvPr/>
        </p:nvCxnSpPr>
        <p:spPr>
          <a:xfrm flipH="1">
            <a:off x="5733375" y="2064375"/>
            <a:ext cx="2225700" cy="522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0" name="Google Shape;80;p13"/>
          <p:cNvCxnSpPr>
            <a:stCxn id="77" idx="1"/>
            <a:endCxn id="59" idx="6"/>
          </p:cNvCxnSpPr>
          <p:nvPr/>
        </p:nvCxnSpPr>
        <p:spPr>
          <a:xfrm flipH="1">
            <a:off x="5771750" y="2064375"/>
            <a:ext cx="2187300" cy="1158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1" name="Google Shape;81;p13"/>
          <p:cNvCxnSpPr>
            <a:stCxn id="77" idx="1"/>
            <a:endCxn id="60" idx="6"/>
          </p:cNvCxnSpPr>
          <p:nvPr/>
        </p:nvCxnSpPr>
        <p:spPr>
          <a:xfrm flipH="1">
            <a:off x="5771750" y="2064375"/>
            <a:ext cx="2187300" cy="17934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83" name="Google Shape;83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9447" y="2713750"/>
            <a:ext cx="323865" cy="744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8697" y="1817987"/>
            <a:ext cx="323865" cy="744625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3"/>
          <p:cNvSpPr txBox="1"/>
          <p:nvPr/>
        </p:nvSpPr>
        <p:spPr>
          <a:xfrm>
            <a:off x="161462" y="4650825"/>
            <a:ext cx="11637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9" name="Google Shape;89;p13"/>
          <p:cNvCxnSpPr>
            <a:cxnSpLocks/>
          </p:cNvCxnSpPr>
          <p:nvPr/>
        </p:nvCxnSpPr>
        <p:spPr>
          <a:xfrm flipH="1" flipV="1">
            <a:off x="5733375" y="648752"/>
            <a:ext cx="2178300" cy="1413573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00" name="Google Shape;100;p13"/>
          <p:cNvSpPr txBox="1"/>
          <p:nvPr/>
        </p:nvSpPr>
        <p:spPr>
          <a:xfrm>
            <a:off x="2292200" y="1350"/>
            <a:ext cx="4542600" cy="32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Case Diagram</a:t>
            </a:r>
            <a:endParaRPr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267</TotalTime>
  <Words>39</Words>
  <Application>Microsoft Macintosh PowerPoint</Application>
  <PresentationFormat>On-screen Show (16:9)</PresentationFormat>
  <Paragraphs>12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Times New Roman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Mansuri, Ms. Rushda Zameer</cp:lastModifiedBy>
  <cp:revision>16</cp:revision>
  <dcterms:modified xsi:type="dcterms:W3CDTF">2023-03-05T02:15:42Z</dcterms:modified>
</cp:coreProperties>
</file>