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1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A360-284E-409F-A86B-D70CD7383C15}" type="datetimeFigureOut">
              <a:rPr lang="en-IN" smtClean="0"/>
              <a:pPr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2C39-5227-4900-86A0-2C44F95AF7C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39A1F7-CBE9-5ABC-806D-B3D2FF174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66556"/>
              </p:ext>
            </p:extLst>
          </p:nvPr>
        </p:nvGraphicFramePr>
        <p:xfrm>
          <a:off x="-36512" y="404664"/>
          <a:ext cx="1917983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916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285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UserID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EmailAddress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Address1 : varchar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Address2 : varchar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  <a:p>
                      <a:pPr algn="ctr"/>
                      <a:r>
                        <a:rPr lang="en-IN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ContactNo</a:t>
                      </a: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2141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Register()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Subscribe()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Book / Modify appointment()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createuserInfo</a:t>
                      </a:r>
                      <a:r>
                        <a:rPr lang="en-US" sz="1200" dirty="0"/>
                        <a:t>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canceluserInfo</a:t>
                      </a:r>
                      <a:r>
                        <a:rPr lang="en-US" sz="1200" dirty="0"/>
                        <a:t>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modifyuserInfo</a:t>
                      </a:r>
                      <a:r>
                        <a:rPr lang="en-US" sz="1200" dirty="0"/>
                        <a:t>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postUserCredentials</a:t>
                      </a:r>
                      <a:r>
                        <a:rPr lang="en-US" sz="1200" dirty="0"/>
                        <a:t>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maintainAccountSummary</a:t>
                      </a:r>
                      <a:r>
                        <a:rPr lang="en-US" sz="1200" dirty="0"/>
                        <a:t>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algn="ctr"/>
                      <a:endParaRPr lang="en-IN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32BA57-A197-22DB-AEA0-05E6FA8DF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68099"/>
              </p:ext>
            </p:extLst>
          </p:nvPr>
        </p:nvGraphicFramePr>
        <p:xfrm>
          <a:off x="3326804" y="404664"/>
          <a:ext cx="1917440" cy="2242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2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64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PID: int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 String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Type: String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169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 Account()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Modify Account()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Request Authorization()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Cancel Account()</a:t>
                      </a:r>
                    </a:p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Maintain Account Summary()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008490-1704-4374-82E5-2868E234D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55901"/>
              </p:ext>
            </p:extLst>
          </p:nvPr>
        </p:nvGraphicFramePr>
        <p:xfrm>
          <a:off x="6660232" y="410884"/>
          <a:ext cx="1967880" cy="1847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131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ServiceProvider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15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serviceproviderId</a:t>
                      </a:r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2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2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ServiceTypeId</a:t>
                      </a:r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5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Register()</a:t>
                      </a:r>
                    </a:p>
                    <a:p>
                      <a:pPr algn="ctr"/>
                      <a:r>
                        <a:rPr lang="en-IN" sz="1200" dirty="0"/>
                        <a:t>Subscribe()</a:t>
                      </a:r>
                    </a:p>
                    <a:p>
                      <a:pPr algn="ctr"/>
                      <a:r>
                        <a:rPr lang="en-IN" sz="1200" dirty="0" err="1"/>
                        <a:t>getRatings</a:t>
                      </a:r>
                      <a:r>
                        <a:rPr lang="en-IN" sz="1200" dirty="0"/>
                        <a:t>()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B6D272-CBE0-5E0C-ADC6-ADF69690E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88395"/>
              </p:ext>
            </p:extLst>
          </p:nvPr>
        </p:nvGraphicFramePr>
        <p:xfrm>
          <a:off x="11832" y="4830394"/>
          <a:ext cx="1967880" cy="1532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Subscription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SubscriptionTypeID</a:t>
                      </a:r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200" b="0" i="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SubscriptionTypeName</a:t>
                      </a:r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String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06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Renew Subscription()</a:t>
                      </a:r>
                    </a:p>
                    <a:p>
                      <a:pPr algn="ctr"/>
                      <a:endParaRPr lang="en-IN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1C3636-4DCB-C233-8A91-789D75E27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94071"/>
              </p:ext>
            </p:extLst>
          </p:nvPr>
        </p:nvGraphicFramePr>
        <p:xfrm>
          <a:off x="3301398" y="3059591"/>
          <a:ext cx="1967880" cy="1666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08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43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ServiceTypeId</a:t>
                      </a:r>
                      <a:r>
                        <a:rPr lang="en-IN" sz="1200" dirty="0"/>
                        <a:t>: int</a:t>
                      </a:r>
                    </a:p>
                    <a:p>
                      <a:pPr algn="ctr"/>
                      <a:r>
                        <a:rPr lang="en-IN" sz="1200" dirty="0" err="1"/>
                        <a:t>ServiceTypeName</a:t>
                      </a:r>
                      <a:r>
                        <a:rPr lang="en-IN" sz="1200" dirty="0"/>
                        <a:t>: String</a:t>
                      </a:r>
                    </a:p>
                    <a:p>
                      <a:pPr algn="ctr"/>
                      <a:r>
                        <a:rPr lang="en-IN" sz="1200" dirty="0"/>
                        <a:t>Description: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65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getAvailableServices</a:t>
                      </a:r>
                      <a:r>
                        <a:rPr lang="en-IN" sz="1200" dirty="0"/>
                        <a:t>()</a:t>
                      </a:r>
                    </a:p>
                    <a:p>
                      <a:pPr algn="ctr"/>
                      <a:r>
                        <a:rPr lang="en-IN" sz="1200" dirty="0" err="1"/>
                        <a:t>updateService</a:t>
                      </a:r>
                      <a:r>
                        <a:rPr lang="en-IN" sz="1200" dirty="0"/>
                        <a:t>()</a:t>
                      </a:r>
                    </a:p>
                    <a:p>
                      <a:pPr algn="ctr"/>
                      <a:r>
                        <a:rPr lang="en-IN" sz="1200" dirty="0" err="1"/>
                        <a:t>deleteService</a:t>
                      </a:r>
                      <a:r>
                        <a:rPr lang="en-IN" sz="12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6F19B0-2A9D-FAF7-B70B-9C8A5D8FA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93476"/>
              </p:ext>
            </p:extLst>
          </p:nvPr>
        </p:nvGraphicFramePr>
        <p:xfrm>
          <a:off x="3276364" y="5133860"/>
          <a:ext cx="1967880" cy="170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17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81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PaymentID</a:t>
                      </a:r>
                      <a:r>
                        <a:rPr lang="en-IN" sz="1200" dirty="0"/>
                        <a:t>:</a:t>
                      </a:r>
                      <a:r>
                        <a:rPr lang="en-IN" sz="1200" baseline="0" dirty="0"/>
                        <a:t> int</a:t>
                      </a:r>
                    </a:p>
                    <a:p>
                      <a:pPr algn="ctr"/>
                      <a:r>
                        <a:rPr lang="en-IN" sz="1200" baseline="0" dirty="0" err="1"/>
                        <a:t>UserId</a:t>
                      </a:r>
                      <a:r>
                        <a:rPr lang="en-IN" sz="1200" baseline="0" dirty="0"/>
                        <a:t>: Int</a:t>
                      </a:r>
                    </a:p>
                    <a:p>
                      <a:pPr algn="ctr"/>
                      <a:r>
                        <a:rPr lang="en-IN" sz="1200" baseline="0" dirty="0"/>
                        <a:t>Type: String</a:t>
                      </a:r>
                    </a:p>
                    <a:p>
                      <a:pPr algn="ctr"/>
                      <a:r>
                        <a:rPr lang="en-IN" sz="1200" baseline="0" dirty="0"/>
                        <a:t>Gross Amount: Int</a:t>
                      </a:r>
                    </a:p>
                    <a:p>
                      <a:pPr algn="ctr"/>
                      <a:r>
                        <a:rPr lang="en-IN" sz="1200" baseline="0" dirty="0"/>
                        <a:t>Discount Amount: Int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processPayment</a:t>
                      </a:r>
                      <a:r>
                        <a:rPr lang="en-IN" sz="12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3CCB38-1BBB-40FE-746D-A3A268A6E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12757"/>
              </p:ext>
            </p:extLst>
          </p:nvPr>
        </p:nvGraphicFramePr>
        <p:xfrm>
          <a:off x="6732240" y="3291204"/>
          <a:ext cx="1967880" cy="1666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83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Advertise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43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ServiceTypeId</a:t>
                      </a:r>
                      <a:r>
                        <a:rPr lang="en-IN" sz="1200" dirty="0"/>
                        <a:t>: int</a:t>
                      </a:r>
                    </a:p>
                    <a:p>
                      <a:pPr algn="ctr"/>
                      <a:r>
                        <a:rPr lang="en-IN" sz="1200" dirty="0" err="1"/>
                        <a:t>ServiceTypeName</a:t>
                      </a:r>
                      <a:r>
                        <a:rPr lang="en-IN" sz="1200" dirty="0"/>
                        <a:t>: String</a:t>
                      </a:r>
                    </a:p>
                    <a:p>
                      <a:pPr algn="ctr"/>
                      <a:r>
                        <a:rPr lang="en-IN" sz="1200" dirty="0"/>
                        <a:t>Description: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65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getAvailableServices</a:t>
                      </a:r>
                      <a:r>
                        <a:rPr lang="en-IN" sz="1200" dirty="0"/>
                        <a:t>()</a:t>
                      </a:r>
                    </a:p>
                    <a:p>
                      <a:pPr algn="ctr"/>
                      <a:r>
                        <a:rPr lang="en-IN" sz="1200" dirty="0" err="1"/>
                        <a:t>updateService</a:t>
                      </a:r>
                      <a:r>
                        <a:rPr lang="en-IN" sz="1200" dirty="0"/>
                        <a:t>()</a:t>
                      </a:r>
                    </a:p>
                    <a:p>
                      <a:pPr algn="ctr"/>
                      <a:r>
                        <a:rPr lang="en-IN" sz="1200" dirty="0" err="1"/>
                        <a:t>deleteService</a:t>
                      </a:r>
                      <a:r>
                        <a:rPr lang="en-IN" sz="12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B59318-CA82-D892-3DA5-D7CE1A0C716D}"/>
              </a:ext>
            </a:extLst>
          </p:cNvPr>
          <p:cNvCxnSpPr/>
          <p:nvPr/>
        </p:nvCxnSpPr>
        <p:spPr>
          <a:xfrm flipV="1">
            <a:off x="1979712" y="1113183"/>
            <a:ext cx="1488" cy="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9118B7-1519-ECF6-72A9-7186E516E011}"/>
              </a:ext>
            </a:extLst>
          </p:cNvPr>
          <p:cNvCxnSpPr>
            <a:cxnSpLocks/>
          </p:cNvCxnSpPr>
          <p:nvPr/>
        </p:nvCxnSpPr>
        <p:spPr>
          <a:xfrm>
            <a:off x="1881471" y="1709809"/>
            <a:ext cx="1487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F6116E-E020-236A-2A62-01E3600B3D8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22479" y="4367064"/>
            <a:ext cx="73293" cy="463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491F1E-F070-6139-FA81-54BF79B2AAA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644172" y="2258239"/>
            <a:ext cx="0" cy="1032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D0E108-B4F8-299A-1895-3620E5494793}"/>
              </a:ext>
            </a:extLst>
          </p:cNvPr>
          <p:cNvCxnSpPr>
            <a:cxnSpLocks/>
          </p:cNvCxnSpPr>
          <p:nvPr/>
        </p:nvCxnSpPr>
        <p:spPr>
          <a:xfrm>
            <a:off x="1881471" y="2204495"/>
            <a:ext cx="1487979" cy="1440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0A9619-DA3E-B6BA-C62D-F23DC28E452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80928" y="3717032"/>
            <a:ext cx="1395436" cy="2269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E09749-B4D4-D366-D2E2-18DCCF839315}"/>
              </a:ext>
            </a:extLst>
          </p:cNvPr>
          <p:cNvCxnSpPr>
            <a:cxnSpLocks/>
          </p:cNvCxnSpPr>
          <p:nvPr/>
        </p:nvCxnSpPr>
        <p:spPr>
          <a:xfrm flipH="1">
            <a:off x="4814783" y="1334561"/>
            <a:ext cx="1845448" cy="172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8446CF-E527-9E38-3451-FAED411B9101}"/>
              </a:ext>
            </a:extLst>
          </p:cNvPr>
          <p:cNvCxnSpPr>
            <a:cxnSpLocks/>
          </p:cNvCxnSpPr>
          <p:nvPr/>
        </p:nvCxnSpPr>
        <p:spPr>
          <a:xfrm flipH="1">
            <a:off x="5244244" y="1321309"/>
            <a:ext cx="1415988" cy="1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D77C45-D6FF-CFCD-110F-870D03565CD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004048" y="2258239"/>
            <a:ext cx="2640124" cy="2875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D0F3057-F62C-F310-4867-E44D5CEDE514}"/>
              </a:ext>
            </a:extLst>
          </p:cNvPr>
          <p:cNvSpPr txBox="1"/>
          <p:nvPr/>
        </p:nvSpPr>
        <p:spPr>
          <a:xfrm>
            <a:off x="1942423" y="1165200"/>
            <a:ext cx="1299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Creates Account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C40FB6-0612-8483-C3B0-CC4F6C1D7EA2}"/>
              </a:ext>
            </a:extLst>
          </p:cNvPr>
          <p:cNvSpPr txBox="1"/>
          <p:nvPr/>
        </p:nvSpPr>
        <p:spPr>
          <a:xfrm>
            <a:off x="5290120" y="1068329"/>
            <a:ext cx="139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Creates Account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CC5DE2-DAD8-1902-866E-B5441563D6A3}"/>
              </a:ext>
            </a:extLst>
          </p:cNvPr>
          <p:cNvSpPr txBox="1"/>
          <p:nvPr/>
        </p:nvSpPr>
        <p:spPr>
          <a:xfrm rot="19064779">
            <a:off x="5450575" y="1766518"/>
            <a:ext cx="82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provides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9EAE9A-4EBD-69B5-3927-1025F8E38DBE}"/>
              </a:ext>
            </a:extLst>
          </p:cNvPr>
          <p:cNvSpPr txBox="1"/>
          <p:nvPr/>
        </p:nvSpPr>
        <p:spPr>
          <a:xfrm rot="2631617">
            <a:off x="2157465" y="2487604"/>
            <a:ext cx="105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Books/ modifies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2A9D58-DC6D-7B63-8AB6-22312CC7CCAD}"/>
              </a:ext>
            </a:extLst>
          </p:cNvPr>
          <p:cNvSpPr txBox="1"/>
          <p:nvPr/>
        </p:nvSpPr>
        <p:spPr>
          <a:xfrm>
            <a:off x="981311" y="4450609"/>
            <a:ext cx="116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to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C68492-88F0-018B-3A33-4235CB29EBB4}"/>
              </a:ext>
            </a:extLst>
          </p:cNvPr>
          <p:cNvSpPr txBox="1"/>
          <p:nvPr/>
        </p:nvSpPr>
        <p:spPr>
          <a:xfrm rot="3526945">
            <a:off x="2085357" y="4572013"/>
            <a:ext cx="1034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24D074-B40D-F36E-E2E4-C927C0650FD0}"/>
              </a:ext>
            </a:extLst>
          </p:cNvPr>
          <p:cNvSpPr txBox="1"/>
          <p:nvPr/>
        </p:nvSpPr>
        <p:spPr>
          <a:xfrm>
            <a:off x="7630836" y="2487211"/>
            <a:ext cx="95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19CD1E-9995-7ECD-D317-C4901C38961B}"/>
              </a:ext>
            </a:extLst>
          </p:cNvPr>
          <p:cNvSpPr txBox="1"/>
          <p:nvPr/>
        </p:nvSpPr>
        <p:spPr>
          <a:xfrm rot="18697752">
            <a:off x="5309408" y="3390427"/>
            <a:ext cx="1769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725B57-A77B-B928-3E42-A3ED2F23B646}"/>
              </a:ext>
            </a:extLst>
          </p:cNvPr>
          <p:cNvSpPr txBox="1"/>
          <p:nvPr/>
        </p:nvSpPr>
        <p:spPr>
          <a:xfrm>
            <a:off x="3503806" y="13622"/>
            <a:ext cx="4595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7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162</Words>
  <Application>Microsoft Office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Arkansas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Nidhi Sonpal</dc:creator>
  <cp:lastModifiedBy>Amala Natu</cp:lastModifiedBy>
  <cp:revision>50</cp:revision>
  <dcterms:created xsi:type="dcterms:W3CDTF">2017-04-17T20:12:57Z</dcterms:created>
  <dcterms:modified xsi:type="dcterms:W3CDTF">2023-04-17T23:22:58Z</dcterms:modified>
</cp:coreProperties>
</file>