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6" r:id="rId2"/>
    <p:sldId id="272" r:id="rId3"/>
    <p:sldId id="269" r:id="rId4"/>
    <p:sldId id="273" r:id="rId5"/>
    <p:sldId id="27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38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65f96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e65f96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04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2402237" y="107427"/>
            <a:ext cx="529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01.01 Create Account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102018" y="1584691"/>
            <a:ext cx="261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 case begins when the actor tries to create an account.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if the actor already has an account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display a failure message in case it gets an error.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 after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6"/>
            <a:ext cx="406400" cy="3127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559466" y="1653575"/>
            <a:ext cx="406400" cy="32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456722" y="1135679"/>
            <a:ext cx="1645296" cy="38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249317" y="1181518"/>
            <a:ext cx="1476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/ Service Provider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178D2-F588-1326-5737-AEA7C0E12FC1}"/>
              </a:ext>
            </a:extLst>
          </p:cNvPr>
          <p:cNvCxnSpPr>
            <a:cxnSpLocks/>
          </p:cNvCxnSpPr>
          <p:nvPr/>
        </p:nvCxnSpPr>
        <p:spPr>
          <a:xfrm>
            <a:off x="3124203" y="2184400"/>
            <a:ext cx="1896530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61AB5-3FFB-B52B-B2E9-1515CCED7CCF}"/>
              </a:ext>
            </a:extLst>
          </p:cNvPr>
          <p:cNvSpPr txBox="1"/>
          <p:nvPr/>
        </p:nvSpPr>
        <p:spPr>
          <a:xfrm>
            <a:off x="3361445" y="1822682"/>
            <a:ext cx="1645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createuserInfo</a:t>
            </a:r>
            <a:r>
              <a:rPr lang="en-US" sz="1200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3318950" y="2753385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statusMessage</a:t>
            </a:r>
            <a:r>
              <a:rPr lang="en-US" sz="12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9A9EA-00E1-09A3-1C30-52D427B8B5EA}"/>
              </a:ext>
            </a:extLst>
          </p:cNvPr>
          <p:cNvSpPr txBox="1"/>
          <p:nvPr/>
        </p:nvSpPr>
        <p:spPr>
          <a:xfrm>
            <a:off x="3285734" y="3628828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returnError</a:t>
            </a:r>
            <a:r>
              <a:rPr lang="en-US" sz="1200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7937D-AF57-E606-0644-5D048B83D926}"/>
              </a:ext>
            </a:extLst>
          </p:cNvPr>
          <p:cNvSpPr/>
          <p:nvPr/>
        </p:nvSpPr>
        <p:spPr>
          <a:xfrm>
            <a:off x="1901583" y="1135679"/>
            <a:ext cx="1862667" cy="415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EB245-ACA1-A341-346D-E86B39CA2B5E}"/>
              </a:ext>
            </a:extLst>
          </p:cNvPr>
          <p:cNvSpPr/>
          <p:nvPr/>
        </p:nvSpPr>
        <p:spPr>
          <a:xfrm>
            <a:off x="2635584" y="1647684"/>
            <a:ext cx="406400" cy="321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7467-B4F6-C65D-2A11-7FDB954E5561}"/>
              </a:ext>
            </a:extLst>
          </p:cNvPr>
          <p:cNvCxnSpPr>
            <a:cxnSpLocks/>
          </p:cNvCxnSpPr>
          <p:nvPr/>
        </p:nvCxnSpPr>
        <p:spPr>
          <a:xfrm>
            <a:off x="965866" y="2218265"/>
            <a:ext cx="169266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6A74FF-3536-D4D3-0BC9-6FDB5E3E88A9}"/>
              </a:ext>
            </a:extLst>
          </p:cNvPr>
          <p:cNvSpPr txBox="1"/>
          <p:nvPr/>
        </p:nvSpPr>
        <p:spPr>
          <a:xfrm>
            <a:off x="884411" y="1822682"/>
            <a:ext cx="1645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createAccount</a:t>
            </a:r>
            <a:r>
              <a:rPr lang="en-US" sz="12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6CCB9-E514-89BC-65C3-A76641940BE2}"/>
              </a:ext>
            </a:extLst>
          </p:cNvPr>
          <p:cNvSpPr txBox="1"/>
          <p:nvPr/>
        </p:nvSpPr>
        <p:spPr>
          <a:xfrm>
            <a:off x="923529" y="2754759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creationSuccess</a:t>
            </a:r>
            <a:r>
              <a:rPr lang="en-US" sz="12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9CA13-DE45-29E4-B3C1-7D31A93A746B}"/>
              </a:ext>
            </a:extLst>
          </p:cNvPr>
          <p:cNvSpPr txBox="1"/>
          <p:nvPr/>
        </p:nvSpPr>
        <p:spPr>
          <a:xfrm>
            <a:off x="923529" y="3662693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returnFailure</a:t>
            </a:r>
            <a:r>
              <a:rPr lang="en-US" sz="1200" dirty="0"/>
              <a:t>()</a:t>
            </a:r>
          </a:p>
        </p:txBody>
      </p:sp>
      <p:cxnSp>
        <p:nvCxnSpPr>
          <p:cNvPr id="12" name="Google Shape;66;p13">
            <a:extLst>
              <a:ext uri="{FF2B5EF4-FFF2-40B4-BE49-F238E27FC236}">
                <a16:creationId xmlns:a16="http://schemas.microsoft.com/office/drawing/2014/main" id="{1E1952B1-A436-1B45-373F-B3B193E20E8E}"/>
              </a:ext>
            </a:extLst>
          </p:cNvPr>
          <p:cNvCxnSpPr>
            <a:cxnSpLocks/>
          </p:cNvCxnSpPr>
          <p:nvPr/>
        </p:nvCxnSpPr>
        <p:spPr>
          <a:xfrm>
            <a:off x="973826" y="3108185"/>
            <a:ext cx="166175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6" name="Google Shape;66;p13">
            <a:extLst>
              <a:ext uri="{FF2B5EF4-FFF2-40B4-BE49-F238E27FC236}">
                <a16:creationId xmlns:a16="http://schemas.microsoft.com/office/drawing/2014/main" id="{916E3046-04B6-BE82-494B-7561B2E3C16B}"/>
              </a:ext>
            </a:extLst>
          </p:cNvPr>
          <p:cNvCxnSpPr>
            <a:cxnSpLocks/>
          </p:cNvCxnSpPr>
          <p:nvPr/>
        </p:nvCxnSpPr>
        <p:spPr>
          <a:xfrm>
            <a:off x="3101744" y="3108185"/>
            <a:ext cx="196430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30" name="Google Shape;66;p13">
            <a:extLst>
              <a:ext uri="{FF2B5EF4-FFF2-40B4-BE49-F238E27FC236}">
                <a16:creationId xmlns:a16="http://schemas.microsoft.com/office/drawing/2014/main" id="{09804525-EF69-90E1-7843-A14DE69CF704}"/>
              </a:ext>
            </a:extLst>
          </p:cNvPr>
          <p:cNvCxnSpPr>
            <a:cxnSpLocks/>
          </p:cNvCxnSpPr>
          <p:nvPr/>
        </p:nvCxnSpPr>
        <p:spPr>
          <a:xfrm flipV="1">
            <a:off x="3101744" y="3970470"/>
            <a:ext cx="1964304" cy="144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31" name="Google Shape;66;p13">
            <a:extLst>
              <a:ext uri="{FF2B5EF4-FFF2-40B4-BE49-F238E27FC236}">
                <a16:creationId xmlns:a16="http://schemas.microsoft.com/office/drawing/2014/main" id="{58ED260A-CB9F-E990-5994-4670754A71AB}"/>
              </a:ext>
            </a:extLst>
          </p:cNvPr>
          <p:cNvCxnSpPr>
            <a:cxnSpLocks/>
          </p:cNvCxnSpPr>
          <p:nvPr/>
        </p:nvCxnSpPr>
        <p:spPr>
          <a:xfrm flipV="1">
            <a:off x="996770" y="3984946"/>
            <a:ext cx="1661758" cy="380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41" name="Google Shape;88;p13">
            <a:extLst>
              <a:ext uri="{FF2B5EF4-FFF2-40B4-BE49-F238E27FC236}">
                <a16:creationId xmlns:a16="http://schemas.microsoft.com/office/drawing/2014/main" id="{FA33FCEE-1662-45B9-0D04-5A75F049391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5661" y="611372"/>
            <a:ext cx="558165" cy="472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5626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2DCE-E55F-86E6-9A8B-12005DD64ED1}"/>
              </a:ext>
            </a:extLst>
          </p:cNvPr>
          <p:cNvSpPr txBox="1"/>
          <p:nvPr/>
        </p:nvSpPr>
        <p:spPr>
          <a:xfrm>
            <a:off x="2402237" y="107427"/>
            <a:ext cx="529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01.02 Authenticate Account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2E22C-761E-4DDF-AC7C-D95E2C370DED}"/>
              </a:ext>
            </a:extLst>
          </p:cNvPr>
          <p:cNvSpPr txBox="1"/>
          <p:nvPr/>
        </p:nvSpPr>
        <p:spPr>
          <a:xfrm>
            <a:off x="6102018" y="1597016"/>
            <a:ext cx="261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This use case begins when the actor enters the credentials and tries to log in.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System checks if the user credentials are correct or not.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System allows the actor to log in if credentials are correct or will send a failure message.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The Use Case ends after this.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C87B3-F0D9-D3DA-D462-3FC6B712F1AF}"/>
              </a:ext>
            </a:extLst>
          </p:cNvPr>
          <p:cNvSpPr/>
          <p:nvPr/>
        </p:nvSpPr>
        <p:spPr>
          <a:xfrm>
            <a:off x="5122335" y="1735666"/>
            <a:ext cx="406400" cy="3183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3354B-A911-CEC4-DFCE-559A7B990378}"/>
              </a:ext>
            </a:extLst>
          </p:cNvPr>
          <p:cNvSpPr/>
          <p:nvPr/>
        </p:nvSpPr>
        <p:spPr>
          <a:xfrm>
            <a:off x="559466" y="1653575"/>
            <a:ext cx="406400" cy="327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94298-EF9E-DFF6-0699-60ED9DEDBBEE}"/>
              </a:ext>
            </a:extLst>
          </p:cNvPr>
          <p:cNvSpPr/>
          <p:nvPr/>
        </p:nvSpPr>
        <p:spPr>
          <a:xfrm>
            <a:off x="4456722" y="1135679"/>
            <a:ext cx="1645296" cy="38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4E775-2FF3-AF8A-87EA-FB8CDEFBED5E}"/>
              </a:ext>
            </a:extLst>
          </p:cNvPr>
          <p:cNvSpPr txBox="1"/>
          <p:nvPr/>
        </p:nvSpPr>
        <p:spPr>
          <a:xfrm>
            <a:off x="249317" y="1181518"/>
            <a:ext cx="1476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/ Service Provider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178D2-F588-1326-5737-AEA7C0E12FC1}"/>
              </a:ext>
            </a:extLst>
          </p:cNvPr>
          <p:cNvCxnSpPr>
            <a:cxnSpLocks/>
          </p:cNvCxnSpPr>
          <p:nvPr/>
        </p:nvCxnSpPr>
        <p:spPr>
          <a:xfrm>
            <a:off x="3124203" y="2184400"/>
            <a:ext cx="1896530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61AB5-3FFB-B52B-B2E9-1515CCED7CCF}"/>
              </a:ext>
            </a:extLst>
          </p:cNvPr>
          <p:cNvSpPr txBox="1"/>
          <p:nvPr/>
        </p:nvSpPr>
        <p:spPr>
          <a:xfrm>
            <a:off x="3245803" y="1878362"/>
            <a:ext cx="1774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postUserCredentials</a:t>
            </a:r>
            <a:r>
              <a:rPr lang="en-US" sz="1200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B84254-35E0-1121-D232-3B23733EC246}"/>
              </a:ext>
            </a:extLst>
          </p:cNvPr>
          <p:cNvSpPr txBox="1"/>
          <p:nvPr/>
        </p:nvSpPr>
        <p:spPr>
          <a:xfrm>
            <a:off x="3209184" y="2618660"/>
            <a:ext cx="1776024" cy="464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GenerateUserDataAndToken</a:t>
            </a:r>
            <a:r>
              <a:rPr lang="en-US" sz="12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9A9EA-00E1-09A3-1C30-52D427B8B5EA}"/>
              </a:ext>
            </a:extLst>
          </p:cNvPr>
          <p:cNvSpPr txBox="1"/>
          <p:nvPr/>
        </p:nvSpPr>
        <p:spPr>
          <a:xfrm>
            <a:off x="3290732" y="3662693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loginError</a:t>
            </a:r>
            <a:r>
              <a:rPr lang="en-US" sz="1200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7937D-AF57-E606-0644-5D048B83D926}"/>
              </a:ext>
            </a:extLst>
          </p:cNvPr>
          <p:cNvSpPr/>
          <p:nvPr/>
        </p:nvSpPr>
        <p:spPr>
          <a:xfrm>
            <a:off x="1901583" y="1135679"/>
            <a:ext cx="1862667" cy="415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EB245-ACA1-A341-346D-E86B39CA2B5E}"/>
              </a:ext>
            </a:extLst>
          </p:cNvPr>
          <p:cNvSpPr/>
          <p:nvPr/>
        </p:nvSpPr>
        <p:spPr>
          <a:xfrm>
            <a:off x="2635584" y="1647684"/>
            <a:ext cx="406400" cy="327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7467-B4F6-C65D-2A11-7FDB954E5561}"/>
              </a:ext>
            </a:extLst>
          </p:cNvPr>
          <p:cNvCxnSpPr>
            <a:cxnSpLocks/>
          </p:cNvCxnSpPr>
          <p:nvPr/>
        </p:nvCxnSpPr>
        <p:spPr>
          <a:xfrm>
            <a:off x="965866" y="2218265"/>
            <a:ext cx="169266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6A74FF-3536-D4D3-0BC9-6FDB5E3E88A9}"/>
              </a:ext>
            </a:extLst>
          </p:cNvPr>
          <p:cNvSpPr txBox="1"/>
          <p:nvPr/>
        </p:nvSpPr>
        <p:spPr>
          <a:xfrm>
            <a:off x="965386" y="1901161"/>
            <a:ext cx="1712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requestAuthorization</a:t>
            </a:r>
            <a:r>
              <a:rPr lang="en-US" sz="12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6CCB9-E514-89BC-65C3-A76641940BE2}"/>
              </a:ext>
            </a:extLst>
          </p:cNvPr>
          <p:cNvSpPr txBox="1"/>
          <p:nvPr/>
        </p:nvSpPr>
        <p:spPr>
          <a:xfrm>
            <a:off x="923529" y="2754759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creationSuccess</a:t>
            </a:r>
            <a:r>
              <a:rPr lang="en-US" sz="12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9CA13-DE45-29E4-B3C1-7D31A93A746B}"/>
              </a:ext>
            </a:extLst>
          </p:cNvPr>
          <p:cNvSpPr txBox="1"/>
          <p:nvPr/>
        </p:nvSpPr>
        <p:spPr>
          <a:xfrm>
            <a:off x="923529" y="3662693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returnFailure</a:t>
            </a:r>
            <a:r>
              <a:rPr lang="en-US" sz="1200" dirty="0"/>
              <a:t>()</a:t>
            </a:r>
          </a:p>
        </p:txBody>
      </p:sp>
      <p:cxnSp>
        <p:nvCxnSpPr>
          <p:cNvPr id="12" name="Google Shape;66;p13">
            <a:extLst>
              <a:ext uri="{FF2B5EF4-FFF2-40B4-BE49-F238E27FC236}">
                <a16:creationId xmlns:a16="http://schemas.microsoft.com/office/drawing/2014/main" id="{1E1952B1-A436-1B45-373F-B3B193E20E8E}"/>
              </a:ext>
            </a:extLst>
          </p:cNvPr>
          <p:cNvCxnSpPr>
            <a:cxnSpLocks/>
          </p:cNvCxnSpPr>
          <p:nvPr/>
        </p:nvCxnSpPr>
        <p:spPr>
          <a:xfrm>
            <a:off x="973826" y="3108185"/>
            <a:ext cx="166175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6" name="Google Shape;66;p13">
            <a:extLst>
              <a:ext uri="{FF2B5EF4-FFF2-40B4-BE49-F238E27FC236}">
                <a16:creationId xmlns:a16="http://schemas.microsoft.com/office/drawing/2014/main" id="{916E3046-04B6-BE82-494B-7561B2E3C16B}"/>
              </a:ext>
            </a:extLst>
          </p:cNvPr>
          <p:cNvCxnSpPr>
            <a:cxnSpLocks/>
          </p:cNvCxnSpPr>
          <p:nvPr/>
        </p:nvCxnSpPr>
        <p:spPr>
          <a:xfrm>
            <a:off x="3101744" y="3108185"/>
            <a:ext cx="196430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30" name="Google Shape;66;p13">
            <a:extLst>
              <a:ext uri="{FF2B5EF4-FFF2-40B4-BE49-F238E27FC236}">
                <a16:creationId xmlns:a16="http://schemas.microsoft.com/office/drawing/2014/main" id="{09804525-EF69-90E1-7843-A14DE69CF704}"/>
              </a:ext>
            </a:extLst>
          </p:cNvPr>
          <p:cNvCxnSpPr>
            <a:cxnSpLocks/>
          </p:cNvCxnSpPr>
          <p:nvPr/>
        </p:nvCxnSpPr>
        <p:spPr>
          <a:xfrm flipV="1">
            <a:off x="3101744" y="3970470"/>
            <a:ext cx="1964304" cy="144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31" name="Google Shape;66;p13">
            <a:extLst>
              <a:ext uri="{FF2B5EF4-FFF2-40B4-BE49-F238E27FC236}">
                <a16:creationId xmlns:a16="http://schemas.microsoft.com/office/drawing/2014/main" id="{58ED260A-CB9F-E990-5994-4670754A71AB}"/>
              </a:ext>
            </a:extLst>
          </p:cNvPr>
          <p:cNvCxnSpPr>
            <a:cxnSpLocks/>
          </p:cNvCxnSpPr>
          <p:nvPr/>
        </p:nvCxnSpPr>
        <p:spPr>
          <a:xfrm flipV="1">
            <a:off x="996770" y="3984946"/>
            <a:ext cx="1661758" cy="380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41" name="Google Shape;88;p13">
            <a:extLst>
              <a:ext uri="{FF2B5EF4-FFF2-40B4-BE49-F238E27FC236}">
                <a16:creationId xmlns:a16="http://schemas.microsoft.com/office/drawing/2014/main" id="{FA33FCEE-1662-45B9-0D04-5A75F049391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5661" y="611372"/>
            <a:ext cx="558165" cy="472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544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F55B18-7A22-0CC6-FED1-49E03E710492}"/>
              </a:ext>
            </a:extLst>
          </p:cNvPr>
          <p:cNvSpPr txBox="1"/>
          <p:nvPr/>
        </p:nvSpPr>
        <p:spPr>
          <a:xfrm>
            <a:off x="2402237" y="107427"/>
            <a:ext cx="529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01.03 Modify Account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28E7886-CB1F-CD0C-80A0-B8CC36363CC1}"/>
              </a:ext>
            </a:extLst>
          </p:cNvPr>
          <p:cNvSpPr txBox="1"/>
          <p:nvPr/>
        </p:nvSpPr>
        <p:spPr>
          <a:xfrm>
            <a:off x="6102018" y="1584691"/>
            <a:ext cx="261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 case begins when the actor tries to modify an account.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if the actor already has an account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display a failure message in case it gets an error.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 after this.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B8CF0-A3DB-75E5-E417-A5C3C55C9641}"/>
              </a:ext>
            </a:extLst>
          </p:cNvPr>
          <p:cNvSpPr/>
          <p:nvPr/>
        </p:nvSpPr>
        <p:spPr>
          <a:xfrm>
            <a:off x="5122335" y="1735666"/>
            <a:ext cx="406400" cy="3127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97708-F184-48D7-C898-80AD85678CD2}"/>
              </a:ext>
            </a:extLst>
          </p:cNvPr>
          <p:cNvSpPr/>
          <p:nvPr/>
        </p:nvSpPr>
        <p:spPr>
          <a:xfrm>
            <a:off x="559466" y="1653575"/>
            <a:ext cx="406400" cy="32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342E9-3288-4FC4-B3A1-9D539832F103}"/>
              </a:ext>
            </a:extLst>
          </p:cNvPr>
          <p:cNvSpPr/>
          <p:nvPr/>
        </p:nvSpPr>
        <p:spPr>
          <a:xfrm>
            <a:off x="4456722" y="1135679"/>
            <a:ext cx="1645296" cy="38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18FEA-8BAC-6094-E11C-8D5A531EDC1C}"/>
              </a:ext>
            </a:extLst>
          </p:cNvPr>
          <p:cNvSpPr txBox="1"/>
          <p:nvPr/>
        </p:nvSpPr>
        <p:spPr>
          <a:xfrm>
            <a:off x="249317" y="1181518"/>
            <a:ext cx="1476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/ Service Provider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F9CAE4-A044-5747-3956-DC340F2FCB33}"/>
              </a:ext>
            </a:extLst>
          </p:cNvPr>
          <p:cNvCxnSpPr>
            <a:cxnSpLocks/>
          </p:cNvCxnSpPr>
          <p:nvPr/>
        </p:nvCxnSpPr>
        <p:spPr>
          <a:xfrm>
            <a:off x="3124203" y="2184400"/>
            <a:ext cx="1896530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4AD515-AD0F-3954-75DF-319F026B15AC}"/>
              </a:ext>
            </a:extLst>
          </p:cNvPr>
          <p:cNvSpPr txBox="1"/>
          <p:nvPr/>
        </p:nvSpPr>
        <p:spPr>
          <a:xfrm>
            <a:off x="3361445" y="1822682"/>
            <a:ext cx="1645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modifyuserInfo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A578C-9BA4-CD03-6628-1B7A464D4D22}"/>
              </a:ext>
            </a:extLst>
          </p:cNvPr>
          <p:cNvSpPr txBox="1"/>
          <p:nvPr/>
        </p:nvSpPr>
        <p:spPr>
          <a:xfrm>
            <a:off x="3318950" y="2753385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statusMessage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A0CF4-CEB9-C105-F255-A4C5CBD644B1}"/>
              </a:ext>
            </a:extLst>
          </p:cNvPr>
          <p:cNvSpPr txBox="1"/>
          <p:nvPr/>
        </p:nvSpPr>
        <p:spPr>
          <a:xfrm>
            <a:off x="3285734" y="3628828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returnError</a:t>
            </a:r>
            <a:r>
              <a:rPr lang="en-US" sz="1200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5BD17-FAB8-7242-1063-43D25C9AFA2D}"/>
              </a:ext>
            </a:extLst>
          </p:cNvPr>
          <p:cNvSpPr/>
          <p:nvPr/>
        </p:nvSpPr>
        <p:spPr>
          <a:xfrm>
            <a:off x="1901583" y="1135679"/>
            <a:ext cx="1862667" cy="415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E0D6FE-0D1D-8E1A-0017-6437F9DB360A}"/>
              </a:ext>
            </a:extLst>
          </p:cNvPr>
          <p:cNvSpPr/>
          <p:nvPr/>
        </p:nvSpPr>
        <p:spPr>
          <a:xfrm>
            <a:off x="2635584" y="1647684"/>
            <a:ext cx="406400" cy="321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27EFC6-1AD3-BF31-0295-974AB76BBF0E}"/>
              </a:ext>
            </a:extLst>
          </p:cNvPr>
          <p:cNvCxnSpPr>
            <a:cxnSpLocks/>
          </p:cNvCxnSpPr>
          <p:nvPr/>
        </p:nvCxnSpPr>
        <p:spPr>
          <a:xfrm>
            <a:off x="965866" y="2218265"/>
            <a:ext cx="169266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42404-930E-5846-0B48-EB0C45D31A86}"/>
              </a:ext>
            </a:extLst>
          </p:cNvPr>
          <p:cNvSpPr txBox="1"/>
          <p:nvPr/>
        </p:nvSpPr>
        <p:spPr>
          <a:xfrm>
            <a:off x="884411" y="1822682"/>
            <a:ext cx="1645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modifyAccount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727DD-79E6-8598-A34C-F7D3AF0E90ED}"/>
              </a:ext>
            </a:extLst>
          </p:cNvPr>
          <p:cNvSpPr txBox="1"/>
          <p:nvPr/>
        </p:nvSpPr>
        <p:spPr>
          <a:xfrm>
            <a:off x="923529" y="2754759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modifySuccess</a:t>
            </a:r>
            <a:r>
              <a:rPr lang="en-US" sz="12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1456C-C160-4EB7-0E90-E912EE26F20F}"/>
              </a:ext>
            </a:extLst>
          </p:cNvPr>
          <p:cNvSpPr txBox="1"/>
          <p:nvPr/>
        </p:nvSpPr>
        <p:spPr>
          <a:xfrm>
            <a:off x="923529" y="3662693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returnFailure</a:t>
            </a:r>
            <a:r>
              <a:rPr lang="en-US" sz="1200" dirty="0"/>
              <a:t>()</a:t>
            </a:r>
          </a:p>
        </p:txBody>
      </p:sp>
      <p:cxnSp>
        <p:nvCxnSpPr>
          <p:cNvPr id="20" name="Google Shape;66;p13">
            <a:extLst>
              <a:ext uri="{FF2B5EF4-FFF2-40B4-BE49-F238E27FC236}">
                <a16:creationId xmlns:a16="http://schemas.microsoft.com/office/drawing/2014/main" id="{DB051F17-A218-869A-0AE8-C22C9FFBEC4E}"/>
              </a:ext>
            </a:extLst>
          </p:cNvPr>
          <p:cNvCxnSpPr>
            <a:cxnSpLocks/>
          </p:cNvCxnSpPr>
          <p:nvPr/>
        </p:nvCxnSpPr>
        <p:spPr>
          <a:xfrm>
            <a:off x="973826" y="3108185"/>
            <a:ext cx="166175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1" name="Google Shape;66;p13">
            <a:extLst>
              <a:ext uri="{FF2B5EF4-FFF2-40B4-BE49-F238E27FC236}">
                <a16:creationId xmlns:a16="http://schemas.microsoft.com/office/drawing/2014/main" id="{E778BCDD-2062-B106-9A32-86ADB85C5215}"/>
              </a:ext>
            </a:extLst>
          </p:cNvPr>
          <p:cNvCxnSpPr>
            <a:cxnSpLocks/>
          </p:cNvCxnSpPr>
          <p:nvPr/>
        </p:nvCxnSpPr>
        <p:spPr>
          <a:xfrm>
            <a:off x="3101744" y="3108185"/>
            <a:ext cx="196430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2" name="Google Shape;66;p13">
            <a:extLst>
              <a:ext uri="{FF2B5EF4-FFF2-40B4-BE49-F238E27FC236}">
                <a16:creationId xmlns:a16="http://schemas.microsoft.com/office/drawing/2014/main" id="{3960ECA0-A240-A77A-F18D-C9DEA1C88B36}"/>
              </a:ext>
            </a:extLst>
          </p:cNvPr>
          <p:cNvCxnSpPr>
            <a:cxnSpLocks/>
          </p:cNvCxnSpPr>
          <p:nvPr/>
        </p:nvCxnSpPr>
        <p:spPr>
          <a:xfrm flipV="1">
            <a:off x="3101744" y="3970470"/>
            <a:ext cx="1964304" cy="144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3" name="Google Shape;66;p13">
            <a:extLst>
              <a:ext uri="{FF2B5EF4-FFF2-40B4-BE49-F238E27FC236}">
                <a16:creationId xmlns:a16="http://schemas.microsoft.com/office/drawing/2014/main" id="{D8544E6E-5578-404E-ED70-1EDA6941A79A}"/>
              </a:ext>
            </a:extLst>
          </p:cNvPr>
          <p:cNvCxnSpPr>
            <a:cxnSpLocks/>
          </p:cNvCxnSpPr>
          <p:nvPr/>
        </p:nvCxnSpPr>
        <p:spPr>
          <a:xfrm flipV="1">
            <a:off x="996770" y="3984946"/>
            <a:ext cx="1661758" cy="380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24" name="Google Shape;88;p13">
            <a:extLst>
              <a:ext uri="{FF2B5EF4-FFF2-40B4-BE49-F238E27FC236}">
                <a16:creationId xmlns:a16="http://schemas.microsoft.com/office/drawing/2014/main" id="{BC469D46-7801-41DF-191C-1CA1241C897A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661" y="611372"/>
            <a:ext cx="558165" cy="472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1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41CDE-7DA6-235C-E814-DFD916742544}"/>
              </a:ext>
            </a:extLst>
          </p:cNvPr>
          <p:cNvSpPr txBox="1"/>
          <p:nvPr/>
        </p:nvSpPr>
        <p:spPr>
          <a:xfrm>
            <a:off x="2402237" y="91929"/>
            <a:ext cx="529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01.04 Maintain Account Summary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8E19511-F2ED-831D-7A86-331D6E04172F}"/>
              </a:ext>
            </a:extLst>
          </p:cNvPr>
          <p:cNvSpPr txBox="1"/>
          <p:nvPr/>
        </p:nvSpPr>
        <p:spPr>
          <a:xfrm>
            <a:off x="6102018" y="1597016"/>
            <a:ext cx="261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This Use case begins when an actor is already logged onto the system and avails a service.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 user arrives on the book appointment page and account summary is updated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The Use Case ends after this.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85FF6-BB94-E0F6-51B3-7D964AE74478}"/>
              </a:ext>
            </a:extLst>
          </p:cNvPr>
          <p:cNvSpPr/>
          <p:nvPr/>
        </p:nvSpPr>
        <p:spPr>
          <a:xfrm>
            <a:off x="5122335" y="1735666"/>
            <a:ext cx="406400" cy="3183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CC523-0641-BE1D-4937-217BEEADA968}"/>
              </a:ext>
            </a:extLst>
          </p:cNvPr>
          <p:cNvSpPr/>
          <p:nvPr/>
        </p:nvSpPr>
        <p:spPr>
          <a:xfrm>
            <a:off x="559466" y="1653575"/>
            <a:ext cx="406400" cy="327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253DC-B8C9-274A-71E5-1E51B963A7D4}"/>
              </a:ext>
            </a:extLst>
          </p:cNvPr>
          <p:cNvSpPr/>
          <p:nvPr/>
        </p:nvSpPr>
        <p:spPr>
          <a:xfrm>
            <a:off x="4456722" y="1135679"/>
            <a:ext cx="1645296" cy="38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7B744-6DDC-C8EC-7494-B2D91B99B440}"/>
              </a:ext>
            </a:extLst>
          </p:cNvPr>
          <p:cNvSpPr txBox="1"/>
          <p:nvPr/>
        </p:nvSpPr>
        <p:spPr>
          <a:xfrm>
            <a:off x="249317" y="1181518"/>
            <a:ext cx="1476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/ Service Provider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968E1B-6E53-84F2-183F-FCE7B186D10C}"/>
              </a:ext>
            </a:extLst>
          </p:cNvPr>
          <p:cNvCxnSpPr>
            <a:cxnSpLocks/>
          </p:cNvCxnSpPr>
          <p:nvPr/>
        </p:nvCxnSpPr>
        <p:spPr>
          <a:xfrm>
            <a:off x="3124203" y="2184400"/>
            <a:ext cx="1896530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B1566-BF20-8691-4DA2-BEEC629EF712}"/>
              </a:ext>
            </a:extLst>
          </p:cNvPr>
          <p:cNvSpPr txBox="1"/>
          <p:nvPr/>
        </p:nvSpPr>
        <p:spPr>
          <a:xfrm>
            <a:off x="3347405" y="1889780"/>
            <a:ext cx="1774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updateSummary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8145B-52D9-5C2D-F459-DA335CF762F3}"/>
              </a:ext>
            </a:extLst>
          </p:cNvPr>
          <p:cNvSpPr txBox="1"/>
          <p:nvPr/>
        </p:nvSpPr>
        <p:spPr>
          <a:xfrm>
            <a:off x="3346311" y="2795944"/>
            <a:ext cx="177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statusMessage</a:t>
            </a:r>
            <a:r>
              <a:rPr lang="en-US" sz="1200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76927-2F40-717A-4798-A948E49BA8F6}"/>
              </a:ext>
            </a:extLst>
          </p:cNvPr>
          <p:cNvSpPr/>
          <p:nvPr/>
        </p:nvSpPr>
        <p:spPr>
          <a:xfrm>
            <a:off x="1901583" y="1135679"/>
            <a:ext cx="1862667" cy="415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2C1C6-B79B-6FA1-285D-D6420AB39793}"/>
              </a:ext>
            </a:extLst>
          </p:cNvPr>
          <p:cNvSpPr/>
          <p:nvPr/>
        </p:nvSpPr>
        <p:spPr>
          <a:xfrm>
            <a:off x="2635584" y="1647684"/>
            <a:ext cx="406400" cy="327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242EF-6D48-6628-B87E-C6618EDC0BF2}"/>
              </a:ext>
            </a:extLst>
          </p:cNvPr>
          <p:cNvCxnSpPr>
            <a:cxnSpLocks/>
          </p:cNvCxnSpPr>
          <p:nvPr/>
        </p:nvCxnSpPr>
        <p:spPr>
          <a:xfrm>
            <a:off x="965866" y="2218265"/>
            <a:ext cx="169266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13E75D-6C40-E508-630D-535E8497BD94}"/>
              </a:ext>
            </a:extLst>
          </p:cNvPr>
          <p:cNvSpPr txBox="1"/>
          <p:nvPr/>
        </p:nvSpPr>
        <p:spPr>
          <a:xfrm>
            <a:off x="1020205" y="1745125"/>
            <a:ext cx="1311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maintainAccountSummary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DBF4E-1CF3-907D-8AD3-AADFCE7B6471}"/>
              </a:ext>
            </a:extLst>
          </p:cNvPr>
          <p:cNvSpPr txBox="1"/>
          <p:nvPr/>
        </p:nvSpPr>
        <p:spPr>
          <a:xfrm>
            <a:off x="929244" y="2798727"/>
            <a:ext cx="1743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updateSuccess</a:t>
            </a:r>
            <a:r>
              <a:rPr lang="en-US" sz="12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A98A8-CE19-8C6C-F456-7AF3137FD5C1}"/>
              </a:ext>
            </a:extLst>
          </p:cNvPr>
          <p:cNvSpPr txBox="1"/>
          <p:nvPr/>
        </p:nvSpPr>
        <p:spPr>
          <a:xfrm>
            <a:off x="923529" y="3662693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updateFailure</a:t>
            </a:r>
            <a:r>
              <a:rPr lang="en-US" sz="1200" dirty="0"/>
              <a:t>()</a:t>
            </a:r>
          </a:p>
        </p:txBody>
      </p:sp>
      <p:cxnSp>
        <p:nvCxnSpPr>
          <p:cNvPr id="20" name="Google Shape;66;p13">
            <a:extLst>
              <a:ext uri="{FF2B5EF4-FFF2-40B4-BE49-F238E27FC236}">
                <a16:creationId xmlns:a16="http://schemas.microsoft.com/office/drawing/2014/main" id="{1F004D8E-CCA3-3FD5-2B2D-3C181D20613C}"/>
              </a:ext>
            </a:extLst>
          </p:cNvPr>
          <p:cNvCxnSpPr>
            <a:cxnSpLocks/>
          </p:cNvCxnSpPr>
          <p:nvPr/>
        </p:nvCxnSpPr>
        <p:spPr>
          <a:xfrm>
            <a:off x="973826" y="3108185"/>
            <a:ext cx="166175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1" name="Google Shape;66;p13">
            <a:extLst>
              <a:ext uri="{FF2B5EF4-FFF2-40B4-BE49-F238E27FC236}">
                <a16:creationId xmlns:a16="http://schemas.microsoft.com/office/drawing/2014/main" id="{7DB34A50-019F-3B4D-CA2D-63D5D7EEB9F5}"/>
              </a:ext>
            </a:extLst>
          </p:cNvPr>
          <p:cNvCxnSpPr>
            <a:cxnSpLocks/>
          </p:cNvCxnSpPr>
          <p:nvPr/>
        </p:nvCxnSpPr>
        <p:spPr>
          <a:xfrm>
            <a:off x="3101744" y="3108185"/>
            <a:ext cx="196430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3" name="Google Shape;66;p13">
            <a:extLst>
              <a:ext uri="{FF2B5EF4-FFF2-40B4-BE49-F238E27FC236}">
                <a16:creationId xmlns:a16="http://schemas.microsoft.com/office/drawing/2014/main" id="{4277BCB4-4DEA-DBF7-FB4D-901D6A44B571}"/>
              </a:ext>
            </a:extLst>
          </p:cNvPr>
          <p:cNvCxnSpPr>
            <a:cxnSpLocks/>
          </p:cNvCxnSpPr>
          <p:nvPr/>
        </p:nvCxnSpPr>
        <p:spPr>
          <a:xfrm flipV="1">
            <a:off x="996770" y="3984946"/>
            <a:ext cx="1661758" cy="380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24" name="Google Shape;88;p13">
            <a:extLst>
              <a:ext uri="{FF2B5EF4-FFF2-40B4-BE49-F238E27FC236}">
                <a16:creationId xmlns:a16="http://schemas.microsoft.com/office/drawing/2014/main" id="{BA7F7527-CC29-52B1-A509-69A2F76FCBF4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661" y="611372"/>
            <a:ext cx="558165" cy="472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86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B79A2-3D9A-4E55-CB19-F3C88156A9F9}"/>
              </a:ext>
            </a:extLst>
          </p:cNvPr>
          <p:cNvSpPr txBox="1"/>
          <p:nvPr/>
        </p:nvSpPr>
        <p:spPr>
          <a:xfrm>
            <a:off x="2402237" y="107427"/>
            <a:ext cx="529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01.05 Cancel Account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4F8F042-45E2-6CDA-E887-D07AB659F102}"/>
              </a:ext>
            </a:extLst>
          </p:cNvPr>
          <p:cNvSpPr txBox="1"/>
          <p:nvPr/>
        </p:nvSpPr>
        <p:spPr>
          <a:xfrm>
            <a:off x="6102018" y="1584691"/>
            <a:ext cx="261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 case begins when the actor tries to cancel an account.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if the actor already has an account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display a failure message in case it gets an error.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ends after this.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C3F89-5B30-8014-2657-456ABE2E0DEE}"/>
              </a:ext>
            </a:extLst>
          </p:cNvPr>
          <p:cNvSpPr/>
          <p:nvPr/>
        </p:nvSpPr>
        <p:spPr>
          <a:xfrm>
            <a:off x="5122335" y="1735666"/>
            <a:ext cx="406400" cy="3127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15774-6A45-53FE-E51B-08FEF3DE7112}"/>
              </a:ext>
            </a:extLst>
          </p:cNvPr>
          <p:cNvSpPr/>
          <p:nvPr/>
        </p:nvSpPr>
        <p:spPr>
          <a:xfrm>
            <a:off x="559466" y="1653575"/>
            <a:ext cx="406400" cy="32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D651A-60C2-21F3-BDB1-61A8A0140B9E}"/>
              </a:ext>
            </a:extLst>
          </p:cNvPr>
          <p:cNvSpPr/>
          <p:nvPr/>
        </p:nvSpPr>
        <p:spPr>
          <a:xfrm>
            <a:off x="4456722" y="1135679"/>
            <a:ext cx="1645296" cy="38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15D85-60F0-5811-E2F8-C815E802BF2D}"/>
              </a:ext>
            </a:extLst>
          </p:cNvPr>
          <p:cNvSpPr txBox="1"/>
          <p:nvPr/>
        </p:nvSpPr>
        <p:spPr>
          <a:xfrm>
            <a:off x="249317" y="1181518"/>
            <a:ext cx="14769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/ Service Provider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4B46CC-B013-75D3-980B-7AF185EBE940}"/>
              </a:ext>
            </a:extLst>
          </p:cNvPr>
          <p:cNvCxnSpPr>
            <a:cxnSpLocks/>
          </p:cNvCxnSpPr>
          <p:nvPr/>
        </p:nvCxnSpPr>
        <p:spPr>
          <a:xfrm>
            <a:off x="3124203" y="2184400"/>
            <a:ext cx="1896530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3E5F6D-56DF-5A57-ECA9-A841BBB0D5CA}"/>
              </a:ext>
            </a:extLst>
          </p:cNvPr>
          <p:cNvSpPr txBox="1"/>
          <p:nvPr/>
        </p:nvSpPr>
        <p:spPr>
          <a:xfrm>
            <a:off x="3361445" y="1822682"/>
            <a:ext cx="1645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canceluserInfo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E669A-BBEC-472B-77BD-E71F1888E645}"/>
              </a:ext>
            </a:extLst>
          </p:cNvPr>
          <p:cNvSpPr txBox="1"/>
          <p:nvPr/>
        </p:nvSpPr>
        <p:spPr>
          <a:xfrm>
            <a:off x="3318950" y="2753385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statusMessage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A0096-89C1-1299-67AF-B4B424E0F9A5}"/>
              </a:ext>
            </a:extLst>
          </p:cNvPr>
          <p:cNvSpPr txBox="1"/>
          <p:nvPr/>
        </p:nvSpPr>
        <p:spPr>
          <a:xfrm>
            <a:off x="3285734" y="3628828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returnError</a:t>
            </a:r>
            <a:r>
              <a:rPr lang="en-US" sz="1200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6C02B-D002-DCF1-9BBB-D6201AAF5E1D}"/>
              </a:ext>
            </a:extLst>
          </p:cNvPr>
          <p:cNvSpPr/>
          <p:nvPr/>
        </p:nvSpPr>
        <p:spPr>
          <a:xfrm>
            <a:off x="1901583" y="1135679"/>
            <a:ext cx="1862667" cy="415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1ADDA8-5811-14AC-AB62-83D2909035D5}"/>
              </a:ext>
            </a:extLst>
          </p:cNvPr>
          <p:cNvSpPr/>
          <p:nvPr/>
        </p:nvSpPr>
        <p:spPr>
          <a:xfrm>
            <a:off x="2635584" y="1647684"/>
            <a:ext cx="406400" cy="321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6B32E-0774-3ED0-B223-9F271DE16050}"/>
              </a:ext>
            </a:extLst>
          </p:cNvPr>
          <p:cNvCxnSpPr>
            <a:cxnSpLocks/>
          </p:cNvCxnSpPr>
          <p:nvPr/>
        </p:nvCxnSpPr>
        <p:spPr>
          <a:xfrm>
            <a:off x="965866" y="2218265"/>
            <a:ext cx="1692662" cy="0"/>
          </a:xfrm>
          <a:prstGeom prst="straightConnector1">
            <a:avLst/>
          </a:prstGeom>
          <a:ln w="285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A133F2-0603-AE03-0D1C-BEA542A0BB51}"/>
              </a:ext>
            </a:extLst>
          </p:cNvPr>
          <p:cNvSpPr txBox="1"/>
          <p:nvPr/>
        </p:nvSpPr>
        <p:spPr>
          <a:xfrm>
            <a:off x="884411" y="1822682"/>
            <a:ext cx="1645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cancelAccount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F19C2-756E-253F-DF16-27EF593E221B}"/>
              </a:ext>
            </a:extLst>
          </p:cNvPr>
          <p:cNvSpPr txBox="1"/>
          <p:nvPr/>
        </p:nvSpPr>
        <p:spPr>
          <a:xfrm>
            <a:off x="923529" y="2754759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cancelSuccess</a:t>
            </a:r>
            <a:r>
              <a:rPr lang="en-US" sz="12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A5CEA-5950-D125-2B51-83AA7C924BBF}"/>
              </a:ext>
            </a:extLst>
          </p:cNvPr>
          <p:cNvSpPr txBox="1"/>
          <p:nvPr/>
        </p:nvSpPr>
        <p:spPr>
          <a:xfrm>
            <a:off x="923529" y="3662693"/>
            <a:ext cx="171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returnFailure</a:t>
            </a:r>
            <a:r>
              <a:rPr lang="en-US" sz="1200" dirty="0"/>
              <a:t>()</a:t>
            </a:r>
          </a:p>
        </p:txBody>
      </p:sp>
      <p:cxnSp>
        <p:nvCxnSpPr>
          <p:cNvPr id="20" name="Google Shape;66;p13">
            <a:extLst>
              <a:ext uri="{FF2B5EF4-FFF2-40B4-BE49-F238E27FC236}">
                <a16:creationId xmlns:a16="http://schemas.microsoft.com/office/drawing/2014/main" id="{0F21D8A9-CCA1-F860-5D7D-E0AEA1547169}"/>
              </a:ext>
            </a:extLst>
          </p:cNvPr>
          <p:cNvCxnSpPr>
            <a:cxnSpLocks/>
          </p:cNvCxnSpPr>
          <p:nvPr/>
        </p:nvCxnSpPr>
        <p:spPr>
          <a:xfrm>
            <a:off x="973826" y="3108185"/>
            <a:ext cx="166175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1" name="Google Shape;66;p13">
            <a:extLst>
              <a:ext uri="{FF2B5EF4-FFF2-40B4-BE49-F238E27FC236}">
                <a16:creationId xmlns:a16="http://schemas.microsoft.com/office/drawing/2014/main" id="{94F4819E-2C1B-6BC4-E1C6-48A5934A5E16}"/>
              </a:ext>
            </a:extLst>
          </p:cNvPr>
          <p:cNvCxnSpPr>
            <a:cxnSpLocks/>
          </p:cNvCxnSpPr>
          <p:nvPr/>
        </p:nvCxnSpPr>
        <p:spPr>
          <a:xfrm>
            <a:off x="3101744" y="3108185"/>
            <a:ext cx="196430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2" name="Google Shape;66;p13">
            <a:extLst>
              <a:ext uri="{FF2B5EF4-FFF2-40B4-BE49-F238E27FC236}">
                <a16:creationId xmlns:a16="http://schemas.microsoft.com/office/drawing/2014/main" id="{41DDCC89-435F-2D72-1CF4-561E4CE5EA11}"/>
              </a:ext>
            </a:extLst>
          </p:cNvPr>
          <p:cNvCxnSpPr>
            <a:cxnSpLocks/>
          </p:cNvCxnSpPr>
          <p:nvPr/>
        </p:nvCxnSpPr>
        <p:spPr>
          <a:xfrm flipV="1">
            <a:off x="3101744" y="3970470"/>
            <a:ext cx="1964304" cy="144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23" name="Google Shape;66;p13">
            <a:extLst>
              <a:ext uri="{FF2B5EF4-FFF2-40B4-BE49-F238E27FC236}">
                <a16:creationId xmlns:a16="http://schemas.microsoft.com/office/drawing/2014/main" id="{1705B7F3-7DFD-947A-5EDD-666DE306930D}"/>
              </a:ext>
            </a:extLst>
          </p:cNvPr>
          <p:cNvCxnSpPr>
            <a:cxnSpLocks/>
          </p:cNvCxnSpPr>
          <p:nvPr/>
        </p:nvCxnSpPr>
        <p:spPr>
          <a:xfrm flipV="1">
            <a:off x="996770" y="3984946"/>
            <a:ext cx="1661758" cy="380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24" name="Google Shape;88;p13">
            <a:extLst>
              <a:ext uri="{FF2B5EF4-FFF2-40B4-BE49-F238E27FC236}">
                <a16:creationId xmlns:a16="http://schemas.microsoft.com/office/drawing/2014/main" id="{CD6BA9F6-FC7C-0F59-C93F-C424E369774E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661" y="611372"/>
            <a:ext cx="558165" cy="47244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6288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378</Words>
  <Application>Microsoft Office PowerPoint</Application>
  <PresentationFormat>On-screen Show (16:9)</PresentationFormat>
  <Paragraphs>78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Bhakti Palkar</cp:lastModifiedBy>
  <cp:revision>88</cp:revision>
  <dcterms:modified xsi:type="dcterms:W3CDTF">2023-04-17T07:20:10Z</dcterms:modified>
</cp:coreProperties>
</file>