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7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9FBB-D00C-4777-8688-2442DE99CB2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1018" y="256253"/>
            <a:ext cx="8702842" cy="585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MaidEase - Business Relationship Map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5F553B-03BB-A37F-6483-6E6CAE1859DC}"/>
              </a:ext>
            </a:extLst>
          </p:cNvPr>
          <p:cNvSpPr/>
          <p:nvPr/>
        </p:nvSpPr>
        <p:spPr>
          <a:xfrm>
            <a:off x="2683190" y="1771147"/>
            <a:ext cx="1548364" cy="43432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5805E-585A-7CBC-884A-7570F19D3BAC}"/>
              </a:ext>
            </a:extLst>
          </p:cNvPr>
          <p:cNvSpPr/>
          <p:nvPr/>
        </p:nvSpPr>
        <p:spPr>
          <a:xfrm>
            <a:off x="5100569" y="1771146"/>
            <a:ext cx="2095130" cy="4343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9DFE77-36FD-4CDE-0B41-F05CE3583217}"/>
              </a:ext>
            </a:extLst>
          </p:cNvPr>
          <p:cNvSpPr/>
          <p:nvPr/>
        </p:nvSpPr>
        <p:spPr>
          <a:xfrm>
            <a:off x="7810688" y="1771146"/>
            <a:ext cx="1548364" cy="43432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DA41C7-154C-932B-84DF-951C280F5742}"/>
              </a:ext>
            </a:extLst>
          </p:cNvPr>
          <p:cNvSpPr/>
          <p:nvPr/>
        </p:nvSpPr>
        <p:spPr>
          <a:xfrm>
            <a:off x="5444800" y="4494836"/>
            <a:ext cx="1360803" cy="751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 Sales Management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84F6FFA-A8D4-96F7-984F-F46824F65365}"/>
              </a:ext>
            </a:extLst>
          </p:cNvPr>
          <p:cNvSpPr/>
          <p:nvPr/>
        </p:nvSpPr>
        <p:spPr>
          <a:xfrm>
            <a:off x="5404190" y="2972279"/>
            <a:ext cx="1401413" cy="700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- Account Management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B675EFE-C55E-ACBF-9E2D-2BB5EF300A0E}"/>
              </a:ext>
            </a:extLst>
          </p:cNvPr>
          <p:cNvSpPr/>
          <p:nvPr/>
        </p:nvSpPr>
        <p:spPr>
          <a:xfrm>
            <a:off x="2808930" y="3637386"/>
            <a:ext cx="1166721" cy="1054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 Management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(Bank &amp; Credit Card Vendors)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764084-A883-DD6D-D255-C14A3213BDD4}"/>
              </a:ext>
            </a:extLst>
          </p:cNvPr>
          <p:cNvSpPr/>
          <p:nvPr/>
        </p:nvSpPr>
        <p:spPr>
          <a:xfrm>
            <a:off x="2817875" y="2844660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Advertising &amp;  Social Media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4053DEB-3E0D-1566-ABDF-199E2FD93207}"/>
              </a:ext>
            </a:extLst>
          </p:cNvPr>
          <p:cNvSpPr/>
          <p:nvPr/>
        </p:nvSpPr>
        <p:spPr>
          <a:xfrm>
            <a:off x="2798191" y="1987804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Providers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B4442EE-4CD0-3F08-123A-4C2986A64E2B}"/>
              </a:ext>
            </a:extLst>
          </p:cNvPr>
          <p:cNvSpPr/>
          <p:nvPr/>
        </p:nvSpPr>
        <p:spPr>
          <a:xfrm>
            <a:off x="8031257" y="2913811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Subscribed Users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9073F8-CB02-19A3-8EE5-DCF475DFA777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969583" y="2304112"/>
            <a:ext cx="1397074" cy="85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BB9101-89A6-C70A-E24C-AFB45F37D906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>
            <a:off x="3949899" y="2301767"/>
            <a:ext cx="1454291" cy="102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C5ADE9-5E5A-3715-6B12-CE2BA762850A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975651" y="2248655"/>
            <a:ext cx="1395871" cy="191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E4CBB6-218C-CC91-87F5-106A861F51C2}"/>
              </a:ext>
            </a:extLst>
          </p:cNvPr>
          <p:cNvCxnSpPr>
            <a:cxnSpLocks/>
          </p:cNvCxnSpPr>
          <p:nvPr/>
        </p:nvCxnSpPr>
        <p:spPr>
          <a:xfrm flipV="1">
            <a:off x="6833628" y="3497613"/>
            <a:ext cx="1202287" cy="110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AEED9B-F15D-B224-D750-CAFDA2638F01}"/>
              </a:ext>
            </a:extLst>
          </p:cNvPr>
          <p:cNvCxnSpPr>
            <a:cxnSpLocks/>
          </p:cNvCxnSpPr>
          <p:nvPr/>
        </p:nvCxnSpPr>
        <p:spPr>
          <a:xfrm flipV="1">
            <a:off x="6805603" y="3227773"/>
            <a:ext cx="1225654" cy="9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078097-762D-F513-FFAE-B38D01D10E02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3969583" y="3158623"/>
            <a:ext cx="1475217" cy="171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6A36CE9-AAF2-1805-C2C6-9B393C547EE4}"/>
              </a:ext>
            </a:extLst>
          </p:cNvPr>
          <p:cNvSpPr/>
          <p:nvPr/>
        </p:nvSpPr>
        <p:spPr>
          <a:xfrm>
            <a:off x="8037630" y="4067264"/>
            <a:ext cx="1123094" cy="7688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Subscribed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4B12404-8DE7-B57C-681A-D06021A8BA8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805603" y="3322758"/>
            <a:ext cx="1208722" cy="146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CCBB670-C15B-C937-26B7-145A3CFFEEC4}"/>
              </a:ext>
            </a:extLst>
          </p:cNvPr>
          <p:cNvSpPr txBox="1"/>
          <p:nvPr/>
        </p:nvSpPr>
        <p:spPr>
          <a:xfrm>
            <a:off x="2879204" y="1234440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36AFD2-8F77-6839-137D-21B512F18C56}"/>
              </a:ext>
            </a:extLst>
          </p:cNvPr>
          <p:cNvSpPr txBox="1"/>
          <p:nvPr/>
        </p:nvSpPr>
        <p:spPr>
          <a:xfrm>
            <a:off x="8003456" y="1215039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CF939E-E267-5563-0B27-230A9C87EA59}"/>
              </a:ext>
            </a:extLst>
          </p:cNvPr>
          <p:cNvSpPr txBox="1"/>
          <p:nvPr/>
        </p:nvSpPr>
        <p:spPr>
          <a:xfrm>
            <a:off x="4973556" y="1229059"/>
            <a:ext cx="261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Selected Parts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E5134CB-0F00-64DE-EBAB-D73949DCCB09}"/>
              </a:ext>
            </a:extLst>
          </p:cNvPr>
          <p:cNvSpPr/>
          <p:nvPr/>
        </p:nvSpPr>
        <p:spPr>
          <a:xfrm>
            <a:off x="5387762" y="2060991"/>
            <a:ext cx="1437582" cy="6483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 Management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74AE03B-A09D-97D1-3D7E-0C180BC0F4E4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6825344" y="2385153"/>
            <a:ext cx="1243239" cy="200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D4D8956-CC50-33CE-C723-A4FC40922DF9}"/>
              </a:ext>
            </a:extLst>
          </p:cNvPr>
          <p:cNvCxnSpPr>
            <a:cxnSpLocks/>
          </p:cNvCxnSpPr>
          <p:nvPr/>
        </p:nvCxnSpPr>
        <p:spPr>
          <a:xfrm flipV="1">
            <a:off x="3969583" y="2279696"/>
            <a:ext cx="1398112" cy="2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43918E2D-59B7-A4A7-0414-65069A2030F5}"/>
              </a:ext>
            </a:extLst>
          </p:cNvPr>
          <p:cNvSpPr/>
          <p:nvPr/>
        </p:nvSpPr>
        <p:spPr>
          <a:xfrm>
            <a:off x="1660358" y="1024128"/>
            <a:ext cx="8416330" cy="5440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: Rounded Corners 15">
            <a:extLst>
              <a:ext uri="{FF2B5EF4-FFF2-40B4-BE49-F238E27FC236}">
                <a16:creationId xmlns:a16="http://schemas.microsoft.com/office/drawing/2014/main" id="{C96D798B-F7E7-6CF8-7E10-262882DE7D82}"/>
              </a:ext>
            </a:extLst>
          </p:cNvPr>
          <p:cNvSpPr/>
          <p:nvPr/>
        </p:nvSpPr>
        <p:spPr>
          <a:xfrm>
            <a:off x="5437127" y="5460810"/>
            <a:ext cx="1377275" cy="5116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A8E2431-F763-4A47-54A2-76FC829B6321}"/>
              </a:ext>
            </a:extLst>
          </p:cNvPr>
          <p:cNvCxnSpPr>
            <a:cxnSpLocks/>
          </p:cNvCxnSpPr>
          <p:nvPr/>
        </p:nvCxnSpPr>
        <p:spPr>
          <a:xfrm flipV="1">
            <a:off x="6809731" y="4399785"/>
            <a:ext cx="1220305" cy="113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DF6901-AD1C-D186-5EE8-5A834B5AE38D}"/>
              </a:ext>
            </a:extLst>
          </p:cNvPr>
          <p:cNvCxnSpPr>
            <a:cxnSpLocks/>
          </p:cNvCxnSpPr>
          <p:nvPr/>
        </p:nvCxnSpPr>
        <p:spPr>
          <a:xfrm flipV="1">
            <a:off x="6853917" y="3519104"/>
            <a:ext cx="1194272" cy="198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7A5A62B-6858-A74F-1D76-209ED18A7B3D}"/>
              </a:ext>
            </a:extLst>
          </p:cNvPr>
          <p:cNvCxnSpPr>
            <a:cxnSpLocks/>
          </p:cNvCxnSpPr>
          <p:nvPr/>
        </p:nvCxnSpPr>
        <p:spPr>
          <a:xfrm flipV="1">
            <a:off x="6784013" y="4395636"/>
            <a:ext cx="1219443" cy="25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69E6247-9394-D7C0-B8CB-912A36E38AFD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>
            <a:off x="3949899" y="2301767"/>
            <a:ext cx="1494901" cy="256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18">
            <a:extLst>
              <a:ext uri="{FF2B5EF4-FFF2-40B4-BE49-F238E27FC236}">
                <a16:creationId xmlns:a16="http://schemas.microsoft.com/office/drawing/2014/main" id="{813B5DE7-9CC0-927B-12C8-D9968F80EB0A}"/>
              </a:ext>
            </a:extLst>
          </p:cNvPr>
          <p:cNvSpPr/>
          <p:nvPr/>
        </p:nvSpPr>
        <p:spPr>
          <a:xfrm>
            <a:off x="2808931" y="4926598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 Team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95FB50-4EE7-31DE-30F2-7A7FD44F0D34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969679" y="2303821"/>
            <a:ext cx="1467448" cy="3412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65177B8-1C54-EE0F-FD85-7D5C6CF55BA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969679" y="5264238"/>
            <a:ext cx="1467448" cy="45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99EB33-C834-652B-8ECD-C91073E8B2FB}"/>
              </a:ext>
            </a:extLst>
          </p:cNvPr>
          <p:cNvCxnSpPr>
            <a:cxnSpLocks/>
          </p:cNvCxnSpPr>
          <p:nvPr/>
        </p:nvCxnSpPr>
        <p:spPr>
          <a:xfrm>
            <a:off x="4023120" y="3231712"/>
            <a:ext cx="1333404" cy="83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C9987F7-A8D8-E2E8-0A76-45D6B7E341D6}"/>
              </a:ext>
            </a:extLst>
          </p:cNvPr>
          <p:cNvCxnSpPr>
            <a:cxnSpLocks/>
          </p:cNvCxnSpPr>
          <p:nvPr/>
        </p:nvCxnSpPr>
        <p:spPr>
          <a:xfrm flipV="1">
            <a:off x="3975651" y="3322757"/>
            <a:ext cx="1390704" cy="84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CEA989C-90A2-745B-E318-66D8EECA1F65}"/>
              </a:ext>
            </a:extLst>
          </p:cNvPr>
          <p:cNvSpPr/>
          <p:nvPr/>
        </p:nvSpPr>
        <p:spPr>
          <a:xfrm flipH="1">
            <a:off x="5378699" y="3822762"/>
            <a:ext cx="1475218" cy="48900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Finance Management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D09B3C7-A62E-37DC-53E0-ABDB7579E030}"/>
              </a:ext>
            </a:extLst>
          </p:cNvPr>
          <p:cNvCxnSpPr>
            <a:cxnSpLocks/>
            <a:endCxn id="46" idx="3"/>
          </p:cNvCxnSpPr>
          <p:nvPr/>
        </p:nvCxnSpPr>
        <p:spPr>
          <a:xfrm>
            <a:off x="3971298" y="2340365"/>
            <a:ext cx="1407401" cy="172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3BC0D7-3E80-A987-CB6D-E05DB51D8594}"/>
              </a:ext>
            </a:extLst>
          </p:cNvPr>
          <p:cNvCxnSpPr>
            <a:cxnSpLocks/>
          </p:cNvCxnSpPr>
          <p:nvPr/>
        </p:nvCxnSpPr>
        <p:spPr>
          <a:xfrm flipV="1">
            <a:off x="4017052" y="4067264"/>
            <a:ext cx="1346526" cy="10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DAC7C1A-1B97-D70A-A970-71774856EF1A}"/>
              </a:ext>
            </a:extLst>
          </p:cNvPr>
          <p:cNvCxnSpPr>
            <a:cxnSpLocks/>
          </p:cNvCxnSpPr>
          <p:nvPr/>
        </p:nvCxnSpPr>
        <p:spPr>
          <a:xfrm flipV="1">
            <a:off x="6853917" y="3227246"/>
            <a:ext cx="1177340" cy="83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DDFE90F-3CE7-7301-6865-E5AA4BEF8AC1}"/>
              </a:ext>
            </a:extLst>
          </p:cNvPr>
          <p:cNvCxnSpPr>
            <a:cxnSpLocks/>
            <a:stCxn id="46" idx="1"/>
          </p:cNvCxnSpPr>
          <p:nvPr/>
        </p:nvCxnSpPr>
        <p:spPr>
          <a:xfrm>
            <a:off x="6853917" y="4067264"/>
            <a:ext cx="1219688" cy="26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E81182-66F7-2A35-8743-311E981C31EF}"/>
              </a:ext>
            </a:extLst>
          </p:cNvPr>
          <p:cNvCxnSpPr/>
          <p:nvPr/>
        </p:nvCxnSpPr>
        <p:spPr>
          <a:xfrm>
            <a:off x="6805603" y="551617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D6DC68-1241-3FAE-27D3-E1CBED89817D}"/>
              </a:ext>
            </a:extLst>
          </p:cNvPr>
          <p:cNvCxnSpPr>
            <a:cxnSpLocks/>
          </p:cNvCxnSpPr>
          <p:nvPr/>
        </p:nvCxnSpPr>
        <p:spPr>
          <a:xfrm>
            <a:off x="6809731" y="5532461"/>
            <a:ext cx="667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90B413-C54A-8DBE-DB67-8883A0F7698E}"/>
              </a:ext>
            </a:extLst>
          </p:cNvPr>
          <p:cNvCxnSpPr>
            <a:cxnSpLocks/>
          </p:cNvCxnSpPr>
          <p:nvPr/>
        </p:nvCxnSpPr>
        <p:spPr>
          <a:xfrm>
            <a:off x="7459295" y="3158623"/>
            <a:ext cx="17862" cy="237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D858E2-7D13-1254-B15E-31E61CF452C3}"/>
              </a:ext>
            </a:extLst>
          </p:cNvPr>
          <p:cNvCxnSpPr>
            <a:cxnSpLocks/>
          </p:cNvCxnSpPr>
          <p:nvPr/>
        </p:nvCxnSpPr>
        <p:spPr>
          <a:xfrm flipH="1">
            <a:off x="6833628" y="3173505"/>
            <a:ext cx="608411" cy="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A94B0B-C5FC-DCF7-3481-710A6473A76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805603" y="4870433"/>
            <a:ext cx="326444" cy="8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B35B951-9D04-91EA-9F6B-1D027CC6FFE2}"/>
              </a:ext>
            </a:extLst>
          </p:cNvPr>
          <p:cNvCxnSpPr>
            <a:cxnSpLocks/>
          </p:cNvCxnSpPr>
          <p:nvPr/>
        </p:nvCxnSpPr>
        <p:spPr>
          <a:xfrm flipH="1">
            <a:off x="7118618" y="3530259"/>
            <a:ext cx="13429" cy="1363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626A437-85DF-59B8-76F0-78CD787DC8AD}"/>
              </a:ext>
            </a:extLst>
          </p:cNvPr>
          <p:cNvCxnSpPr>
            <a:cxnSpLocks/>
          </p:cNvCxnSpPr>
          <p:nvPr/>
        </p:nvCxnSpPr>
        <p:spPr>
          <a:xfrm flipH="1" flipV="1">
            <a:off x="6784013" y="3537537"/>
            <a:ext cx="348034" cy="2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9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6517" y="375253"/>
            <a:ext cx="9252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Roles by Business Group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52368"/>
              </p:ext>
            </p:extLst>
          </p:nvPr>
        </p:nvGraphicFramePr>
        <p:xfrm>
          <a:off x="2293514" y="2749843"/>
          <a:ext cx="7314312" cy="2862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104">
                  <a:extLst>
                    <a:ext uri="{9D8B030D-6E8A-4147-A177-3AD203B41FA5}">
                      <a16:colId xmlns:a16="http://schemas.microsoft.com/office/drawing/2014/main" val="3726739317"/>
                    </a:ext>
                  </a:extLst>
                </a:gridCol>
                <a:gridCol w="2438104">
                  <a:extLst>
                    <a:ext uri="{9D8B030D-6E8A-4147-A177-3AD203B41FA5}">
                      <a16:colId xmlns:a16="http://schemas.microsoft.com/office/drawing/2014/main" val="1095868709"/>
                    </a:ext>
                  </a:extLst>
                </a:gridCol>
                <a:gridCol w="2438104">
                  <a:extLst>
                    <a:ext uri="{9D8B030D-6E8A-4147-A177-3AD203B41FA5}">
                      <a16:colId xmlns:a16="http://schemas.microsoft.com/office/drawing/2014/main" val="2691159845"/>
                    </a:ext>
                  </a:extLst>
                </a:gridCol>
              </a:tblGrid>
              <a:tr h="6136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Group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 Name</a:t>
                      </a:r>
                    </a:p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(Bus. Group Proxy)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05512"/>
                  </a:ext>
                </a:extLst>
              </a:tr>
              <a:tr h="3809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Advertisement Sales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Advertisement Sales Representative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Tahera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508247"/>
                  </a:ext>
                </a:extLst>
              </a:tr>
              <a:tr h="3985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Montserrat"/>
                        </a:rPr>
                        <a:t>Subscription/ Account Management 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Montserrat"/>
                        </a:rPr>
                        <a:t>Account Manager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5103"/>
                  </a:ext>
                </a:extLst>
              </a:tr>
              <a:tr h="47522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Provider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 Manish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54310"/>
                  </a:ext>
                </a:extLst>
              </a:tr>
              <a:tr h="49703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Support 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Rushda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25596"/>
                  </a:ext>
                </a:extLst>
              </a:tr>
              <a:tr h="49703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Finance Management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 Teja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3827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7AFB0C-05AE-46F5-B788-50D377025D66}"/>
              </a:ext>
            </a:extLst>
          </p:cNvPr>
          <p:cNvSpPr txBox="1"/>
          <p:nvPr/>
        </p:nvSpPr>
        <p:spPr>
          <a:xfrm>
            <a:off x="2293515" y="1181819"/>
            <a:ext cx="3230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Users (Customers)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Subscribed Users (Amala)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Subscribed Service Providers (Bhakti)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493E6-16AD-4A7A-B6E4-EFD3D5223B13}"/>
              </a:ext>
            </a:extLst>
          </p:cNvPr>
          <p:cNvSpPr txBox="1"/>
          <p:nvPr/>
        </p:nvSpPr>
        <p:spPr>
          <a:xfrm>
            <a:off x="2293515" y="2286000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Users</a:t>
            </a:r>
          </a:p>
        </p:txBody>
      </p:sp>
    </p:spTree>
    <p:extLst>
      <p:ext uri="{BB962C8B-B14F-4D97-AF65-F5344CB8AC3E}">
        <p14:creationId xmlns:p14="http://schemas.microsoft.com/office/powerpoint/2010/main" val="1410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136</Words>
  <Application>Microsoft Macintosh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Mansuri, Ms. Rushda Zameer</cp:lastModifiedBy>
  <cp:revision>62</cp:revision>
  <dcterms:created xsi:type="dcterms:W3CDTF">2019-10-07T00:45:54Z</dcterms:created>
  <dcterms:modified xsi:type="dcterms:W3CDTF">2023-02-19T00:53:47Z</dcterms:modified>
</cp:coreProperties>
</file>