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4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afd3e376c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1afd3e376c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3df0b2cb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f3df0b2cb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7828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3247199" y="0"/>
            <a:ext cx="3104364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1500" b="1" dirty="0"/>
              <a:t>Application: </a:t>
            </a:r>
            <a:r>
              <a:rPr lang="en-GB" sz="1500" b="1" dirty="0" err="1"/>
              <a:t>MaidEase</a:t>
            </a:r>
            <a:br>
              <a:rPr lang="en-GB" sz="1500" b="1" dirty="0"/>
            </a:br>
            <a:r>
              <a:rPr lang="en-GB" sz="1500" b="1" dirty="0"/>
              <a:t>Type: Application Architecture</a:t>
            </a:r>
            <a:br>
              <a:rPr lang="en-GB" sz="1500" b="1" dirty="0"/>
            </a:br>
            <a:r>
              <a:rPr lang="en-GB" sz="1500" b="1" dirty="0"/>
              <a:t>View: Logical View</a:t>
            </a:r>
            <a:br>
              <a:rPr lang="en-GB" sz="1500" b="1" dirty="0"/>
            </a:br>
            <a:r>
              <a:rPr lang="en-GB" sz="1500" b="1" dirty="0"/>
              <a:t>Style: Layered Architecture Pattern</a:t>
            </a:r>
            <a:endParaRPr dirty="0"/>
          </a:p>
        </p:txBody>
      </p:sp>
      <p:sp>
        <p:nvSpPr>
          <p:cNvPr id="132" name="Google Shape;132;p25"/>
          <p:cNvSpPr txBox="1"/>
          <p:nvPr/>
        </p:nvSpPr>
        <p:spPr>
          <a:xfrm>
            <a:off x="229275" y="819000"/>
            <a:ext cx="608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/>
          </a:p>
        </p:txBody>
      </p:sp>
      <p:sp>
        <p:nvSpPr>
          <p:cNvPr id="133" name="Google Shape;133;p25"/>
          <p:cNvSpPr txBox="1"/>
          <p:nvPr/>
        </p:nvSpPr>
        <p:spPr>
          <a:xfrm>
            <a:off x="1155975" y="830625"/>
            <a:ext cx="1572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Channels</a:t>
            </a:r>
            <a:endParaRPr sz="1100"/>
          </a:p>
        </p:txBody>
      </p:sp>
      <p:sp>
        <p:nvSpPr>
          <p:cNvPr id="134" name="Google Shape;134;p25"/>
          <p:cNvSpPr txBox="1"/>
          <p:nvPr/>
        </p:nvSpPr>
        <p:spPr>
          <a:xfrm>
            <a:off x="2741350" y="823150"/>
            <a:ext cx="2003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/>
          </a:p>
        </p:txBody>
      </p:sp>
      <p:sp>
        <p:nvSpPr>
          <p:cNvPr id="135" name="Google Shape;135;p25"/>
          <p:cNvSpPr txBox="1"/>
          <p:nvPr/>
        </p:nvSpPr>
        <p:spPr>
          <a:xfrm>
            <a:off x="4816524" y="830625"/>
            <a:ext cx="1837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100"/>
          </a:p>
        </p:txBody>
      </p:sp>
      <p:sp>
        <p:nvSpPr>
          <p:cNvPr id="136" name="Google Shape;136;p25"/>
          <p:cNvSpPr txBox="1"/>
          <p:nvPr/>
        </p:nvSpPr>
        <p:spPr>
          <a:xfrm>
            <a:off x="7112625" y="828350"/>
            <a:ext cx="1715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100"/>
          </a:p>
        </p:txBody>
      </p:sp>
      <p:cxnSp>
        <p:nvCxnSpPr>
          <p:cNvPr id="137" name="Google Shape;137;p25"/>
          <p:cNvCxnSpPr/>
          <p:nvPr/>
        </p:nvCxnSpPr>
        <p:spPr>
          <a:xfrm>
            <a:off x="1280929" y="1080092"/>
            <a:ext cx="13173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4816531" y="1074793"/>
            <a:ext cx="18291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9" name="Google Shape;139;p25"/>
          <p:cNvCxnSpPr/>
          <p:nvPr/>
        </p:nvCxnSpPr>
        <p:spPr>
          <a:xfrm>
            <a:off x="2817554" y="1081148"/>
            <a:ext cx="1837200" cy="2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0" name="Google Shape;140;p25"/>
          <p:cNvCxnSpPr/>
          <p:nvPr/>
        </p:nvCxnSpPr>
        <p:spPr>
          <a:xfrm>
            <a:off x="6915075" y="1091375"/>
            <a:ext cx="2085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1" name="Google Shape;141;p25"/>
          <p:cNvCxnSpPr/>
          <p:nvPr/>
        </p:nvCxnSpPr>
        <p:spPr>
          <a:xfrm rot="10800000" flipH="1">
            <a:off x="141675" y="1071325"/>
            <a:ext cx="815400" cy="7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2" name="Google Shape;142;p25"/>
          <p:cNvSpPr/>
          <p:nvPr/>
        </p:nvSpPr>
        <p:spPr>
          <a:xfrm>
            <a:off x="1290246" y="2226247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 App</a:t>
            </a:r>
            <a:endParaRPr sz="1100"/>
          </a:p>
        </p:txBody>
      </p:sp>
      <p:sp>
        <p:nvSpPr>
          <p:cNvPr id="143" name="Google Shape;143;p25"/>
          <p:cNvSpPr/>
          <p:nvPr/>
        </p:nvSpPr>
        <p:spPr>
          <a:xfrm>
            <a:off x="1290083" y="3607446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 sz="1100" dirty="0"/>
          </a:p>
        </p:txBody>
      </p:sp>
      <p:sp>
        <p:nvSpPr>
          <p:cNvPr id="144" name="Google Shape;144;p25"/>
          <p:cNvSpPr/>
          <p:nvPr/>
        </p:nvSpPr>
        <p:spPr>
          <a:xfrm>
            <a:off x="3075085" y="1321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Provide services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45" name="Google Shape;145;p25"/>
          <p:cNvCxnSpPr/>
          <p:nvPr/>
        </p:nvCxnSpPr>
        <p:spPr>
          <a:xfrm rot="10800000" flipH="1">
            <a:off x="6659850" y="2947875"/>
            <a:ext cx="230700" cy="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6" name="Google Shape;146;p25"/>
          <p:cNvCxnSpPr/>
          <p:nvPr/>
        </p:nvCxnSpPr>
        <p:spPr>
          <a:xfrm>
            <a:off x="4592507" y="2945666"/>
            <a:ext cx="2529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851" y="1766851"/>
            <a:ext cx="316572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141674" y="2276874"/>
            <a:ext cx="815427" cy="638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Subscribed </a:t>
            </a:r>
            <a:r>
              <a:rPr lang="en-GB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Users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381" y="2660462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0" y="3111442"/>
            <a:ext cx="1155975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Subscribed service providers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275" y="3930372"/>
            <a:ext cx="304200" cy="604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5"/>
          <p:cNvCxnSpPr>
            <a:cxnSpLocks/>
            <a:stCxn id="142" idx="1"/>
            <a:endCxn id="148" idx="3"/>
          </p:cNvCxnSpPr>
          <p:nvPr/>
        </p:nvCxnSpPr>
        <p:spPr>
          <a:xfrm flipH="1" flipV="1">
            <a:off x="595423" y="2016901"/>
            <a:ext cx="694823" cy="4206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5" name="Google Shape;155;p25"/>
          <p:cNvCxnSpPr>
            <a:stCxn id="150" idx="3"/>
            <a:endCxn id="142" idx="1"/>
          </p:cNvCxnSpPr>
          <p:nvPr/>
        </p:nvCxnSpPr>
        <p:spPr>
          <a:xfrm flipV="1">
            <a:off x="585581" y="2437597"/>
            <a:ext cx="704665" cy="5251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6" name="Google Shape;156;p25"/>
          <p:cNvCxnSpPr>
            <a:stCxn id="152" idx="3"/>
            <a:endCxn id="143" idx="1"/>
          </p:cNvCxnSpPr>
          <p:nvPr/>
        </p:nvCxnSpPr>
        <p:spPr>
          <a:xfrm flipV="1">
            <a:off x="533475" y="3818796"/>
            <a:ext cx="756608" cy="4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8" name="Google Shape;158;p25"/>
          <p:cNvCxnSpPr/>
          <p:nvPr/>
        </p:nvCxnSpPr>
        <p:spPr>
          <a:xfrm>
            <a:off x="2592800" y="2451200"/>
            <a:ext cx="2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9" name="Google Shape;159;p25"/>
          <p:cNvCxnSpPr/>
          <p:nvPr/>
        </p:nvCxnSpPr>
        <p:spPr>
          <a:xfrm>
            <a:off x="2592800" y="3818800"/>
            <a:ext cx="2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0" name="Google Shape;160;p25"/>
          <p:cNvSpPr/>
          <p:nvPr/>
        </p:nvSpPr>
        <p:spPr>
          <a:xfrm>
            <a:off x="3075085" y="1778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Locate Service Provider</a:t>
            </a:r>
            <a:endParaRPr sz="1100" dirty="0"/>
          </a:p>
        </p:txBody>
      </p:sp>
      <p:sp>
        <p:nvSpPr>
          <p:cNvPr id="161" name="Google Shape;161;p25"/>
          <p:cNvSpPr/>
          <p:nvPr/>
        </p:nvSpPr>
        <p:spPr>
          <a:xfrm>
            <a:off x="3075085" y="2235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Provide membership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3075085" y="26930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Add Service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3075085" y="31502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 sz="1100" dirty="0"/>
          </a:p>
        </p:txBody>
      </p:sp>
      <p:sp>
        <p:nvSpPr>
          <p:cNvPr id="164" name="Google Shape;164;p25"/>
          <p:cNvSpPr/>
          <p:nvPr/>
        </p:nvSpPr>
        <p:spPr>
          <a:xfrm>
            <a:off x="3075085" y="3607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1100" dirty="0"/>
          </a:p>
        </p:txBody>
      </p:sp>
      <p:sp>
        <p:nvSpPr>
          <p:cNvPr id="165" name="Google Shape;165;p25"/>
          <p:cNvSpPr/>
          <p:nvPr/>
        </p:nvSpPr>
        <p:spPr>
          <a:xfrm>
            <a:off x="3075085" y="4064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Locate User</a:t>
            </a:r>
            <a:endParaRPr sz="1100" dirty="0"/>
          </a:p>
        </p:txBody>
      </p:sp>
      <p:sp>
        <p:nvSpPr>
          <p:cNvPr id="166" name="Google Shape;166;p25"/>
          <p:cNvSpPr/>
          <p:nvPr/>
        </p:nvSpPr>
        <p:spPr>
          <a:xfrm>
            <a:off x="3075085" y="4521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 User</a:t>
            </a:r>
            <a:endParaRPr sz="1100" dirty="0"/>
          </a:p>
        </p:txBody>
      </p:sp>
      <p:sp>
        <p:nvSpPr>
          <p:cNvPr id="167" name="Google Shape;167;p25"/>
          <p:cNvSpPr/>
          <p:nvPr/>
        </p:nvSpPr>
        <p:spPr>
          <a:xfrm>
            <a:off x="48402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5132486" y="1321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Information</a:t>
            </a:r>
            <a:endParaRPr sz="1100" dirty="0"/>
          </a:p>
        </p:txBody>
      </p:sp>
      <p:sp>
        <p:nvSpPr>
          <p:cNvPr id="169" name="Google Shape;169;p25"/>
          <p:cNvSpPr/>
          <p:nvPr/>
        </p:nvSpPr>
        <p:spPr>
          <a:xfrm>
            <a:off x="5132486" y="1778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 sz="1100"/>
          </a:p>
        </p:txBody>
      </p:sp>
      <p:sp>
        <p:nvSpPr>
          <p:cNvPr id="170" name="Google Shape;170;p25"/>
          <p:cNvSpPr/>
          <p:nvPr/>
        </p:nvSpPr>
        <p:spPr>
          <a:xfrm>
            <a:off x="5148520" y="225310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Service</a:t>
            </a:r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Provider</a:t>
            </a:r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Information</a:t>
            </a:r>
            <a:endParaRPr sz="1200" dirty="0"/>
          </a:p>
        </p:txBody>
      </p:sp>
      <p:sp>
        <p:nvSpPr>
          <p:cNvPr id="171" name="Google Shape;171;p25"/>
          <p:cNvSpPr/>
          <p:nvPr/>
        </p:nvSpPr>
        <p:spPr>
          <a:xfrm>
            <a:off x="5132486" y="26930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Service</a:t>
            </a:r>
            <a:r>
              <a:rPr lang="en-GB" sz="11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Information</a:t>
            </a:r>
            <a:endParaRPr dirty="0"/>
          </a:p>
        </p:txBody>
      </p:sp>
      <p:sp>
        <p:nvSpPr>
          <p:cNvPr id="172" name="Google Shape;172;p25"/>
          <p:cNvSpPr/>
          <p:nvPr/>
        </p:nvSpPr>
        <p:spPr>
          <a:xfrm>
            <a:off x="5132486" y="31502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 sz="1100"/>
          </a:p>
        </p:txBody>
      </p:sp>
      <p:sp>
        <p:nvSpPr>
          <p:cNvPr id="173" name="Google Shape;173;p25"/>
          <p:cNvSpPr/>
          <p:nvPr/>
        </p:nvSpPr>
        <p:spPr>
          <a:xfrm>
            <a:off x="5132486" y="3607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1100" dirty="0"/>
          </a:p>
        </p:txBody>
      </p:sp>
      <p:sp>
        <p:nvSpPr>
          <p:cNvPr id="174" name="Google Shape;174;p25"/>
          <p:cNvSpPr/>
          <p:nvPr/>
        </p:nvSpPr>
        <p:spPr>
          <a:xfrm>
            <a:off x="5132486" y="4064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Payment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5132486" y="4521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100"/>
          </a:p>
        </p:txBody>
      </p:sp>
      <p:sp>
        <p:nvSpPr>
          <p:cNvPr id="176" name="Google Shape;176;p25"/>
          <p:cNvSpPr/>
          <p:nvPr/>
        </p:nvSpPr>
        <p:spPr>
          <a:xfrm>
            <a:off x="6897675" y="1251875"/>
            <a:ext cx="21138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7055550" y="15500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Database</a:t>
            </a:r>
            <a:endParaRPr sz="1100" dirty="0"/>
          </a:p>
        </p:txBody>
      </p:sp>
      <p:sp>
        <p:nvSpPr>
          <p:cNvPr id="178" name="Google Shape;178;p25"/>
          <p:cNvSpPr/>
          <p:nvPr/>
        </p:nvSpPr>
        <p:spPr>
          <a:xfrm>
            <a:off x="7055550" y="20834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Connection for Database (MongoDB)</a:t>
            </a:r>
            <a:endParaRPr sz="1100" dirty="0"/>
          </a:p>
        </p:txBody>
      </p:sp>
      <p:sp>
        <p:nvSpPr>
          <p:cNvPr id="179" name="Google Shape;179;p25"/>
          <p:cNvSpPr/>
          <p:nvPr/>
        </p:nvSpPr>
        <p:spPr>
          <a:xfrm>
            <a:off x="7055550" y="26168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 API (Google API)</a:t>
            </a:r>
            <a:endParaRPr sz="1100" dirty="0"/>
          </a:p>
        </p:txBody>
      </p:sp>
      <p:sp>
        <p:nvSpPr>
          <p:cNvPr id="180" name="Google Shape;180;p25"/>
          <p:cNvSpPr/>
          <p:nvPr/>
        </p:nvSpPr>
        <p:spPr>
          <a:xfrm>
            <a:off x="7055550" y="31502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Interface (React,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ExpressJS,NodeJS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 dirty="0"/>
          </a:p>
        </p:txBody>
      </p:sp>
      <p:sp>
        <p:nvSpPr>
          <p:cNvPr id="181" name="Google Shape;181;p25"/>
          <p:cNvSpPr/>
          <p:nvPr/>
        </p:nvSpPr>
        <p:spPr>
          <a:xfrm>
            <a:off x="7055550" y="36836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Hosting Server (AWS Elastic)</a:t>
            </a:r>
            <a:endParaRPr sz="1100" dirty="0"/>
          </a:p>
        </p:txBody>
      </p:sp>
      <p:sp>
        <p:nvSpPr>
          <p:cNvPr id="182" name="Google Shape;182;p25"/>
          <p:cNvSpPr/>
          <p:nvPr/>
        </p:nvSpPr>
        <p:spPr>
          <a:xfrm>
            <a:off x="7055550" y="42170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&amp; Delivery Pipeline</a:t>
            </a:r>
            <a:endParaRPr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404FD-9585-2447-2EAB-C07C9D09B095}"/>
              </a:ext>
            </a:extLst>
          </p:cNvPr>
          <p:cNvSpPr txBox="1"/>
          <p:nvPr/>
        </p:nvSpPr>
        <p:spPr>
          <a:xfrm>
            <a:off x="0" y="4579315"/>
            <a:ext cx="10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Manager</a:t>
            </a:r>
            <a:endParaRPr lang="en-IN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dirty="0"/>
              <a:t>Application: </a:t>
            </a:r>
            <a:r>
              <a:rPr lang="en-GB" sz="1800" dirty="0" err="1"/>
              <a:t>MaidEase</a:t>
            </a:r>
            <a:br>
              <a:rPr lang="en-GB" sz="1800" dirty="0"/>
            </a:br>
            <a:r>
              <a:rPr lang="en-GB" sz="1800" dirty="0"/>
              <a:t>Type: Application Architecture</a:t>
            </a:r>
            <a:br>
              <a:rPr lang="en-GB" sz="1800" dirty="0"/>
            </a:br>
            <a:r>
              <a:rPr lang="en-GB" sz="1800" dirty="0"/>
              <a:t>View: Process View</a:t>
            </a:r>
            <a:br>
              <a:rPr lang="en-GB" sz="1800" dirty="0"/>
            </a:br>
            <a:r>
              <a:rPr lang="en-GB" sz="1800" dirty="0"/>
              <a:t>Style: Client-Server Pattern</a:t>
            </a:r>
            <a:endParaRPr dirty="0"/>
          </a:p>
        </p:txBody>
      </p:sp>
      <p:pic>
        <p:nvPicPr>
          <p:cNvPr id="188" name="Google Shape;188;p26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263" y="1378721"/>
            <a:ext cx="8371234" cy="3600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118</Words>
  <Application>Microsoft Office PowerPoint</Application>
  <PresentationFormat>On-screen Show (16:9)</PresentationFormat>
  <Paragraphs>35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Application: MaidEase Type: Application Architecture View: Logical View Style: Layered Architecture Pattern</vt:lpstr>
      <vt:lpstr>Application: MaidEase Type: Application Architecture View: Process View Style: Client-Server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FoodPantry Type: Application Architecture View: Logical View Style: Layered Architecture Pattern</dc:title>
  <dc:creator>USER</dc:creator>
  <cp:lastModifiedBy>Shaikh, Ms. Tahera</cp:lastModifiedBy>
  <cp:revision>10</cp:revision>
  <dcterms:modified xsi:type="dcterms:W3CDTF">2023-04-05T16:05:36Z</dcterms:modified>
</cp:coreProperties>
</file>