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/MtxYYISAGpLUsdmkqTsR8WL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29" d="100"/>
          <a:sy n="129" d="100"/>
        </p:scale>
        <p:origin x="200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02c550c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02c550c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7BC5D83B-AD32-7571-3BAD-B8D1952474C5}"/>
              </a:ext>
            </a:extLst>
          </p:cNvPr>
          <p:cNvSpPr txBox="1"/>
          <p:nvPr/>
        </p:nvSpPr>
        <p:spPr>
          <a:xfrm>
            <a:off x="2470825" y="101847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MaidEase</a:t>
            </a:r>
            <a:r>
              <a:rPr lang="en" sz="18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Flow Diagram (Logical)</a:t>
            </a:r>
            <a:endParaRPr sz="18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968D6452-0043-E258-F838-5E9AAF4D16A7}"/>
              </a:ext>
            </a:extLst>
          </p:cNvPr>
          <p:cNvSpPr txBox="1"/>
          <p:nvPr/>
        </p:nvSpPr>
        <p:spPr>
          <a:xfrm rot="-5401262">
            <a:off x="3027823" y="2567048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0" name="Google Shape;86;p1">
            <a:extLst>
              <a:ext uri="{FF2B5EF4-FFF2-40B4-BE49-F238E27FC236}">
                <a16:creationId xmlns:a16="http://schemas.microsoft.com/office/drawing/2014/main" id="{05EB5B7E-881C-21C1-09BA-E3CCE38DD73A}"/>
              </a:ext>
            </a:extLst>
          </p:cNvPr>
          <p:cNvSpPr txBox="1"/>
          <p:nvPr/>
        </p:nvSpPr>
        <p:spPr>
          <a:xfrm rot="2059813">
            <a:off x="420184" y="168466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1" name="Google Shape;87;p1">
            <a:extLst>
              <a:ext uri="{FF2B5EF4-FFF2-40B4-BE49-F238E27FC236}">
                <a16:creationId xmlns:a16="http://schemas.microsoft.com/office/drawing/2014/main" id="{E8975AD2-D560-D53F-C869-11B84FD7FBA5}"/>
              </a:ext>
            </a:extLst>
          </p:cNvPr>
          <p:cNvSpPr txBox="1"/>
          <p:nvPr/>
        </p:nvSpPr>
        <p:spPr>
          <a:xfrm rot="2272120">
            <a:off x="1758156" y="2664953"/>
            <a:ext cx="953485" cy="30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62" name="Google Shape;88;p1">
            <a:extLst>
              <a:ext uri="{FF2B5EF4-FFF2-40B4-BE49-F238E27FC236}">
                <a16:creationId xmlns:a16="http://schemas.microsoft.com/office/drawing/2014/main" id="{A130F844-BD09-5B98-9F6B-1BE0C1090AA8}"/>
              </a:ext>
            </a:extLst>
          </p:cNvPr>
          <p:cNvCxnSpPr/>
          <p:nvPr/>
        </p:nvCxnSpPr>
        <p:spPr>
          <a:xfrm>
            <a:off x="3872625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" name="Google Shape;89;p1">
            <a:extLst>
              <a:ext uri="{FF2B5EF4-FFF2-40B4-BE49-F238E27FC236}">
                <a16:creationId xmlns:a16="http://schemas.microsoft.com/office/drawing/2014/main" id="{5F214565-6457-A038-4BD0-904D0234B733}"/>
              </a:ext>
            </a:extLst>
          </p:cNvPr>
          <p:cNvCxnSpPr/>
          <p:nvPr/>
        </p:nvCxnSpPr>
        <p:spPr>
          <a:xfrm rot="10800000">
            <a:off x="3548413" y="1984150"/>
            <a:ext cx="0" cy="13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Google Shape;91;p1">
            <a:extLst>
              <a:ext uri="{FF2B5EF4-FFF2-40B4-BE49-F238E27FC236}">
                <a16:creationId xmlns:a16="http://schemas.microsoft.com/office/drawing/2014/main" id="{71BEF032-29BE-3A61-3AD7-7FE66C446457}"/>
              </a:ext>
            </a:extLst>
          </p:cNvPr>
          <p:cNvSpPr txBox="1"/>
          <p:nvPr/>
        </p:nvSpPr>
        <p:spPr>
          <a:xfrm rot="5399075">
            <a:off x="3416730" y="245607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65" name="Google Shape;92;p1">
            <a:extLst>
              <a:ext uri="{FF2B5EF4-FFF2-40B4-BE49-F238E27FC236}">
                <a16:creationId xmlns:a16="http://schemas.microsoft.com/office/drawing/2014/main" id="{70591887-70D4-93C7-C952-6AF5E71D9C33}"/>
              </a:ext>
            </a:extLst>
          </p:cNvPr>
          <p:cNvCxnSpPr/>
          <p:nvPr/>
        </p:nvCxnSpPr>
        <p:spPr>
          <a:xfrm>
            <a:off x="1482638" y="3961375"/>
            <a:ext cx="125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93;p1">
            <a:extLst>
              <a:ext uri="{FF2B5EF4-FFF2-40B4-BE49-F238E27FC236}">
                <a16:creationId xmlns:a16="http://schemas.microsoft.com/office/drawing/2014/main" id="{19F402BB-E006-726E-C737-97B22DF93BAE}"/>
              </a:ext>
            </a:extLst>
          </p:cNvPr>
          <p:cNvSpPr txBox="1"/>
          <p:nvPr/>
        </p:nvSpPr>
        <p:spPr>
          <a:xfrm rot="-2454366">
            <a:off x="4827548" y="2395987"/>
            <a:ext cx="1253930" cy="35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Modify </a:t>
            </a: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7" name="Google Shape;94;p1">
            <a:extLst>
              <a:ext uri="{FF2B5EF4-FFF2-40B4-BE49-F238E27FC236}">
                <a16:creationId xmlns:a16="http://schemas.microsoft.com/office/drawing/2014/main" id="{4CD96E3B-5D2B-F1A3-D54C-4C71589588CE}"/>
              </a:ext>
            </a:extLst>
          </p:cNvPr>
          <p:cNvSpPr txBox="1"/>
          <p:nvPr/>
        </p:nvSpPr>
        <p:spPr>
          <a:xfrm rot="-822">
            <a:off x="1328228" y="3556091"/>
            <a:ext cx="1379772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Registration/modify 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68" name="Google Shape;95;p1">
            <a:extLst>
              <a:ext uri="{FF2B5EF4-FFF2-40B4-BE49-F238E27FC236}">
                <a16:creationId xmlns:a16="http://schemas.microsoft.com/office/drawing/2014/main" id="{46867F74-C51B-7DF4-4648-3CDFE8349F7D}"/>
              </a:ext>
            </a:extLst>
          </p:cNvPr>
          <p:cNvGrpSpPr/>
          <p:nvPr/>
        </p:nvGrpSpPr>
        <p:grpSpPr>
          <a:xfrm>
            <a:off x="2736475" y="3319544"/>
            <a:ext cx="1911551" cy="1017726"/>
            <a:chOff x="2736649" y="3161424"/>
            <a:chExt cx="1911551" cy="1017726"/>
          </a:xfrm>
        </p:grpSpPr>
        <p:sp>
          <p:nvSpPr>
            <p:cNvPr id="69" name="Google Shape;96;p1">
              <a:extLst>
                <a:ext uri="{FF2B5EF4-FFF2-40B4-BE49-F238E27FC236}">
                  <a16:creationId xmlns:a16="http://schemas.microsoft.com/office/drawing/2014/main" id="{67CE1051-F1A5-E641-5743-FD2AFE10E79E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70" name="Google Shape;97;p1">
              <a:extLst>
                <a:ext uri="{FF2B5EF4-FFF2-40B4-BE49-F238E27FC236}">
                  <a16:creationId xmlns:a16="http://schemas.microsoft.com/office/drawing/2014/main" id="{7B96B836-DD73-9DE9-71B9-79976748476A}"/>
                </a:ext>
              </a:extLst>
            </p:cNvPr>
            <p:cNvSpPr txBox="1"/>
            <p:nvPr/>
          </p:nvSpPr>
          <p:spPr>
            <a:xfrm>
              <a:off x="2736649" y="3161424"/>
              <a:ext cx="1106835" cy="508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.01-01.03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1" name="Google Shape;98;p1">
              <a:extLst>
                <a:ext uri="{FF2B5EF4-FFF2-40B4-BE49-F238E27FC236}">
                  <a16:creationId xmlns:a16="http://schemas.microsoft.com/office/drawing/2014/main" id="{85E83EB2-7D83-31CA-3B8A-3B3DC6A7E0F0}"/>
                </a:ext>
              </a:extLst>
            </p:cNvPr>
            <p:cNvSpPr/>
            <p:nvPr/>
          </p:nvSpPr>
          <p:spPr>
            <a:xfrm>
              <a:off x="2746800" y="3495541"/>
              <a:ext cx="1901400" cy="4290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Creation and Modification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72" name="Google Shape;99;p1">
              <a:extLst>
                <a:ext uri="{FF2B5EF4-FFF2-40B4-BE49-F238E27FC236}">
                  <a16:creationId xmlns:a16="http://schemas.microsoft.com/office/drawing/2014/main" id="{7206A899-2FF1-4EF5-ED5F-14FA59006379}"/>
                </a:ext>
              </a:extLst>
            </p:cNvPr>
            <p:cNvCxnSpPr>
              <a:cxnSpLocks/>
            </p:cNvCxnSpPr>
            <p:nvPr/>
          </p:nvCxnSpPr>
          <p:spPr>
            <a:xfrm>
              <a:off x="3727317" y="3190697"/>
              <a:ext cx="0" cy="2526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3" name="Google Shape;100;p1">
            <a:extLst>
              <a:ext uri="{FF2B5EF4-FFF2-40B4-BE49-F238E27FC236}">
                <a16:creationId xmlns:a16="http://schemas.microsoft.com/office/drawing/2014/main" id="{52D4268D-9875-8272-96FC-84DE690AFA29}"/>
              </a:ext>
            </a:extLst>
          </p:cNvPr>
          <p:cNvGrpSpPr/>
          <p:nvPr/>
        </p:nvGrpSpPr>
        <p:grpSpPr>
          <a:xfrm>
            <a:off x="2503875" y="966400"/>
            <a:ext cx="1911550" cy="1017725"/>
            <a:chOff x="2736650" y="3161425"/>
            <a:chExt cx="1911550" cy="1017725"/>
          </a:xfrm>
        </p:grpSpPr>
        <p:sp>
          <p:nvSpPr>
            <p:cNvPr id="74" name="Google Shape;101;p1">
              <a:extLst>
                <a:ext uri="{FF2B5EF4-FFF2-40B4-BE49-F238E27FC236}">
                  <a16:creationId xmlns:a16="http://schemas.microsoft.com/office/drawing/2014/main" id="{FD7E8852-928E-F40F-6DE7-489EB962F43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75" name="Google Shape;102;p1">
              <a:extLst>
                <a:ext uri="{FF2B5EF4-FFF2-40B4-BE49-F238E27FC236}">
                  <a16:creationId xmlns:a16="http://schemas.microsoft.com/office/drawing/2014/main" id="{B0434A27-1083-DF20-1676-A19470006113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01.02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76" name="Google Shape;103;p1">
              <a:extLst>
                <a:ext uri="{FF2B5EF4-FFF2-40B4-BE49-F238E27FC236}">
                  <a16:creationId xmlns:a16="http://schemas.microsoft.com/office/drawing/2014/main" id="{6C5F9257-85E6-BBA4-2B04-85FC6BFDE939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Authentication</a:t>
              </a: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77" name="Google Shape;104;p1">
              <a:extLst>
                <a:ext uri="{FF2B5EF4-FFF2-40B4-BE49-F238E27FC236}">
                  <a16:creationId xmlns:a16="http://schemas.microsoft.com/office/drawing/2014/main" id="{ACFD442F-FA50-33C9-8345-A9E789EFF846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" name="Google Shape;105;p1">
            <a:extLst>
              <a:ext uri="{FF2B5EF4-FFF2-40B4-BE49-F238E27FC236}">
                <a16:creationId xmlns:a16="http://schemas.microsoft.com/office/drawing/2014/main" id="{ABA277CC-716A-B099-5EDA-365BA13E8058}"/>
              </a:ext>
            </a:extLst>
          </p:cNvPr>
          <p:cNvGrpSpPr/>
          <p:nvPr/>
        </p:nvGrpSpPr>
        <p:grpSpPr>
          <a:xfrm>
            <a:off x="5487325" y="926463"/>
            <a:ext cx="1879739" cy="1029675"/>
            <a:chOff x="2701821" y="3161425"/>
            <a:chExt cx="1914000" cy="1029675"/>
          </a:xfrm>
        </p:grpSpPr>
        <p:sp>
          <p:nvSpPr>
            <p:cNvPr id="79" name="Google Shape;106;p1">
              <a:extLst>
                <a:ext uri="{FF2B5EF4-FFF2-40B4-BE49-F238E27FC236}">
                  <a16:creationId xmlns:a16="http://schemas.microsoft.com/office/drawing/2014/main" id="{A261642A-CFFB-3FF4-A43B-098AF57A62DE}"/>
                </a:ext>
              </a:extLst>
            </p:cNvPr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80" name="Google Shape;107;p1">
              <a:extLst>
                <a:ext uri="{FF2B5EF4-FFF2-40B4-BE49-F238E27FC236}">
                  <a16:creationId xmlns:a16="http://schemas.microsoft.com/office/drawing/2014/main" id="{BB19F47D-38F5-3228-9D9B-9128D8AC0C1B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01.01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81" name="Google Shape;108;p1">
              <a:extLst>
                <a:ext uri="{FF2B5EF4-FFF2-40B4-BE49-F238E27FC236}">
                  <a16:creationId xmlns:a16="http://schemas.microsoft.com/office/drawing/2014/main" id="{6F920EB0-D11B-D69F-FE88-E332E68879D8}"/>
                </a:ext>
              </a:extLst>
            </p:cNvPr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" sz="1150" b="0" i="0" u="none" strike="noStrike" cap="none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Service provider registration</a:t>
              </a: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82" name="Google Shape;109;p1">
              <a:extLst>
                <a:ext uri="{FF2B5EF4-FFF2-40B4-BE49-F238E27FC236}">
                  <a16:creationId xmlns:a16="http://schemas.microsoft.com/office/drawing/2014/main" id="{76141BF0-B246-742B-4030-1CFD20D1F846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" name="Google Shape;110;p1">
            <a:extLst>
              <a:ext uri="{FF2B5EF4-FFF2-40B4-BE49-F238E27FC236}">
                <a16:creationId xmlns:a16="http://schemas.microsoft.com/office/drawing/2014/main" id="{682F37A8-482D-6297-2555-CB7BB60B4566}"/>
              </a:ext>
            </a:extLst>
          </p:cNvPr>
          <p:cNvGrpSpPr/>
          <p:nvPr/>
        </p:nvGrpSpPr>
        <p:grpSpPr>
          <a:xfrm>
            <a:off x="42450" y="926475"/>
            <a:ext cx="1911550" cy="1017725"/>
            <a:chOff x="2736650" y="3161425"/>
            <a:chExt cx="1911550" cy="1017725"/>
          </a:xfrm>
        </p:grpSpPr>
        <p:sp>
          <p:nvSpPr>
            <p:cNvPr id="84" name="Google Shape;111;p1">
              <a:extLst>
                <a:ext uri="{FF2B5EF4-FFF2-40B4-BE49-F238E27FC236}">
                  <a16:creationId xmlns:a16="http://schemas.microsoft.com/office/drawing/2014/main" id="{8CF550DC-BE47-6AF7-6DFB-19B2961BFE88}"/>
                </a:ext>
              </a:extLst>
            </p:cNvPr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85" name="Google Shape;112;p1">
              <a:extLst>
                <a:ext uri="{FF2B5EF4-FFF2-40B4-BE49-F238E27FC236}">
                  <a16:creationId xmlns:a16="http://schemas.microsoft.com/office/drawing/2014/main" id="{0151B065-F413-8FC3-6E98-F24057FE8B8A}"/>
                </a:ext>
              </a:extLst>
            </p:cNvPr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01.04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86" name="Google Shape;113;p1">
              <a:extLst>
                <a:ext uri="{FF2B5EF4-FFF2-40B4-BE49-F238E27FC236}">
                  <a16:creationId xmlns:a16="http://schemas.microsoft.com/office/drawing/2014/main" id="{E2C16D2A-1BB4-7E66-78E4-EEC1EAE5063E}"/>
                </a:ext>
              </a:extLst>
            </p:cNvPr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Summary</a:t>
              </a:r>
              <a:endParaRPr sz="115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87" name="Google Shape;114;p1">
              <a:extLst>
                <a:ext uri="{FF2B5EF4-FFF2-40B4-BE49-F238E27FC236}">
                  <a16:creationId xmlns:a16="http://schemas.microsoft.com/office/drawing/2014/main" id="{5A1C228A-1C6E-E8BD-1E80-B71515DE332C}"/>
                </a:ext>
              </a:extLst>
            </p:cNvPr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8" name="Google Shape;115;p1">
            <a:extLst>
              <a:ext uri="{FF2B5EF4-FFF2-40B4-BE49-F238E27FC236}">
                <a16:creationId xmlns:a16="http://schemas.microsoft.com/office/drawing/2014/main" id="{01216B31-DF62-C4F4-B097-A175A84ACE80}"/>
              </a:ext>
            </a:extLst>
          </p:cNvPr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9" name="Google Shape;116;p1">
            <a:extLst>
              <a:ext uri="{FF2B5EF4-FFF2-40B4-BE49-F238E27FC236}">
                <a16:creationId xmlns:a16="http://schemas.microsoft.com/office/drawing/2014/main" id="{168E4355-3E74-8A3E-3361-535F75D86B44}"/>
              </a:ext>
            </a:extLst>
          </p:cNvPr>
          <p:cNvSpPr txBox="1"/>
          <p:nvPr/>
        </p:nvSpPr>
        <p:spPr>
          <a:xfrm rot="183715">
            <a:off x="242874" y="423077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Google Shape;117;p1">
            <a:extLst>
              <a:ext uri="{FF2B5EF4-FFF2-40B4-BE49-F238E27FC236}">
                <a16:creationId xmlns:a16="http://schemas.microsoft.com/office/drawing/2014/main" id="{9BB18F3B-8C8B-781B-A6C6-FE5B8F2B5F06}"/>
              </a:ext>
            </a:extLst>
          </p:cNvPr>
          <p:cNvCxnSpPr/>
          <p:nvPr/>
        </p:nvCxnSpPr>
        <p:spPr>
          <a:xfrm flipH="1">
            <a:off x="4655250" y="1973325"/>
            <a:ext cx="1655100" cy="15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" name="Google Shape;118;p1">
            <a:extLst>
              <a:ext uri="{FF2B5EF4-FFF2-40B4-BE49-F238E27FC236}">
                <a16:creationId xmlns:a16="http://schemas.microsoft.com/office/drawing/2014/main" id="{CD0638D8-2DED-3285-85D9-5B88406177A9}"/>
              </a:ext>
            </a:extLst>
          </p:cNvPr>
          <p:cNvSpPr txBox="1"/>
          <p:nvPr/>
        </p:nvSpPr>
        <p:spPr>
          <a:xfrm>
            <a:off x="7323149" y="1182375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2" name="Google Shape;119;p1">
            <a:extLst>
              <a:ext uri="{FF2B5EF4-FFF2-40B4-BE49-F238E27FC236}">
                <a16:creationId xmlns:a16="http://schemas.microsoft.com/office/drawing/2014/main" id="{9BEA1E07-CC17-05EC-D8B8-C8F15F39DAA4}"/>
              </a:ext>
            </a:extLst>
          </p:cNvPr>
          <p:cNvSpPr txBox="1"/>
          <p:nvPr/>
        </p:nvSpPr>
        <p:spPr>
          <a:xfrm rot="-1262">
            <a:off x="4520441" y="1158735"/>
            <a:ext cx="8172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93" name="Google Shape;120;p1">
            <a:extLst>
              <a:ext uri="{FF2B5EF4-FFF2-40B4-BE49-F238E27FC236}">
                <a16:creationId xmlns:a16="http://schemas.microsoft.com/office/drawing/2014/main" id="{432FF61D-1484-A667-694E-80E4FB56E9C3}"/>
              </a:ext>
            </a:extLst>
          </p:cNvPr>
          <p:cNvCxnSpPr>
            <a:endCxn id="81" idx="3"/>
          </p:cNvCxnSpPr>
          <p:nvPr/>
        </p:nvCxnSpPr>
        <p:spPr>
          <a:xfrm flipH="1">
            <a:off x="7367064" y="1467975"/>
            <a:ext cx="7584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121;p1">
            <a:extLst>
              <a:ext uri="{FF2B5EF4-FFF2-40B4-BE49-F238E27FC236}">
                <a16:creationId xmlns:a16="http://schemas.microsoft.com/office/drawing/2014/main" id="{C940303E-9FB5-E127-79C9-E418E299B19A}"/>
              </a:ext>
            </a:extLst>
          </p:cNvPr>
          <p:cNvSpPr txBox="1"/>
          <p:nvPr/>
        </p:nvSpPr>
        <p:spPr>
          <a:xfrm>
            <a:off x="4421925" y="1615492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95" name="Google Shape;122;p1">
            <a:extLst>
              <a:ext uri="{FF2B5EF4-FFF2-40B4-BE49-F238E27FC236}">
                <a16:creationId xmlns:a16="http://schemas.microsoft.com/office/drawing/2014/main" id="{2E693519-8B26-659E-DB49-4BE49C21F504}"/>
              </a:ext>
            </a:extLst>
          </p:cNvPr>
          <p:cNvCxnSpPr/>
          <p:nvPr/>
        </p:nvCxnSpPr>
        <p:spPr>
          <a:xfrm rot="10800000">
            <a:off x="1003075" y="1909825"/>
            <a:ext cx="1733400" cy="15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23;p1">
            <a:extLst>
              <a:ext uri="{FF2B5EF4-FFF2-40B4-BE49-F238E27FC236}">
                <a16:creationId xmlns:a16="http://schemas.microsoft.com/office/drawing/2014/main" id="{4E84DA68-5F3A-B326-0CFD-9526299C4673}"/>
              </a:ext>
            </a:extLst>
          </p:cNvPr>
          <p:cNvCxnSpPr>
            <a:stCxn id="76" idx="1"/>
          </p:cNvCxnSpPr>
          <p:nvPr/>
        </p:nvCxnSpPr>
        <p:spPr>
          <a:xfrm rot="10800000">
            <a:off x="1943125" y="1502250"/>
            <a:ext cx="570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124;p1">
            <a:extLst>
              <a:ext uri="{FF2B5EF4-FFF2-40B4-BE49-F238E27FC236}">
                <a16:creationId xmlns:a16="http://schemas.microsoft.com/office/drawing/2014/main" id="{6A283069-26DB-B9D4-F8BB-740315B2B6A3}"/>
              </a:ext>
            </a:extLst>
          </p:cNvPr>
          <p:cNvSpPr txBox="1"/>
          <p:nvPr/>
        </p:nvSpPr>
        <p:spPr>
          <a:xfrm>
            <a:off x="1986742" y="1027363"/>
            <a:ext cx="4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98" name="Google Shape;125;p1">
            <a:extLst>
              <a:ext uri="{FF2B5EF4-FFF2-40B4-BE49-F238E27FC236}">
                <a16:creationId xmlns:a16="http://schemas.microsoft.com/office/drawing/2014/main" id="{757D15B7-0968-19EE-3818-76EED35BCEF3}"/>
              </a:ext>
            </a:extLst>
          </p:cNvPr>
          <p:cNvCxnSpPr/>
          <p:nvPr/>
        </p:nvCxnSpPr>
        <p:spPr>
          <a:xfrm rot="10800000">
            <a:off x="4407575" y="1441550"/>
            <a:ext cx="108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126;p1">
            <a:extLst>
              <a:ext uri="{FF2B5EF4-FFF2-40B4-BE49-F238E27FC236}">
                <a16:creationId xmlns:a16="http://schemas.microsoft.com/office/drawing/2014/main" id="{90932083-04FE-B9F4-FF9A-35443653AA90}"/>
              </a:ext>
            </a:extLst>
          </p:cNvPr>
          <p:cNvCxnSpPr/>
          <p:nvPr/>
        </p:nvCxnSpPr>
        <p:spPr>
          <a:xfrm>
            <a:off x="4425750" y="1672050"/>
            <a:ext cx="10737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27;p1">
            <a:extLst>
              <a:ext uri="{FF2B5EF4-FFF2-40B4-BE49-F238E27FC236}">
                <a16:creationId xmlns:a16="http://schemas.microsoft.com/office/drawing/2014/main" id="{96274748-BCBA-3297-6ED1-11EA0F079572}"/>
              </a:ext>
            </a:extLst>
          </p:cNvPr>
          <p:cNvSpPr/>
          <p:nvPr/>
        </p:nvSpPr>
        <p:spPr>
          <a:xfrm>
            <a:off x="1043875" y="3343738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128;p1">
            <a:extLst>
              <a:ext uri="{FF2B5EF4-FFF2-40B4-BE49-F238E27FC236}">
                <a16:creationId xmlns:a16="http://schemas.microsoft.com/office/drawing/2014/main" id="{EF0E0CEC-76E2-1A0E-078D-7A4CA488CEC2}"/>
              </a:ext>
            </a:extLst>
          </p:cNvPr>
          <p:cNvCxnSpPr/>
          <p:nvPr/>
        </p:nvCxnSpPr>
        <p:spPr>
          <a:xfrm>
            <a:off x="1116625" y="34664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29;p1">
            <a:extLst>
              <a:ext uri="{FF2B5EF4-FFF2-40B4-BE49-F238E27FC236}">
                <a16:creationId xmlns:a16="http://schemas.microsoft.com/office/drawing/2014/main" id="{35E526D9-7420-3E51-4695-523B0C0F55BE}"/>
              </a:ext>
            </a:extLst>
          </p:cNvPr>
          <p:cNvCxnSpPr/>
          <p:nvPr/>
        </p:nvCxnSpPr>
        <p:spPr>
          <a:xfrm flipH="1">
            <a:off x="1043875" y="3731650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30;p1">
            <a:extLst>
              <a:ext uri="{FF2B5EF4-FFF2-40B4-BE49-F238E27FC236}">
                <a16:creationId xmlns:a16="http://schemas.microsoft.com/office/drawing/2014/main" id="{996E6D4B-2E85-A34B-3F8C-764CB3B4519B}"/>
              </a:ext>
            </a:extLst>
          </p:cNvPr>
          <p:cNvCxnSpPr/>
          <p:nvPr/>
        </p:nvCxnSpPr>
        <p:spPr>
          <a:xfrm>
            <a:off x="1116625" y="373166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31;p1">
            <a:extLst>
              <a:ext uri="{FF2B5EF4-FFF2-40B4-BE49-F238E27FC236}">
                <a16:creationId xmlns:a16="http://schemas.microsoft.com/office/drawing/2014/main" id="{32953731-FE64-A5B4-CA22-7654BAB289D2}"/>
              </a:ext>
            </a:extLst>
          </p:cNvPr>
          <p:cNvCxnSpPr/>
          <p:nvPr/>
        </p:nvCxnSpPr>
        <p:spPr>
          <a:xfrm rot="10800000" flipH="1">
            <a:off x="1099225" y="3594700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32;p1">
            <a:extLst>
              <a:ext uri="{FF2B5EF4-FFF2-40B4-BE49-F238E27FC236}">
                <a16:creationId xmlns:a16="http://schemas.microsoft.com/office/drawing/2014/main" id="{6888D5A5-1EC8-C6E9-5CC2-533AE8C34C12}"/>
              </a:ext>
            </a:extLst>
          </p:cNvPr>
          <p:cNvCxnSpPr/>
          <p:nvPr/>
        </p:nvCxnSpPr>
        <p:spPr>
          <a:xfrm rot="10800000">
            <a:off x="1003075" y="3596650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33;p1">
            <a:extLst>
              <a:ext uri="{FF2B5EF4-FFF2-40B4-BE49-F238E27FC236}">
                <a16:creationId xmlns:a16="http://schemas.microsoft.com/office/drawing/2014/main" id="{D8B6B884-E22F-FDD2-FBDB-7965BA5540E4}"/>
              </a:ext>
            </a:extLst>
          </p:cNvPr>
          <p:cNvSpPr txBox="1"/>
          <p:nvPr/>
        </p:nvSpPr>
        <p:spPr>
          <a:xfrm>
            <a:off x="764725" y="3792025"/>
            <a:ext cx="75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Customer</a:t>
            </a:r>
            <a:endParaRPr sz="100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7" name="Google Shape;134;p1">
            <a:extLst>
              <a:ext uri="{FF2B5EF4-FFF2-40B4-BE49-F238E27FC236}">
                <a16:creationId xmlns:a16="http://schemas.microsoft.com/office/drawing/2014/main" id="{CEEF9A81-DA77-FFC7-6340-F17BC35E5516}"/>
              </a:ext>
            </a:extLst>
          </p:cNvPr>
          <p:cNvSpPr/>
          <p:nvPr/>
        </p:nvSpPr>
        <p:spPr>
          <a:xfrm>
            <a:off x="8388225" y="864613"/>
            <a:ext cx="145500" cy="12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Google Shape;135;p1">
            <a:extLst>
              <a:ext uri="{FF2B5EF4-FFF2-40B4-BE49-F238E27FC236}">
                <a16:creationId xmlns:a16="http://schemas.microsoft.com/office/drawing/2014/main" id="{3EE244BC-2164-6CCD-DBCC-E4C8036072DE}"/>
              </a:ext>
            </a:extLst>
          </p:cNvPr>
          <p:cNvCxnSpPr/>
          <p:nvPr/>
        </p:nvCxnSpPr>
        <p:spPr>
          <a:xfrm>
            <a:off x="8460975" y="981163"/>
            <a:ext cx="0" cy="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36;p1">
            <a:extLst>
              <a:ext uri="{FF2B5EF4-FFF2-40B4-BE49-F238E27FC236}">
                <a16:creationId xmlns:a16="http://schemas.microsoft.com/office/drawing/2014/main" id="{660CA093-6288-FB85-0449-75A39DACE3B6}"/>
              </a:ext>
            </a:extLst>
          </p:cNvPr>
          <p:cNvCxnSpPr/>
          <p:nvPr/>
        </p:nvCxnSpPr>
        <p:spPr>
          <a:xfrm>
            <a:off x="8460975" y="1240213"/>
            <a:ext cx="54600" cy="6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37;p1">
            <a:extLst>
              <a:ext uri="{FF2B5EF4-FFF2-40B4-BE49-F238E27FC236}">
                <a16:creationId xmlns:a16="http://schemas.microsoft.com/office/drawing/2014/main" id="{B667DD2B-82A8-5F54-FE72-0F19AF093560}"/>
              </a:ext>
            </a:extLst>
          </p:cNvPr>
          <p:cNvCxnSpPr/>
          <p:nvPr/>
        </p:nvCxnSpPr>
        <p:spPr>
          <a:xfrm flipH="1">
            <a:off x="8379850" y="1240225"/>
            <a:ext cx="66600" cy="7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38;p1">
            <a:extLst>
              <a:ext uri="{FF2B5EF4-FFF2-40B4-BE49-F238E27FC236}">
                <a16:creationId xmlns:a16="http://schemas.microsoft.com/office/drawing/2014/main" id="{477D5B47-1BB8-A06F-5CF1-810465E5902A}"/>
              </a:ext>
            </a:extLst>
          </p:cNvPr>
          <p:cNvCxnSpPr/>
          <p:nvPr/>
        </p:nvCxnSpPr>
        <p:spPr>
          <a:xfrm rot="10800000" flipH="1">
            <a:off x="8460975" y="1109425"/>
            <a:ext cx="156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39;p1">
            <a:extLst>
              <a:ext uri="{FF2B5EF4-FFF2-40B4-BE49-F238E27FC236}">
                <a16:creationId xmlns:a16="http://schemas.microsoft.com/office/drawing/2014/main" id="{2DAEC3F6-9DC5-7369-2279-E794B58D766F}"/>
              </a:ext>
            </a:extLst>
          </p:cNvPr>
          <p:cNvCxnSpPr/>
          <p:nvPr/>
        </p:nvCxnSpPr>
        <p:spPr>
          <a:xfrm rot="10800000">
            <a:off x="8339050" y="1109425"/>
            <a:ext cx="1482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40;p1">
            <a:extLst>
              <a:ext uri="{FF2B5EF4-FFF2-40B4-BE49-F238E27FC236}">
                <a16:creationId xmlns:a16="http://schemas.microsoft.com/office/drawing/2014/main" id="{049A37AC-9734-E047-11D0-E28336739B21}"/>
              </a:ext>
            </a:extLst>
          </p:cNvPr>
          <p:cNvSpPr txBox="1"/>
          <p:nvPr/>
        </p:nvSpPr>
        <p:spPr>
          <a:xfrm>
            <a:off x="8160450" y="1263151"/>
            <a:ext cx="9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 Provider</a:t>
            </a:r>
            <a:endParaRPr sz="1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302c550c0_0_309"/>
          <p:cNvSpPr txBox="1">
            <a:spLocks noGrp="1"/>
          </p:cNvSpPr>
          <p:nvPr>
            <p:ph type="title"/>
          </p:nvPr>
        </p:nvSpPr>
        <p:spPr>
          <a:xfrm>
            <a:off x="318994" y="121321"/>
            <a:ext cx="8229600" cy="417939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I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n-I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</a:t>
            </a:r>
            <a:r>
              <a:rPr lang="en-I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Phys</a:t>
            </a:r>
            <a:r>
              <a:rPr lang="en-IN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ical)</a:t>
            </a:r>
          </a:p>
        </p:txBody>
      </p:sp>
      <p:sp>
        <p:nvSpPr>
          <p:cNvPr id="146" name="Google Shape;146;g12302c550c0_0_309"/>
          <p:cNvSpPr txBox="1">
            <a:spLocks noGrp="1"/>
          </p:cNvSpPr>
          <p:nvPr>
            <p:ph type="body" idx="1"/>
          </p:nvPr>
        </p:nvSpPr>
        <p:spPr>
          <a:xfrm>
            <a:off x="457200" y="1197159"/>
            <a:ext cx="8229600" cy="339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g12302c550c0_0_309"/>
          <p:cNvSpPr txBox="1"/>
          <p:nvPr/>
        </p:nvSpPr>
        <p:spPr>
          <a:xfrm rot="-5401262">
            <a:off x="3244557" y="3065022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8" name="Google Shape;148;g12302c550c0_0_309"/>
          <p:cNvSpPr txBox="1"/>
          <p:nvPr/>
        </p:nvSpPr>
        <p:spPr>
          <a:xfrm rot="2520197">
            <a:off x="1342738" y="3240139"/>
            <a:ext cx="953565" cy="22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49" name="Google Shape;149;g12302c550c0_0_309"/>
          <p:cNvCxnSpPr>
            <a:cxnSpLocks/>
          </p:cNvCxnSpPr>
          <p:nvPr/>
        </p:nvCxnSpPr>
        <p:spPr>
          <a:xfrm>
            <a:off x="3916693" y="2694949"/>
            <a:ext cx="0" cy="1444479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g12302c550c0_0_309"/>
          <p:cNvCxnSpPr>
            <a:cxnSpLocks/>
          </p:cNvCxnSpPr>
          <p:nvPr/>
        </p:nvCxnSpPr>
        <p:spPr>
          <a:xfrm flipH="1" flipV="1">
            <a:off x="3729698" y="2711534"/>
            <a:ext cx="7095" cy="1427894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g12302c550c0_0_309"/>
          <p:cNvSpPr txBox="1"/>
          <p:nvPr/>
        </p:nvSpPr>
        <p:spPr>
          <a:xfrm rot="5399075">
            <a:off x="3450808" y="311925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52" name="Google Shape;152;g12302c550c0_0_309"/>
          <p:cNvCxnSpPr/>
          <p:nvPr/>
        </p:nvCxnSpPr>
        <p:spPr>
          <a:xfrm>
            <a:off x="1268243" y="4672695"/>
            <a:ext cx="1254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g12302c550c0_0_309"/>
          <p:cNvSpPr txBox="1"/>
          <p:nvPr/>
        </p:nvSpPr>
        <p:spPr>
          <a:xfrm rot="18223020">
            <a:off x="4343931" y="3282877"/>
            <a:ext cx="886836" cy="25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Modify Data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4" name="Google Shape;154;g12302c550c0_0_309"/>
          <p:cNvSpPr txBox="1"/>
          <p:nvPr/>
        </p:nvSpPr>
        <p:spPr>
          <a:xfrm rot="-822">
            <a:off x="1078362" y="4275351"/>
            <a:ext cx="1531853" cy="39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Registration/ Modify 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55" name="Google Shape;155;g12302c550c0_0_309"/>
          <p:cNvGrpSpPr/>
          <p:nvPr/>
        </p:nvGrpSpPr>
        <p:grpSpPr>
          <a:xfrm>
            <a:off x="2522243" y="4129646"/>
            <a:ext cx="1911551" cy="947964"/>
            <a:chOff x="2736649" y="3161425"/>
            <a:chExt cx="1911551" cy="1017725"/>
          </a:xfrm>
        </p:grpSpPr>
        <p:sp>
          <p:nvSpPr>
            <p:cNvPr id="156" name="Google Shape;156;g12302c550c0_0_309"/>
            <p:cNvSpPr/>
            <p:nvPr/>
          </p:nvSpPr>
          <p:spPr>
            <a:xfrm>
              <a:off x="2746800" y="319125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57" name="Google Shape;157;g12302c550c0_0_309"/>
            <p:cNvSpPr txBox="1"/>
            <p:nvPr/>
          </p:nvSpPr>
          <p:spPr>
            <a:xfrm>
              <a:off x="2736649" y="3161425"/>
              <a:ext cx="1016579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01.01-01.03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58" name="Google Shape;158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Creation and Modification</a:t>
              </a:r>
              <a:endParaRPr sz="14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59" name="Google Shape;159;g12302c550c0_0_309"/>
            <p:cNvCxnSpPr/>
            <p:nvPr/>
          </p:nvCxnSpPr>
          <p:spPr>
            <a:xfrm>
              <a:off x="3714466" y="3202131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" name="Google Shape;160;g12302c550c0_0_309"/>
          <p:cNvGrpSpPr/>
          <p:nvPr/>
        </p:nvGrpSpPr>
        <p:grpSpPr>
          <a:xfrm>
            <a:off x="2635505" y="1683109"/>
            <a:ext cx="1868856" cy="1016714"/>
            <a:chOff x="2736650" y="3161425"/>
            <a:chExt cx="1868856" cy="1016714"/>
          </a:xfrm>
        </p:grpSpPr>
        <p:sp>
          <p:nvSpPr>
            <p:cNvPr id="161" name="Google Shape;161;g12302c550c0_0_309"/>
            <p:cNvSpPr/>
            <p:nvPr/>
          </p:nvSpPr>
          <p:spPr>
            <a:xfrm>
              <a:off x="2747991" y="3241957"/>
              <a:ext cx="1857515" cy="936182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62" name="Google Shape;162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01.02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63" name="Google Shape;163;g12302c550c0_0_309"/>
            <p:cNvSpPr/>
            <p:nvPr/>
          </p:nvSpPr>
          <p:spPr>
            <a:xfrm>
              <a:off x="2746800" y="3470325"/>
              <a:ext cx="1853688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Authentication</a:t>
              </a: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64" name="Google Shape;164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5" name="Google Shape;165;g12302c550c0_0_309"/>
          <p:cNvGrpSpPr/>
          <p:nvPr/>
        </p:nvGrpSpPr>
        <p:grpSpPr>
          <a:xfrm>
            <a:off x="175359" y="1653918"/>
            <a:ext cx="1911550" cy="1029631"/>
            <a:chOff x="2736650" y="3161425"/>
            <a:chExt cx="1911550" cy="1017724"/>
          </a:xfrm>
        </p:grpSpPr>
        <p:sp>
          <p:nvSpPr>
            <p:cNvPr id="166" name="Google Shape;166;g12302c550c0_0_309"/>
            <p:cNvSpPr/>
            <p:nvPr/>
          </p:nvSpPr>
          <p:spPr>
            <a:xfrm>
              <a:off x="2746800" y="3191249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67" name="Google Shape;167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01.04 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68" name="Google Shape;168;g12302c550c0_0_309"/>
            <p:cNvSpPr/>
            <p:nvPr/>
          </p:nvSpPr>
          <p:spPr>
            <a:xfrm>
              <a:off x="2746800" y="3470325"/>
              <a:ext cx="19014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Account Summary</a:t>
              </a:r>
              <a:endParaRPr sz="115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69" name="Google Shape;169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70" name="Google Shape;170;g12302c550c0_0_309"/>
          <p:cNvCxnSpPr>
            <a:cxnSpLocks/>
          </p:cNvCxnSpPr>
          <p:nvPr/>
        </p:nvCxnSpPr>
        <p:spPr>
          <a:xfrm flipH="1">
            <a:off x="4389858" y="2515940"/>
            <a:ext cx="1195534" cy="1717586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g12302c550c0_0_309"/>
          <p:cNvSpPr txBox="1"/>
          <p:nvPr/>
        </p:nvSpPr>
        <p:spPr>
          <a:xfrm>
            <a:off x="7477707" y="1895270"/>
            <a:ext cx="83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Registration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2" name="Google Shape;172;g12302c550c0_0_309"/>
          <p:cNvSpPr txBox="1"/>
          <p:nvPr/>
        </p:nvSpPr>
        <p:spPr>
          <a:xfrm rot="-1262">
            <a:off x="4608456" y="1833873"/>
            <a:ext cx="837151" cy="29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73" name="Google Shape;173;g12302c550c0_0_309"/>
          <p:cNvGrpSpPr/>
          <p:nvPr/>
        </p:nvGrpSpPr>
        <p:grpSpPr>
          <a:xfrm>
            <a:off x="5610340" y="1639298"/>
            <a:ext cx="1879739" cy="1029675"/>
            <a:chOff x="2701821" y="3161425"/>
            <a:chExt cx="1914000" cy="1029675"/>
          </a:xfrm>
        </p:grpSpPr>
        <p:sp>
          <p:nvSpPr>
            <p:cNvPr id="174" name="Google Shape;174;g12302c550c0_0_309"/>
            <p:cNvSpPr/>
            <p:nvPr/>
          </p:nvSpPr>
          <p:spPr>
            <a:xfrm>
              <a:off x="2701825" y="3203200"/>
              <a:ext cx="1901400" cy="987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75" name="Google Shape;175;g12302c550c0_0_309"/>
            <p:cNvSpPr txBox="1"/>
            <p:nvPr/>
          </p:nvSpPr>
          <p:spPr>
            <a:xfrm>
              <a:off x="2736650" y="3161425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01.01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76" name="Google Shape;176;g12302c550c0_0_309"/>
            <p:cNvSpPr/>
            <p:nvPr/>
          </p:nvSpPr>
          <p:spPr>
            <a:xfrm>
              <a:off x="2701821" y="3470288"/>
              <a:ext cx="1914000" cy="468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0"/>
                <a:buFont typeface="Arial"/>
                <a:buNone/>
              </a:pPr>
              <a:r>
                <a:rPr lang="en" sz="1150" b="0" i="0" u="none" strike="noStrike" cap="non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Service provider registration</a:t>
              </a:r>
              <a:endParaRPr sz="1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77" name="Google Shape;177;g12302c550c0_0_309"/>
            <p:cNvCxnSpPr/>
            <p:nvPr/>
          </p:nvCxnSpPr>
          <p:spPr>
            <a:xfrm>
              <a:off x="3338900" y="3192775"/>
              <a:ext cx="0" cy="2775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78" name="Google Shape;178;g12302c550c0_0_309"/>
          <p:cNvCxnSpPr>
            <a:endCxn id="176" idx="3"/>
          </p:cNvCxnSpPr>
          <p:nvPr/>
        </p:nvCxnSpPr>
        <p:spPr>
          <a:xfrm flipH="1">
            <a:off x="7490079" y="2180811"/>
            <a:ext cx="758400" cy="15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g12302c550c0_0_309"/>
          <p:cNvSpPr txBox="1"/>
          <p:nvPr/>
        </p:nvSpPr>
        <p:spPr>
          <a:xfrm>
            <a:off x="5269713" y="1492088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0" name="Google Shape;180;g12302c550c0_0_309"/>
          <p:cNvSpPr txBox="1"/>
          <p:nvPr/>
        </p:nvSpPr>
        <p:spPr>
          <a:xfrm>
            <a:off x="4506315" y="2196494"/>
            <a:ext cx="125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information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81" name="Google Shape;181;g12302c550c0_0_309"/>
          <p:cNvCxnSpPr/>
          <p:nvPr/>
        </p:nvCxnSpPr>
        <p:spPr>
          <a:xfrm rot="10800000">
            <a:off x="860396" y="2671905"/>
            <a:ext cx="1733400" cy="15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g12302c550c0_0_309"/>
          <p:cNvCxnSpPr>
            <a:cxnSpLocks/>
            <a:stCxn id="163" idx="1"/>
          </p:cNvCxnSpPr>
          <p:nvPr/>
        </p:nvCxnSpPr>
        <p:spPr>
          <a:xfrm flipH="1" flipV="1">
            <a:off x="2074755" y="2218959"/>
            <a:ext cx="570900" cy="7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g12302c550c0_0_309"/>
          <p:cNvSpPr txBox="1"/>
          <p:nvPr/>
        </p:nvSpPr>
        <p:spPr>
          <a:xfrm>
            <a:off x="2016550" y="1951816"/>
            <a:ext cx="81330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Data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84" name="Google Shape;184;g12302c550c0_0_309"/>
          <p:cNvCxnSpPr/>
          <p:nvPr/>
        </p:nvCxnSpPr>
        <p:spPr>
          <a:xfrm rot="10800000">
            <a:off x="4536638" y="2063700"/>
            <a:ext cx="10857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g12302c550c0_0_309"/>
          <p:cNvCxnSpPr>
            <a:cxnSpLocks/>
          </p:cNvCxnSpPr>
          <p:nvPr/>
        </p:nvCxnSpPr>
        <p:spPr>
          <a:xfrm>
            <a:off x="4524099" y="2440701"/>
            <a:ext cx="1056467" cy="11249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g12302c550c0_0_309"/>
          <p:cNvSpPr/>
          <p:nvPr/>
        </p:nvSpPr>
        <p:spPr>
          <a:xfrm>
            <a:off x="980476" y="4172176"/>
            <a:ext cx="145500" cy="122700"/>
          </a:xfrm>
          <a:prstGeom prst="ellipse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87" name="Google Shape;187;g12302c550c0_0_309"/>
          <p:cNvCxnSpPr/>
          <p:nvPr/>
        </p:nvCxnSpPr>
        <p:spPr>
          <a:xfrm>
            <a:off x="1071925" y="4282086"/>
            <a:ext cx="0" cy="265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g12302c550c0_0_309"/>
          <p:cNvCxnSpPr/>
          <p:nvPr/>
        </p:nvCxnSpPr>
        <p:spPr>
          <a:xfrm flipH="1">
            <a:off x="995346" y="4535700"/>
            <a:ext cx="66600" cy="71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g12302c550c0_0_309"/>
          <p:cNvCxnSpPr/>
          <p:nvPr/>
        </p:nvCxnSpPr>
        <p:spPr>
          <a:xfrm>
            <a:off x="1071925" y="4547286"/>
            <a:ext cx="54600" cy="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12302c550c0_0_309"/>
          <p:cNvCxnSpPr/>
          <p:nvPr/>
        </p:nvCxnSpPr>
        <p:spPr>
          <a:xfrm rot="10800000" flipH="1">
            <a:off x="1057038" y="4443894"/>
            <a:ext cx="156300" cy="8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12302c550c0_0_309"/>
          <p:cNvCxnSpPr/>
          <p:nvPr/>
        </p:nvCxnSpPr>
        <p:spPr>
          <a:xfrm rot="10800000">
            <a:off x="928974" y="4447851"/>
            <a:ext cx="148200" cy="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g12302c550c0_0_309"/>
          <p:cNvSpPr/>
          <p:nvPr/>
        </p:nvSpPr>
        <p:spPr>
          <a:xfrm>
            <a:off x="8487250" y="1635517"/>
            <a:ext cx="145500" cy="122700"/>
          </a:xfrm>
          <a:prstGeom prst="ellipse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3" name="Google Shape;193;g12302c550c0_0_309"/>
          <p:cNvCxnSpPr/>
          <p:nvPr/>
        </p:nvCxnSpPr>
        <p:spPr>
          <a:xfrm>
            <a:off x="8553871" y="1770780"/>
            <a:ext cx="0" cy="2652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12302c550c0_0_309"/>
          <p:cNvCxnSpPr/>
          <p:nvPr/>
        </p:nvCxnSpPr>
        <p:spPr>
          <a:xfrm>
            <a:off x="8566937" y="2033798"/>
            <a:ext cx="54600" cy="669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g12302c550c0_0_309"/>
          <p:cNvCxnSpPr/>
          <p:nvPr/>
        </p:nvCxnSpPr>
        <p:spPr>
          <a:xfrm flipH="1">
            <a:off x="8487250" y="2023448"/>
            <a:ext cx="66600" cy="711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g12302c550c0_0_309"/>
          <p:cNvCxnSpPr/>
          <p:nvPr/>
        </p:nvCxnSpPr>
        <p:spPr>
          <a:xfrm rot="10800000" flipH="1">
            <a:off x="8540313" y="1885125"/>
            <a:ext cx="156300" cy="87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g12302c550c0_0_309"/>
          <p:cNvCxnSpPr/>
          <p:nvPr/>
        </p:nvCxnSpPr>
        <p:spPr>
          <a:xfrm rot="10800000">
            <a:off x="8381117" y="1892635"/>
            <a:ext cx="148200" cy="48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g12302c550c0_0_309"/>
          <p:cNvSpPr txBox="1"/>
          <p:nvPr/>
        </p:nvSpPr>
        <p:spPr>
          <a:xfrm>
            <a:off x="8215177" y="2002104"/>
            <a:ext cx="1054932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 Provider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9" name="Google Shape;199;g12302c550c0_0_309"/>
          <p:cNvSpPr txBox="1"/>
          <p:nvPr/>
        </p:nvSpPr>
        <p:spPr>
          <a:xfrm>
            <a:off x="568601" y="4582686"/>
            <a:ext cx="75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Customer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00" name="Google Shape;200;g12302c550c0_0_309"/>
          <p:cNvCxnSpPr/>
          <p:nvPr/>
        </p:nvCxnSpPr>
        <p:spPr>
          <a:xfrm>
            <a:off x="949203" y="1491937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g12302c550c0_0_309"/>
          <p:cNvCxnSpPr/>
          <p:nvPr/>
        </p:nvCxnSpPr>
        <p:spPr>
          <a:xfrm rot="10800000">
            <a:off x="950993" y="1186161"/>
            <a:ext cx="0" cy="29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g12302c550c0_0_309"/>
          <p:cNvCxnSpPr>
            <a:cxnSpLocks/>
          </p:cNvCxnSpPr>
          <p:nvPr/>
        </p:nvCxnSpPr>
        <p:spPr>
          <a:xfrm>
            <a:off x="947244" y="1184499"/>
            <a:ext cx="822284" cy="744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g12302c550c0_0_309"/>
          <p:cNvCxnSpPr/>
          <p:nvPr/>
        </p:nvCxnSpPr>
        <p:spPr>
          <a:xfrm>
            <a:off x="1213338" y="1195309"/>
            <a:ext cx="0" cy="30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g12302c550c0_0_309"/>
          <p:cNvCxnSpPr/>
          <p:nvPr/>
        </p:nvCxnSpPr>
        <p:spPr>
          <a:xfrm>
            <a:off x="1841586" y="1193106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g12302c550c0_0_309"/>
          <p:cNvCxnSpPr>
            <a:cxnSpLocks/>
          </p:cNvCxnSpPr>
          <p:nvPr/>
        </p:nvCxnSpPr>
        <p:spPr>
          <a:xfrm>
            <a:off x="1842219" y="1509334"/>
            <a:ext cx="96768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12302c550c0_0_309"/>
          <p:cNvCxnSpPr>
            <a:cxnSpLocks/>
          </p:cNvCxnSpPr>
          <p:nvPr/>
        </p:nvCxnSpPr>
        <p:spPr>
          <a:xfrm>
            <a:off x="1838100" y="1191896"/>
            <a:ext cx="940075" cy="24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g12302c550c0_0_309"/>
          <p:cNvCxnSpPr/>
          <p:nvPr/>
        </p:nvCxnSpPr>
        <p:spPr>
          <a:xfrm>
            <a:off x="2074754" y="1195309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g12302c550c0_0_309"/>
          <p:cNvCxnSpPr>
            <a:cxnSpLocks/>
          </p:cNvCxnSpPr>
          <p:nvPr/>
        </p:nvCxnSpPr>
        <p:spPr>
          <a:xfrm>
            <a:off x="2219001" y="3392094"/>
            <a:ext cx="87859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12302c550c0_0_309"/>
          <p:cNvCxnSpPr/>
          <p:nvPr/>
        </p:nvCxnSpPr>
        <p:spPr>
          <a:xfrm>
            <a:off x="2220184" y="3083622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12302c550c0_0_309"/>
          <p:cNvCxnSpPr/>
          <p:nvPr/>
        </p:nvCxnSpPr>
        <p:spPr>
          <a:xfrm>
            <a:off x="2448728" y="3095877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12302c550c0_0_309"/>
          <p:cNvCxnSpPr>
            <a:cxnSpLocks/>
          </p:cNvCxnSpPr>
          <p:nvPr/>
        </p:nvCxnSpPr>
        <p:spPr>
          <a:xfrm>
            <a:off x="2220725" y="3078907"/>
            <a:ext cx="80980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g12302c550c0_0_309"/>
          <p:cNvSpPr txBox="1"/>
          <p:nvPr/>
        </p:nvSpPr>
        <p:spPr>
          <a:xfrm>
            <a:off x="2417991" y="3090685"/>
            <a:ext cx="91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UserDetails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3" name="Google Shape;213;g12302c550c0_0_309"/>
          <p:cNvSpPr txBox="1"/>
          <p:nvPr/>
        </p:nvSpPr>
        <p:spPr>
          <a:xfrm rot="16200000">
            <a:off x="2117486" y="3391951"/>
            <a:ext cx="97112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Customer Registration Data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14" name="Google Shape;214;g12302c550c0_0_309"/>
          <p:cNvSpPr txBox="1"/>
          <p:nvPr/>
        </p:nvSpPr>
        <p:spPr>
          <a:xfrm rot="-5400000">
            <a:off x="1869126" y="2565103"/>
            <a:ext cx="803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215" name="Google Shape;215;g12302c550c0_0_309"/>
          <p:cNvCxnSpPr/>
          <p:nvPr/>
        </p:nvCxnSpPr>
        <p:spPr>
          <a:xfrm>
            <a:off x="496655" y="1492088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g12302c550c0_0_309"/>
          <p:cNvCxnSpPr>
            <a:cxnSpLocks/>
          </p:cNvCxnSpPr>
          <p:nvPr/>
        </p:nvCxnSpPr>
        <p:spPr>
          <a:xfrm>
            <a:off x="4657846" y="1074311"/>
            <a:ext cx="82424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g12302c550c0_0_309"/>
          <p:cNvSpPr txBox="1"/>
          <p:nvPr/>
        </p:nvSpPr>
        <p:spPr>
          <a:xfrm>
            <a:off x="2013381" y="1133169"/>
            <a:ext cx="14111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ServiceProvider</a:t>
            </a:r>
            <a:endParaRPr lang="en"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Details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18" name="Google Shape;218;g12302c550c0_0_309"/>
          <p:cNvCxnSpPr>
            <a:cxnSpLocks/>
          </p:cNvCxnSpPr>
          <p:nvPr/>
        </p:nvCxnSpPr>
        <p:spPr>
          <a:xfrm>
            <a:off x="4657858" y="1391988"/>
            <a:ext cx="82422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12302c550c0_0_309"/>
          <p:cNvCxnSpPr/>
          <p:nvPr/>
        </p:nvCxnSpPr>
        <p:spPr>
          <a:xfrm>
            <a:off x="4656083" y="107431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12302c550c0_0_309"/>
          <p:cNvCxnSpPr/>
          <p:nvPr/>
        </p:nvCxnSpPr>
        <p:spPr>
          <a:xfrm>
            <a:off x="4902998" y="1074311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g12302c550c0_0_309"/>
          <p:cNvSpPr txBox="1"/>
          <p:nvPr/>
        </p:nvSpPr>
        <p:spPr>
          <a:xfrm>
            <a:off x="4841443" y="1124002"/>
            <a:ext cx="10737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UserDetails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22" name="Google Shape;222;g12302c550c0_0_309"/>
          <p:cNvCxnSpPr/>
          <p:nvPr/>
        </p:nvCxnSpPr>
        <p:spPr>
          <a:xfrm rot="10800000">
            <a:off x="5642350" y="1493375"/>
            <a:ext cx="12000" cy="1200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g12302c550c0_0_309"/>
          <p:cNvSpPr txBox="1"/>
          <p:nvPr/>
        </p:nvSpPr>
        <p:spPr>
          <a:xfrm>
            <a:off x="5174844" y="1290225"/>
            <a:ext cx="197666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 Provider Registration Data 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24" name="Google Shape;224;g12302c550c0_0_309"/>
          <p:cNvSpPr txBox="1"/>
          <p:nvPr/>
        </p:nvSpPr>
        <p:spPr>
          <a:xfrm>
            <a:off x="3639881" y="984303"/>
            <a:ext cx="105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Credentials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25" name="Google Shape;225;g12302c550c0_0_309"/>
          <p:cNvCxnSpPr>
            <a:stCxn id="214" idx="2"/>
            <a:endCxn id="214" idx="2"/>
          </p:cNvCxnSpPr>
          <p:nvPr/>
        </p:nvCxnSpPr>
        <p:spPr>
          <a:xfrm>
            <a:off x="2393976" y="2688253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g12302c550c0_0_309"/>
          <p:cNvCxnSpPr>
            <a:cxnSpLocks/>
          </p:cNvCxnSpPr>
          <p:nvPr/>
        </p:nvCxnSpPr>
        <p:spPr>
          <a:xfrm flipV="1">
            <a:off x="2847937" y="3392094"/>
            <a:ext cx="0" cy="73755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g12302c550c0_0_309"/>
          <p:cNvCxnSpPr/>
          <p:nvPr/>
        </p:nvCxnSpPr>
        <p:spPr>
          <a:xfrm rot="10800000">
            <a:off x="2461825" y="2416507"/>
            <a:ext cx="0" cy="662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g12302c550c0_0_309"/>
          <p:cNvCxnSpPr/>
          <p:nvPr/>
        </p:nvCxnSpPr>
        <p:spPr>
          <a:xfrm>
            <a:off x="2461825" y="2416461"/>
            <a:ext cx="201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" name="Google Shape;231;g12302c550c0_0_309"/>
          <p:cNvCxnSpPr/>
          <p:nvPr/>
        </p:nvCxnSpPr>
        <p:spPr>
          <a:xfrm rot="10800000">
            <a:off x="3597138" y="1229401"/>
            <a:ext cx="10677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12302c550c0_0_309"/>
          <p:cNvCxnSpPr>
            <a:cxnSpLocks/>
            <a:endCxn id="161" idx="0"/>
          </p:cNvCxnSpPr>
          <p:nvPr/>
        </p:nvCxnSpPr>
        <p:spPr>
          <a:xfrm flipH="1">
            <a:off x="3575604" y="1228323"/>
            <a:ext cx="21942" cy="53531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g12302c550c0_0_309"/>
          <p:cNvCxnSpPr>
            <a:stCxn id="174" idx="0"/>
          </p:cNvCxnSpPr>
          <p:nvPr/>
        </p:nvCxnSpPr>
        <p:spPr>
          <a:xfrm rot="10800000">
            <a:off x="6544026" y="1545473"/>
            <a:ext cx="0" cy="135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g12302c550c0_0_309"/>
          <p:cNvCxnSpPr/>
          <p:nvPr/>
        </p:nvCxnSpPr>
        <p:spPr>
          <a:xfrm rot="10800000">
            <a:off x="5163725" y="1545599"/>
            <a:ext cx="1380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12302c550c0_0_309"/>
          <p:cNvCxnSpPr/>
          <p:nvPr/>
        </p:nvCxnSpPr>
        <p:spPr>
          <a:xfrm rot="10800000">
            <a:off x="5163638" y="1391999"/>
            <a:ext cx="0" cy="15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g12302c550c0_0_309"/>
          <p:cNvCxnSpPr>
            <a:cxnSpLocks/>
          </p:cNvCxnSpPr>
          <p:nvPr/>
        </p:nvCxnSpPr>
        <p:spPr>
          <a:xfrm>
            <a:off x="102755" y="1178765"/>
            <a:ext cx="759138" cy="573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12302c550c0_0_309"/>
          <p:cNvCxnSpPr>
            <a:cxnSpLocks/>
          </p:cNvCxnSpPr>
          <p:nvPr/>
        </p:nvCxnSpPr>
        <p:spPr>
          <a:xfrm>
            <a:off x="102755" y="1520978"/>
            <a:ext cx="76521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g12302c550c0_0_309"/>
          <p:cNvCxnSpPr>
            <a:cxnSpLocks/>
          </p:cNvCxnSpPr>
          <p:nvPr/>
        </p:nvCxnSpPr>
        <p:spPr>
          <a:xfrm flipV="1">
            <a:off x="111831" y="1178765"/>
            <a:ext cx="0" cy="3422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g12302c550c0_0_309"/>
          <p:cNvSpPr txBox="1"/>
          <p:nvPr/>
        </p:nvSpPr>
        <p:spPr>
          <a:xfrm>
            <a:off x="248559" y="1208044"/>
            <a:ext cx="83154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UserDetails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0" name="Google Shape;240;g12302c550c0_0_309"/>
          <p:cNvCxnSpPr>
            <a:cxnSpLocks/>
          </p:cNvCxnSpPr>
          <p:nvPr/>
        </p:nvCxnSpPr>
        <p:spPr>
          <a:xfrm>
            <a:off x="1314295" y="1508223"/>
            <a:ext cx="0" cy="20412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1" name="Google Shape;241;g12302c550c0_0_309"/>
          <p:cNvCxnSpPr>
            <a:cxnSpLocks/>
          </p:cNvCxnSpPr>
          <p:nvPr/>
        </p:nvCxnSpPr>
        <p:spPr>
          <a:xfrm>
            <a:off x="535950" y="1499374"/>
            <a:ext cx="0" cy="18169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g12302c550c0_0_309"/>
          <p:cNvSpPr txBox="1"/>
          <p:nvPr/>
        </p:nvSpPr>
        <p:spPr>
          <a:xfrm>
            <a:off x="1155374" y="1210572"/>
            <a:ext cx="72879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UserRoles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3" name="Google Shape;243;g12302c550c0_0_309"/>
          <p:cNvCxnSpPr/>
          <p:nvPr/>
        </p:nvCxnSpPr>
        <p:spPr>
          <a:xfrm>
            <a:off x="1935880" y="1508223"/>
            <a:ext cx="0" cy="20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38;g12302c550c0_0_309">
            <a:extLst>
              <a:ext uri="{FF2B5EF4-FFF2-40B4-BE49-F238E27FC236}">
                <a16:creationId xmlns:a16="http://schemas.microsoft.com/office/drawing/2014/main" id="{D235960C-4FE6-D5C7-4B97-E2AB3344DC7F}"/>
              </a:ext>
            </a:extLst>
          </p:cNvPr>
          <p:cNvCxnSpPr>
            <a:cxnSpLocks/>
          </p:cNvCxnSpPr>
          <p:nvPr/>
        </p:nvCxnSpPr>
        <p:spPr>
          <a:xfrm flipV="1">
            <a:off x="326069" y="1186161"/>
            <a:ext cx="0" cy="34297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17;g12302c550c0_0_309">
            <a:extLst>
              <a:ext uri="{FF2B5EF4-FFF2-40B4-BE49-F238E27FC236}">
                <a16:creationId xmlns:a16="http://schemas.microsoft.com/office/drawing/2014/main" id="{AD01D7EF-FD78-0993-9456-402987475FFE}"/>
              </a:ext>
            </a:extLst>
          </p:cNvPr>
          <p:cNvSpPr txBox="1"/>
          <p:nvPr/>
        </p:nvSpPr>
        <p:spPr>
          <a:xfrm>
            <a:off x="4640948" y="4347081"/>
            <a:ext cx="122303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SubscriptionTypes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65362A-4E0B-FBA4-21E9-C08A3DECF768}"/>
              </a:ext>
            </a:extLst>
          </p:cNvPr>
          <p:cNvCxnSpPr>
            <a:cxnSpLocks/>
          </p:cNvCxnSpPr>
          <p:nvPr/>
        </p:nvCxnSpPr>
        <p:spPr>
          <a:xfrm flipV="1">
            <a:off x="4524099" y="4325344"/>
            <a:ext cx="96381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39671-6DE3-12CF-EE09-258AAA4FF814}"/>
              </a:ext>
            </a:extLst>
          </p:cNvPr>
          <p:cNvCxnSpPr>
            <a:cxnSpLocks/>
          </p:cNvCxnSpPr>
          <p:nvPr/>
        </p:nvCxnSpPr>
        <p:spPr>
          <a:xfrm flipV="1">
            <a:off x="4536638" y="4591659"/>
            <a:ext cx="96381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C1521A-425B-D2AC-564B-0932165A1360}"/>
              </a:ext>
            </a:extLst>
          </p:cNvPr>
          <p:cNvCxnSpPr/>
          <p:nvPr/>
        </p:nvCxnSpPr>
        <p:spPr>
          <a:xfrm>
            <a:off x="4524099" y="4338634"/>
            <a:ext cx="0" cy="268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5C957C-9AD7-DB93-C8B0-54C36F95E73B}"/>
              </a:ext>
            </a:extLst>
          </p:cNvPr>
          <p:cNvCxnSpPr>
            <a:cxnSpLocks/>
          </p:cNvCxnSpPr>
          <p:nvPr/>
        </p:nvCxnSpPr>
        <p:spPr>
          <a:xfrm flipV="1">
            <a:off x="4687586" y="4323048"/>
            <a:ext cx="0" cy="28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26100A-F7CC-CD76-6436-6DCEB476F8C6}"/>
              </a:ext>
            </a:extLst>
          </p:cNvPr>
          <p:cNvCxnSpPr>
            <a:cxnSpLocks/>
          </p:cNvCxnSpPr>
          <p:nvPr/>
        </p:nvCxnSpPr>
        <p:spPr>
          <a:xfrm>
            <a:off x="6360001" y="2911072"/>
            <a:ext cx="780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5EE1BA-A4F2-CE62-C552-52345BAB5F2A}"/>
              </a:ext>
            </a:extLst>
          </p:cNvPr>
          <p:cNvCxnSpPr>
            <a:cxnSpLocks/>
          </p:cNvCxnSpPr>
          <p:nvPr/>
        </p:nvCxnSpPr>
        <p:spPr>
          <a:xfrm>
            <a:off x="6370910" y="3193949"/>
            <a:ext cx="780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238F83-30BC-78C2-8E58-414E91321A0E}"/>
              </a:ext>
            </a:extLst>
          </p:cNvPr>
          <p:cNvCxnSpPr>
            <a:cxnSpLocks/>
          </p:cNvCxnSpPr>
          <p:nvPr/>
        </p:nvCxnSpPr>
        <p:spPr>
          <a:xfrm flipH="1" flipV="1">
            <a:off x="6435428" y="2914691"/>
            <a:ext cx="3428" cy="279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C2C187-CA1F-4C49-DD2A-C039CFA07AF5}"/>
              </a:ext>
            </a:extLst>
          </p:cNvPr>
          <p:cNvCxnSpPr>
            <a:cxnSpLocks/>
          </p:cNvCxnSpPr>
          <p:nvPr/>
        </p:nvCxnSpPr>
        <p:spPr>
          <a:xfrm flipV="1">
            <a:off x="6360001" y="2925715"/>
            <a:ext cx="0" cy="257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21;g12302c550c0_0_309">
            <a:extLst>
              <a:ext uri="{FF2B5EF4-FFF2-40B4-BE49-F238E27FC236}">
                <a16:creationId xmlns:a16="http://schemas.microsoft.com/office/drawing/2014/main" id="{509C74A5-48E6-2151-E76F-96D028850994}"/>
              </a:ext>
            </a:extLst>
          </p:cNvPr>
          <p:cNvSpPr txBox="1"/>
          <p:nvPr/>
        </p:nvSpPr>
        <p:spPr>
          <a:xfrm>
            <a:off x="6423459" y="2912065"/>
            <a:ext cx="1073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ServiceTypes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38E554-49D9-30B5-3216-2EC40B482963}"/>
              </a:ext>
            </a:extLst>
          </p:cNvPr>
          <p:cNvCxnSpPr>
            <a:cxnSpLocks/>
          </p:cNvCxnSpPr>
          <p:nvPr/>
        </p:nvCxnSpPr>
        <p:spPr>
          <a:xfrm flipV="1">
            <a:off x="7228465" y="2918477"/>
            <a:ext cx="0" cy="243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0315EC-4CF0-399F-2E97-FFB853F43095}"/>
              </a:ext>
            </a:extLst>
          </p:cNvPr>
          <p:cNvCxnSpPr>
            <a:cxnSpLocks/>
          </p:cNvCxnSpPr>
          <p:nvPr/>
        </p:nvCxnSpPr>
        <p:spPr>
          <a:xfrm flipV="1">
            <a:off x="7371474" y="2927206"/>
            <a:ext cx="0" cy="244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F75FFA-E1BD-7F38-3718-C50EFA77E932}"/>
              </a:ext>
            </a:extLst>
          </p:cNvPr>
          <p:cNvCxnSpPr>
            <a:cxnSpLocks/>
          </p:cNvCxnSpPr>
          <p:nvPr/>
        </p:nvCxnSpPr>
        <p:spPr>
          <a:xfrm flipV="1">
            <a:off x="7203365" y="2901623"/>
            <a:ext cx="969296" cy="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62F96-DC97-5DF6-B785-C027E12E2F1D}"/>
              </a:ext>
            </a:extLst>
          </p:cNvPr>
          <p:cNvCxnSpPr>
            <a:cxnSpLocks/>
          </p:cNvCxnSpPr>
          <p:nvPr/>
        </p:nvCxnSpPr>
        <p:spPr>
          <a:xfrm flipV="1">
            <a:off x="7251367" y="3182150"/>
            <a:ext cx="963810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B3F56-017B-CFD7-F736-BD653188F1F8}"/>
              </a:ext>
            </a:extLst>
          </p:cNvPr>
          <p:cNvSpPr txBox="1"/>
          <p:nvPr/>
        </p:nvSpPr>
        <p:spPr>
          <a:xfrm>
            <a:off x="7300348" y="2894318"/>
            <a:ext cx="12793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SubscriptionTypes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Google Shape;240;g12302c550c0_0_309">
            <a:extLst>
              <a:ext uri="{FF2B5EF4-FFF2-40B4-BE49-F238E27FC236}">
                <a16:creationId xmlns:a16="http://schemas.microsoft.com/office/drawing/2014/main" id="{8273FBDF-E5FB-1E03-24EE-95DAF673E05A}"/>
              </a:ext>
            </a:extLst>
          </p:cNvPr>
          <p:cNvCxnSpPr>
            <a:cxnSpLocks/>
          </p:cNvCxnSpPr>
          <p:nvPr/>
        </p:nvCxnSpPr>
        <p:spPr>
          <a:xfrm flipV="1">
            <a:off x="6725704" y="2666271"/>
            <a:ext cx="0" cy="25220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240;g12302c550c0_0_309">
            <a:extLst>
              <a:ext uri="{FF2B5EF4-FFF2-40B4-BE49-F238E27FC236}">
                <a16:creationId xmlns:a16="http://schemas.microsoft.com/office/drawing/2014/main" id="{0041B05F-9908-ACAB-A54D-A21676B36B10}"/>
              </a:ext>
            </a:extLst>
          </p:cNvPr>
          <p:cNvCxnSpPr>
            <a:cxnSpLocks/>
          </p:cNvCxnSpPr>
          <p:nvPr/>
        </p:nvCxnSpPr>
        <p:spPr>
          <a:xfrm flipV="1">
            <a:off x="7374708" y="2638867"/>
            <a:ext cx="0" cy="25220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240;g12302c550c0_0_309">
            <a:extLst>
              <a:ext uri="{FF2B5EF4-FFF2-40B4-BE49-F238E27FC236}">
                <a16:creationId xmlns:a16="http://schemas.microsoft.com/office/drawing/2014/main" id="{4E078B5A-74B0-0183-DB79-551F2536EBA9}"/>
              </a:ext>
            </a:extLst>
          </p:cNvPr>
          <p:cNvCxnSpPr>
            <a:cxnSpLocks/>
          </p:cNvCxnSpPr>
          <p:nvPr/>
        </p:nvCxnSpPr>
        <p:spPr>
          <a:xfrm flipH="1">
            <a:off x="4420695" y="4472510"/>
            <a:ext cx="103404" cy="892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217;g12302c550c0_0_309">
            <a:extLst>
              <a:ext uri="{FF2B5EF4-FFF2-40B4-BE49-F238E27FC236}">
                <a16:creationId xmlns:a16="http://schemas.microsoft.com/office/drawing/2014/main" id="{1A9D3573-CD8A-2F47-2B43-2545C45AFA48}"/>
              </a:ext>
            </a:extLst>
          </p:cNvPr>
          <p:cNvSpPr txBox="1"/>
          <p:nvPr/>
        </p:nvSpPr>
        <p:spPr>
          <a:xfrm>
            <a:off x="4627538" y="4723281"/>
            <a:ext cx="83706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StateDetails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14244A-D034-99E8-834D-ADD61450D024}"/>
              </a:ext>
            </a:extLst>
          </p:cNvPr>
          <p:cNvCxnSpPr>
            <a:cxnSpLocks/>
          </p:cNvCxnSpPr>
          <p:nvPr/>
        </p:nvCxnSpPr>
        <p:spPr>
          <a:xfrm>
            <a:off x="4543850" y="4711449"/>
            <a:ext cx="949386" cy="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0C4C4CB-CB14-C46B-2402-C8BE82EE87AB}"/>
              </a:ext>
            </a:extLst>
          </p:cNvPr>
          <p:cNvCxnSpPr>
            <a:cxnSpLocks/>
          </p:cNvCxnSpPr>
          <p:nvPr/>
        </p:nvCxnSpPr>
        <p:spPr>
          <a:xfrm flipV="1">
            <a:off x="4540924" y="4975405"/>
            <a:ext cx="921236" cy="2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9AF9C82-6366-6299-3BCF-03D581960A49}"/>
              </a:ext>
            </a:extLst>
          </p:cNvPr>
          <p:cNvCxnSpPr>
            <a:cxnSpLocks/>
          </p:cNvCxnSpPr>
          <p:nvPr/>
        </p:nvCxnSpPr>
        <p:spPr>
          <a:xfrm flipV="1">
            <a:off x="4694081" y="4705836"/>
            <a:ext cx="0" cy="28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7B1196D-B8DC-4F78-38C9-08AFD0B85745}"/>
              </a:ext>
            </a:extLst>
          </p:cNvPr>
          <p:cNvCxnSpPr>
            <a:cxnSpLocks/>
          </p:cNvCxnSpPr>
          <p:nvPr/>
        </p:nvCxnSpPr>
        <p:spPr>
          <a:xfrm flipV="1">
            <a:off x="4543850" y="4705836"/>
            <a:ext cx="0" cy="28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oogle Shape;240;g12302c550c0_0_309">
            <a:extLst>
              <a:ext uri="{FF2B5EF4-FFF2-40B4-BE49-F238E27FC236}">
                <a16:creationId xmlns:a16="http://schemas.microsoft.com/office/drawing/2014/main" id="{D129A589-6015-4E5F-2152-2FF83F68BA07}"/>
              </a:ext>
            </a:extLst>
          </p:cNvPr>
          <p:cNvCxnSpPr>
            <a:cxnSpLocks/>
          </p:cNvCxnSpPr>
          <p:nvPr/>
        </p:nvCxnSpPr>
        <p:spPr>
          <a:xfrm flipH="1">
            <a:off x="4433794" y="4835866"/>
            <a:ext cx="90305" cy="1551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B0165-C97F-546C-EB7A-E1311F1C08A8}"/>
              </a:ext>
            </a:extLst>
          </p:cNvPr>
          <p:cNvCxnSpPr>
            <a:cxnSpLocks/>
          </p:cNvCxnSpPr>
          <p:nvPr/>
        </p:nvCxnSpPr>
        <p:spPr>
          <a:xfrm>
            <a:off x="7171629" y="1245659"/>
            <a:ext cx="940383" cy="1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47F292-1DC1-E436-C4A1-DCAC638CB77D}"/>
              </a:ext>
            </a:extLst>
          </p:cNvPr>
          <p:cNvCxnSpPr>
            <a:cxnSpLocks/>
          </p:cNvCxnSpPr>
          <p:nvPr/>
        </p:nvCxnSpPr>
        <p:spPr>
          <a:xfrm>
            <a:off x="7162626" y="1524681"/>
            <a:ext cx="949386" cy="8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88065-F753-8EA9-DBD1-1F04EFC2E4D4}"/>
              </a:ext>
            </a:extLst>
          </p:cNvPr>
          <p:cNvCxnSpPr>
            <a:cxnSpLocks/>
          </p:cNvCxnSpPr>
          <p:nvPr/>
        </p:nvCxnSpPr>
        <p:spPr>
          <a:xfrm flipV="1">
            <a:off x="7151507" y="1250112"/>
            <a:ext cx="0" cy="28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491AFC-B2F8-3DF4-2DF9-D92174A0CAB0}"/>
              </a:ext>
            </a:extLst>
          </p:cNvPr>
          <p:cNvCxnSpPr>
            <a:cxnSpLocks/>
          </p:cNvCxnSpPr>
          <p:nvPr/>
        </p:nvCxnSpPr>
        <p:spPr>
          <a:xfrm flipV="1">
            <a:off x="7371474" y="1245382"/>
            <a:ext cx="0" cy="28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217;g12302c550c0_0_309">
            <a:extLst>
              <a:ext uri="{FF2B5EF4-FFF2-40B4-BE49-F238E27FC236}">
                <a16:creationId xmlns:a16="http://schemas.microsoft.com/office/drawing/2014/main" id="{B91AB8FB-2444-C3F8-8F38-1A70942F3A1E}"/>
              </a:ext>
            </a:extLst>
          </p:cNvPr>
          <p:cNvSpPr txBox="1"/>
          <p:nvPr/>
        </p:nvSpPr>
        <p:spPr>
          <a:xfrm>
            <a:off x="7359505" y="1264168"/>
            <a:ext cx="83706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StateDetails</a:t>
            </a:r>
            <a:endParaRPr sz="1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28" name="Google Shape;240;g12302c550c0_0_309">
            <a:extLst>
              <a:ext uri="{FF2B5EF4-FFF2-40B4-BE49-F238E27FC236}">
                <a16:creationId xmlns:a16="http://schemas.microsoft.com/office/drawing/2014/main" id="{63CE69E8-883A-09D1-0414-003FB1D8546D}"/>
              </a:ext>
            </a:extLst>
          </p:cNvPr>
          <p:cNvCxnSpPr>
            <a:cxnSpLocks/>
          </p:cNvCxnSpPr>
          <p:nvPr/>
        </p:nvCxnSpPr>
        <p:spPr>
          <a:xfrm>
            <a:off x="7258157" y="1529134"/>
            <a:ext cx="0" cy="15193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240;g12302c550c0_0_309">
            <a:extLst>
              <a:ext uri="{FF2B5EF4-FFF2-40B4-BE49-F238E27FC236}">
                <a16:creationId xmlns:a16="http://schemas.microsoft.com/office/drawing/2014/main" id="{CBD9BD3E-C311-6EFB-D321-8171D7C3E7F2}"/>
              </a:ext>
            </a:extLst>
          </p:cNvPr>
          <p:cNvCxnSpPr>
            <a:cxnSpLocks/>
          </p:cNvCxnSpPr>
          <p:nvPr/>
        </p:nvCxnSpPr>
        <p:spPr>
          <a:xfrm flipV="1">
            <a:off x="5844162" y="2687816"/>
            <a:ext cx="0" cy="25220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216;g12302c550c0_0_309">
            <a:extLst>
              <a:ext uri="{FF2B5EF4-FFF2-40B4-BE49-F238E27FC236}">
                <a16:creationId xmlns:a16="http://schemas.microsoft.com/office/drawing/2014/main" id="{2841FABE-5DE8-83ED-7EEB-7B7ED3979C75}"/>
              </a:ext>
            </a:extLst>
          </p:cNvPr>
          <p:cNvCxnSpPr>
            <a:cxnSpLocks/>
          </p:cNvCxnSpPr>
          <p:nvPr/>
        </p:nvCxnSpPr>
        <p:spPr>
          <a:xfrm>
            <a:off x="5361459" y="2942884"/>
            <a:ext cx="82424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220;g12302c550c0_0_309">
            <a:extLst>
              <a:ext uri="{FF2B5EF4-FFF2-40B4-BE49-F238E27FC236}">
                <a16:creationId xmlns:a16="http://schemas.microsoft.com/office/drawing/2014/main" id="{83CE4005-5F8C-162C-2A7B-0A8750106FFD}"/>
              </a:ext>
            </a:extLst>
          </p:cNvPr>
          <p:cNvCxnSpPr/>
          <p:nvPr/>
        </p:nvCxnSpPr>
        <p:spPr>
          <a:xfrm>
            <a:off x="5361459" y="2937027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220;g12302c550c0_0_309">
            <a:extLst>
              <a:ext uri="{FF2B5EF4-FFF2-40B4-BE49-F238E27FC236}">
                <a16:creationId xmlns:a16="http://schemas.microsoft.com/office/drawing/2014/main" id="{C07BBB54-FE1A-4134-2943-18B73DED357A}"/>
              </a:ext>
            </a:extLst>
          </p:cNvPr>
          <p:cNvCxnSpPr/>
          <p:nvPr/>
        </p:nvCxnSpPr>
        <p:spPr>
          <a:xfrm>
            <a:off x="5462160" y="2937027"/>
            <a:ext cx="0" cy="3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216;g12302c550c0_0_309">
            <a:extLst>
              <a:ext uri="{FF2B5EF4-FFF2-40B4-BE49-F238E27FC236}">
                <a16:creationId xmlns:a16="http://schemas.microsoft.com/office/drawing/2014/main" id="{26E7BE9A-D6D3-47AF-3880-E019DE57821F}"/>
              </a:ext>
            </a:extLst>
          </p:cNvPr>
          <p:cNvCxnSpPr>
            <a:cxnSpLocks/>
          </p:cNvCxnSpPr>
          <p:nvPr/>
        </p:nvCxnSpPr>
        <p:spPr>
          <a:xfrm>
            <a:off x="5361459" y="3261631"/>
            <a:ext cx="82424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629BDC-B13A-FBE7-62AC-E1A990112953}"/>
              </a:ext>
            </a:extLst>
          </p:cNvPr>
          <p:cNvSpPr txBox="1"/>
          <p:nvPr/>
        </p:nvSpPr>
        <p:spPr>
          <a:xfrm>
            <a:off x="5394094" y="2891073"/>
            <a:ext cx="1062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ServiceProviderDetails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108</Words>
  <Application>Microsoft Macintosh PowerPoint</Application>
  <PresentationFormat>On-screen Show (16:9)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1_Office Theme</vt:lpstr>
      <vt:lpstr>PowerPoint Presentation</vt:lpstr>
      <vt:lpstr>MaidEase  Data Flow Diagram (Physical)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Mansuri, Ms. Rushda Zameer</cp:lastModifiedBy>
  <cp:revision>28</cp:revision>
  <dcterms:modified xsi:type="dcterms:W3CDTF">2023-03-28T15:18:49Z</dcterms:modified>
</cp:coreProperties>
</file>