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500" b="1" dirty="0"/>
              <a:t>Application: </a:t>
            </a:r>
            <a:r>
              <a:rPr lang="en-GB" sz="1500" b="1" dirty="0" err="1"/>
              <a:t>MaidEase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3" name="Google Shape;143;p25"/>
          <p:cNvSpPr/>
          <p:nvPr/>
        </p:nvSpPr>
        <p:spPr>
          <a:xfrm>
            <a:off x="1290083" y="3607446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 dirty="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Account Management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851" y="1766851"/>
            <a:ext cx="316572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41674" y="2276874"/>
            <a:ext cx="815427" cy="63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Subscribed </a:t>
            </a:r>
            <a:r>
              <a:rPr lang="en-GB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Users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81" y="266046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0" y="3111442"/>
            <a:ext cx="115597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service providers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75" y="3930372"/>
            <a:ext cx="304200" cy="604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5"/>
          <p:cNvCxnSpPr>
            <a:cxnSpLocks/>
            <a:stCxn id="142" idx="1"/>
            <a:endCxn id="148" idx="3"/>
          </p:cNvCxnSpPr>
          <p:nvPr/>
        </p:nvCxnSpPr>
        <p:spPr>
          <a:xfrm flipH="1" flipV="1">
            <a:off x="595423" y="2016901"/>
            <a:ext cx="694823" cy="420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stCxn id="150" idx="3"/>
            <a:endCxn id="142" idx="1"/>
          </p:cNvCxnSpPr>
          <p:nvPr/>
        </p:nvCxnSpPr>
        <p:spPr>
          <a:xfrm flipV="1">
            <a:off x="585581" y="2437597"/>
            <a:ext cx="704665" cy="525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V="1">
            <a:off x="533475" y="3818796"/>
            <a:ext cx="756608" cy="4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2592800" y="38188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sym typeface="Calibri"/>
              </a:rPr>
              <a:t>Provide services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Provide membership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Add Service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100" dirty="0"/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User</a:t>
            </a:r>
            <a:endParaRPr sz="1100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Calibri"/>
                <a:cs typeface="Calibri"/>
              </a:rPr>
              <a:t>Locate Service Provider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100" dirty="0"/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100"/>
          </a:p>
        </p:txBody>
      </p:sp>
      <p:sp>
        <p:nvSpPr>
          <p:cNvPr id="170" name="Google Shape;170;p25"/>
          <p:cNvSpPr/>
          <p:nvPr/>
        </p:nvSpPr>
        <p:spPr>
          <a:xfrm>
            <a:off x="5148520" y="225310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Provider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sz="1200" dirty="0"/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Service</a:t>
            </a: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1100"/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10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Database</a:t>
            </a:r>
            <a:endParaRPr sz="1100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(MongoDB)</a:t>
            </a:r>
            <a:endParaRPr sz="1100" dirty="0"/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API (Google API)</a:t>
            </a:r>
            <a:endParaRPr sz="1100" dirty="0"/>
          </a:p>
        </p:txBody>
      </p:sp>
      <p:sp>
        <p:nvSpPr>
          <p:cNvPr id="180" name="Google Shape;180;p25"/>
          <p:cNvSpPr/>
          <p:nvPr/>
        </p:nvSpPr>
        <p:spPr>
          <a:xfrm>
            <a:off x="7053020" y="3111442"/>
            <a:ext cx="1809600" cy="461508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(React, </a:t>
            </a:r>
            <a:r>
              <a:rPr lang="en-GB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ExpressJS,NextJS,NodeJS</a:t>
            </a: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/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 dirty="0"/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404FD-9585-2447-2EAB-C07C9D09B095}"/>
              </a:ext>
            </a:extLst>
          </p:cNvPr>
          <p:cNvSpPr txBox="1"/>
          <p:nvPr/>
        </p:nvSpPr>
        <p:spPr>
          <a:xfrm>
            <a:off x="0" y="4579315"/>
            <a:ext cx="10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Manager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dirty="0"/>
              <a:t>Application: </a:t>
            </a:r>
            <a:r>
              <a:rPr lang="en-GB" sz="1800" dirty="0" err="1"/>
              <a:t>MaidEase</a:t>
            </a:r>
            <a:br>
              <a:rPr lang="en-GB" sz="1800" dirty="0"/>
            </a:br>
            <a:r>
              <a:rPr lang="en-GB" sz="1800" dirty="0"/>
              <a:t>Type: Application Architecture</a:t>
            </a:r>
            <a:br>
              <a:rPr lang="en-GB" sz="1800" dirty="0"/>
            </a:br>
            <a:r>
              <a:rPr lang="en-GB" sz="1800" dirty="0"/>
              <a:t>View: Process View</a:t>
            </a:r>
            <a:br>
              <a:rPr lang="en-GB" sz="1800" dirty="0"/>
            </a:br>
            <a:r>
              <a:rPr lang="en-GB" sz="1800" dirty="0"/>
              <a:t>Style: Client-Server Pattern</a:t>
            </a:r>
            <a:endParaRPr dirty="0"/>
          </a:p>
        </p:txBody>
      </p:sp>
      <p:pic>
        <p:nvPicPr>
          <p:cNvPr id="188" name="Google Shape;188;p2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263" y="1378721"/>
            <a:ext cx="8371234" cy="36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On-screen Show (16:9)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MaidEase Type: Application Architecture View: Logical View Style: Layered Architecture Pattern</vt:lpstr>
      <vt:lpstr>Application: MaidEase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USER</dc:creator>
  <cp:lastModifiedBy>Bhakti Palkar</cp:lastModifiedBy>
  <cp:revision>11</cp:revision>
  <dcterms:modified xsi:type="dcterms:W3CDTF">2023-05-07T19:49:02Z</dcterms:modified>
</cp:coreProperties>
</file>