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52" d="100"/>
          <a:sy n="152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Account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331177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1.1 Create a user account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1.2 </a:t>
            </a:r>
            <a:r>
              <a:rPr lang="en-IN" sz="900" dirty="0">
                <a:solidFill>
                  <a:schemeClr val="dk1"/>
                </a:solidFill>
              </a:rPr>
              <a:t>Authenticate Account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1.3 Update Account</a:t>
            </a:r>
            <a:endParaRPr sz="900" dirty="0"/>
          </a:p>
        </p:txBody>
      </p:sp>
      <p:sp>
        <p:nvSpPr>
          <p:cNvPr id="59" name="Google Shape;59;p13"/>
          <p:cNvSpPr/>
          <p:nvPr/>
        </p:nvSpPr>
        <p:spPr>
          <a:xfrm>
            <a:off x="3593450" y="29046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1.5 C</a:t>
            </a:r>
            <a:r>
              <a:rPr lang="en-IN" sz="900" dirty="0">
                <a:solidFill>
                  <a:schemeClr val="dk1"/>
                </a:solidFill>
              </a:rPr>
              <a:t>l</a:t>
            </a:r>
            <a:r>
              <a:rPr lang="en" sz="900" dirty="0">
                <a:solidFill>
                  <a:schemeClr val="dk1"/>
                </a:solidFill>
              </a:rPr>
              <a:t>ose Account</a:t>
            </a:r>
            <a:endParaRPr sz="900" dirty="0"/>
          </a:p>
        </p:txBody>
      </p:sp>
      <p:sp>
        <p:nvSpPr>
          <p:cNvPr id="60" name="Google Shape;60;p13"/>
          <p:cNvSpPr/>
          <p:nvPr/>
        </p:nvSpPr>
        <p:spPr>
          <a:xfrm>
            <a:off x="3593450" y="354007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1.6 Track loyalty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5845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74428" y="3051544"/>
            <a:ext cx="1110522" cy="24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Service Provider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560618" y="207352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</p:cNvCxnSpPr>
          <p:nvPr/>
        </p:nvCxnSpPr>
        <p:spPr>
          <a:xfrm flipV="1">
            <a:off x="892525" y="645750"/>
            <a:ext cx="2662500" cy="23148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70" idx="3"/>
            <a:endCxn id="56" idx="2"/>
          </p:cNvCxnSpPr>
          <p:nvPr/>
        </p:nvCxnSpPr>
        <p:spPr>
          <a:xfrm rot="10800000" flipH="1">
            <a:off x="892575" y="1316175"/>
            <a:ext cx="2662500" cy="16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70" idx="3"/>
            <a:endCxn id="57" idx="2"/>
          </p:cNvCxnSpPr>
          <p:nvPr/>
        </p:nvCxnSpPr>
        <p:spPr>
          <a:xfrm rot="10800000" flipH="1">
            <a:off x="892575" y="1951575"/>
            <a:ext cx="2662500" cy="101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cxnSpLocks/>
            <a:stCxn id="70" idx="3"/>
          </p:cNvCxnSpPr>
          <p:nvPr/>
        </p:nvCxnSpPr>
        <p:spPr>
          <a:xfrm rot="10800000" flipH="1">
            <a:off x="892575" y="2586975"/>
            <a:ext cx="2662500" cy="37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70" idx="3"/>
            <a:endCxn id="59" idx="2"/>
          </p:cNvCxnSpPr>
          <p:nvPr/>
        </p:nvCxnSpPr>
        <p:spPr>
          <a:xfrm>
            <a:off x="892550" y="2963775"/>
            <a:ext cx="2700900" cy="25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cxnSpLocks/>
            <a:endCxn id="60" idx="2"/>
          </p:cNvCxnSpPr>
          <p:nvPr/>
        </p:nvCxnSpPr>
        <p:spPr>
          <a:xfrm>
            <a:off x="892550" y="2934225"/>
            <a:ext cx="2700900" cy="923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77" idx="1"/>
            <a:endCxn id="56" idx="6"/>
          </p:cNvCxnSpPr>
          <p:nvPr/>
        </p:nvCxnSpPr>
        <p:spPr>
          <a:xfrm rot="10800000">
            <a:off x="5733375" y="1316175"/>
            <a:ext cx="2225700" cy="74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77" idx="1"/>
            <a:endCxn id="57" idx="6"/>
          </p:cNvCxnSpPr>
          <p:nvPr/>
        </p:nvCxnSpPr>
        <p:spPr>
          <a:xfrm rot="10800000">
            <a:off x="5733375" y="1951575"/>
            <a:ext cx="222570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cxnSpLocks/>
            <a:stCxn id="77" idx="1"/>
          </p:cNvCxnSpPr>
          <p:nvPr/>
        </p:nvCxnSpPr>
        <p:spPr>
          <a:xfrm flipH="1">
            <a:off x="5733375" y="2064375"/>
            <a:ext cx="2225700" cy="52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77" idx="1"/>
            <a:endCxn id="59" idx="6"/>
          </p:cNvCxnSpPr>
          <p:nvPr/>
        </p:nvCxnSpPr>
        <p:spPr>
          <a:xfrm flipH="1">
            <a:off x="5771750" y="2064375"/>
            <a:ext cx="2187300" cy="115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77" idx="1"/>
            <a:endCxn id="60" idx="6"/>
          </p:cNvCxnSpPr>
          <p:nvPr/>
        </p:nvCxnSpPr>
        <p:spPr>
          <a:xfrm flipH="1">
            <a:off x="5771750" y="2064375"/>
            <a:ext cx="2187300" cy="179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2542525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692" y="1821814"/>
            <a:ext cx="345452" cy="3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1462" y="46508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89" name="Google Shape;89;p13"/>
          <p:cNvCxnSpPr>
            <a:cxnSpLocks/>
          </p:cNvCxnSpPr>
          <p:nvPr/>
        </p:nvCxnSpPr>
        <p:spPr>
          <a:xfrm flipH="1" flipV="1">
            <a:off x="5733375" y="648752"/>
            <a:ext cx="2178300" cy="14135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4" name="Google Shape;83;p13">
            <a:extLst>
              <a:ext uri="{FF2B5EF4-FFF2-40B4-BE49-F238E27FC236}">
                <a16:creationId xmlns:a16="http://schemas.microsoft.com/office/drawing/2014/main" id="{40E43A5C-6B15-171C-9BB4-5D5426A4A4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3926400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;p13">
            <a:extLst>
              <a:ext uri="{FF2B5EF4-FFF2-40B4-BE49-F238E27FC236}">
                <a16:creationId xmlns:a16="http://schemas.microsoft.com/office/drawing/2014/main" id="{1BE737F1-A15E-142A-2291-0B7949B0B9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675" y="2724225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3;p13">
            <a:extLst>
              <a:ext uri="{FF2B5EF4-FFF2-40B4-BE49-F238E27FC236}">
                <a16:creationId xmlns:a16="http://schemas.microsoft.com/office/drawing/2014/main" id="{764B8579-4716-5EB9-E021-633E89CF72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338" y="677016"/>
            <a:ext cx="314200" cy="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4DF84-DB47-B466-E283-84E5067C5136}"/>
              </a:ext>
            </a:extLst>
          </p:cNvPr>
          <p:cNvSpPr txBox="1"/>
          <p:nvPr/>
        </p:nvSpPr>
        <p:spPr>
          <a:xfrm>
            <a:off x="161462" y="4540102"/>
            <a:ext cx="1709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Customer Support Executive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A935F-5BA4-CE0E-02CC-27356F3CD650}"/>
              </a:ext>
            </a:extLst>
          </p:cNvPr>
          <p:cNvSpPr txBox="1"/>
          <p:nvPr/>
        </p:nvSpPr>
        <p:spPr>
          <a:xfrm>
            <a:off x="7681562" y="1200384"/>
            <a:ext cx="1531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Account Manager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236DF-B4FE-282C-4DAD-938E91491DE6}"/>
              </a:ext>
            </a:extLst>
          </p:cNvPr>
          <p:cNvSpPr txBox="1"/>
          <p:nvPr/>
        </p:nvSpPr>
        <p:spPr>
          <a:xfrm>
            <a:off x="7959050" y="3199064"/>
            <a:ext cx="1531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Manager</a:t>
            </a:r>
            <a:endParaRPr lang="en-IN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7C962-0976-4183-2223-60E4897F4CC9}"/>
              </a:ext>
            </a:extLst>
          </p:cNvPr>
          <p:cNvCxnSpPr>
            <a:cxnSpLocks/>
          </p:cNvCxnSpPr>
          <p:nvPr/>
        </p:nvCxnSpPr>
        <p:spPr>
          <a:xfrm>
            <a:off x="7911675" y="40937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72;p13">
            <a:extLst>
              <a:ext uri="{FF2B5EF4-FFF2-40B4-BE49-F238E27FC236}">
                <a16:creationId xmlns:a16="http://schemas.microsoft.com/office/drawing/2014/main" id="{D5150761-2618-6012-9557-5EB636EA870E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016396" y="1951575"/>
            <a:ext cx="2538679" cy="21377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72;p13">
            <a:extLst>
              <a:ext uri="{FF2B5EF4-FFF2-40B4-BE49-F238E27FC236}">
                <a16:creationId xmlns:a16="http://schemas.microsoft.com/office/drawing/2014/main" id="{06972102-05A3-60B4-31B5-6F742C1D5E73}"/>
              </a:ext>
            </a:extLst>
          </p:cNvPr>
          <p:cNvCxnSpPr>
            <a:cxnSpLocks/>
          </p:cNvCxnSpPr>
          <p:nvPr/>
        </p:nvCxnSpPr>
        <p:spPr>
          <a:xfrm flipV="1">
            <a:off x="1038762" y="3948773"/>
            <a:ext cx="2588880" cy="140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81;p13">
            <a:extLst>
              <a:ext uri="{FF2B5EF4-FFF2-40B4-BE49-F238E27FC236}">
                <a16:creationId xmlns:a16="http://schemas.microsoft.com/office/drawing/2014/main" id="{4425463E-45F3-F05B-479C-04D78C5451F3}"/>
              </a:ext>
            </a:extLst>
          </p:cNvPr>
          <p:cNvCxnSpPr>
            <a:cxnSpLocks/>
          </p:cNvCxnSpPr>
          <p:nvPr/>
        </p:nvCxnSpPr>
        <p:spPr>
          <a:xfrm flipH="1" flipV="1">
            <a:off x="5733375" y="2073522"/>
            <a:ext cx="2225675" cy="1012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81;p13">
            <a:extLst>
              <a:ext uri="{FF2B5EF4-FFF2-40B4-BE49-F238E27FC236}">
                <a16:creationId xmlns:a16="http://schemas.microsoft.com/office/drawing/2014/main" id="{D7002C89-E3DF-2602-6C93-12F65E5874FB}"/>
              </a:ext>
            </a:extLst>
          </p:cNvPr>
          <p:cNvCxnSpPr>
            <a:cxnSpLocks/>
          </p:cNvCxnSpPr>
          <p:nvPr/>
        </p:nvCxnSpPr>
        <p:spPr>
          <a:xfrm flipH="1">
            <a:off x="5758777" y="3091399"/>
            <a:ext cx="2152898" cy="8324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81;p13">
            <a:extLst>
              <a:ext uri="{FF2B5EF4-FFF2-40B4-BE49-F238E27FC236}">
                <a16:creationId xmlns:a16="http://schemas.microsoft.com/office/drawing/2014/main" id="{140B564F-1B48-DF86-2FC0-1B34558C2D7B}"/>
              </a:ext>
            </a:extLst>
          </p:cNvPr>
          <p:cNvCxnSpPr>
            <a:cxnSpLocks/>
          </p:cNvCxnSpPr>
          <p:nvPr/>
        </p:nvCxnSpPr>
        <p:spPr>
          <a:xfrm flipH="1">
            <a:off x="5753494" y="3078164"/>
            <a:ext cx="2183583" cy="2378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1;p13">
            <a:extLst>
              <a:ext uri="{FF2B5EF4-FFF2-40B4-BE49-F238E27FC236}">
                <a16:creationId xmlns:a16="http://schemas.microsoft.com/office/drawing/2014/main" id="{8DE6B106-9366-995F-F7FB-2CB05F5400E8}"/>
              </a:ext>
            </a:extLst>
          </p:cNvPr>
          <p:cNvCxnSpPr>
            <a:cxnSpLocks/>
          </p:cNvCxnSpPr>
          <p:nvPr/>
        </p:nvCxnSpPr>
        <p:spPr>
          <a:xfrm flipH="1">
            <a:off x="5694950" y="963450"/>
            <a:ext cx="2154407" cy="27792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81;p13">
            <a:extLst>
              <a:ext uri="{FF2B5EF4-FFF2-40B4-BE49-F238E27FC236}">
                <a16:creationId xmlns:a16="http://schemas.microsoft.com/office/drawing/2014/main" id="{59639846-1BE7-10FC-F28E-EC9F48F1437C}"/>
              </a:ext>
            </a:extLst>
          </p:cNvPr>
          <p:cNvCxnSpPr>
            <a:cxnSpLocks/>
          </p:cNvCxnSpPr>
          <p:nvPr/>
        </p:nvCxnSpPr>
        <p:spPr>
          <a:xfrm flipH="1">
            <a:off x="5733375" y="992863"/>
            <a:ext cx="2101500" cy="15941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81;p13">
            <a:extLst>
              <a:ext uri="{FF2B5EF4-FFF2-40B4-BE49-F238E27FC236}">
                <a16:creationId xmlns:a16="http://schemas.microsoft.com/office/drawing/2014/main" id="{C0F9477D-5A30-697C-AC30-74D0BD779705}"/>
              </a:ext>
            </a:extLst>
          </p:cNvPr>
          <p:cNvCxnSpPr>
            <a:cxnSpLocks/>
          </p:cNvCxnSpPr>
          <p:nvPr/>
        </p:nvCxnSpPr>
        <p:spPr>
          <a:xfrm flipH="1" flipV="1">
            <a:off x="5657842" y="530635"/>
            <a:ext cx="2177033" cy="453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81;p13">
            <a:extLst>
              <a:ext uri="{FF2B5EF4-FFF2-40B4-BE49-F238E27FC236}">
                <a16:creationId xmlns:a16="http://schemas.microsoft.com/office/drawing/2014/main" id="{BEB1BDA3-DB25-0CFF-26C1-F9AA9FEC27DE}"/>
              </a:ext>
            </a:extLst>
          </p:cNvPr>
          <p:cNvCxnSpPr>
            <a:cxnSpLocks/>
          </p:cNvCxnSpPr>
          <p:nvPr/>
        </p:nvCxnSpPr>
        <p:spPr>
          <a:xfrm flipH="1">
            <a:off x="5607230" y="983716"/>
            <a:ext cx="2227645" cy="1914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81;p13">
            <a:extLst>
              <a:ext uri="{FF2B5EF4-FFF2-40B4-BE49-F238E27FC236}">
                <a16:creationId xmlns:a16="http://schemas.microsoft.com/office/drawing/2014/main" id="{D35E38E8-6C66-3A97-1CBC-FC2E975AA64B}"/>
              </a:ext>
            </a:extLst>
          </p:cNvPr>
          <p:cNvCxnSpPr>
            <a:cxnSpLocks/>
          </p:cNvCxnSpPr>
          <p:nvPr/>
        </p:nvCxnSpPr>
        <p:spPr>
          <a:xfrm flipH="1">
            <a:off x="5607180" y="978669"/>
            <a:ext cx="2227695" cy="8245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CD778279-4E3E-2E04-8D93-BC8E61F4FCC8}"/>
              </a:ext>
            </a:extLst>
          </p:cNvPr>
          <p:cNvSpPr/>
          <p:nvPr/>
        </p:nvSpPr>
        <p:spPr>
          <a:xfrm>
            <a:off x="3555025" y="226776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1.4 Maintain Account Summary</a:t>
            </a:r>
            <a:endParaRPr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BAB74-06F4-7A1F-7FAC-B082BC24F0BC}"/>
              </a:ext>
            </a:extLst>
          </p:cNvPr>
          <p:cNvSpPr txBox="1"/>
          <p:nvPr/>
        </p:nvSpPr>
        <p:spPr>
          <a:xfrm>
            <a:off x="0" y="372140"/>
            <a:ext cx="29664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Service Management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A6AF-1F43-7AEE-D1FF-E7FCB2BFF5D4}"/>
              </a:ext>
            </a:extLst>
          </p:cNvPr>
          <p:cNvSpPr txBox="1"/>
          <p:nvPr/>
        </p:nvSpPr>
        <p:spPr>
          <a:xfrm>
            <a:off x="3540642" y="116959"/>
            <a:ext cx="340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Use Case Diagram </a:t>
            </a:r>
            <a:endParaRPr lang="en-IN" b="1" u="sng" dirty="0"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A2B0641-80C3-7A67-BFC8-3074FF3400B6}"/>
              </a:ext>
            </a:extLst>
          </p:cNvPr>
          <p:cNvSpPr/>
          <p:nvPr/>
        </p:nvSpPr>
        <p:spPr>
          <a:xfrm>
            <a:off x="3321159" y="852442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2.1 Manage Services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EF02A145-DEAD-4DD1-5863-6F9306BEF3F7}"/>
              </a:ext>
            </a:extLst>
          </p:cNvPr>
          <p:cNvSpPr/>
          <p:nvPr/>
        </p:nvSpPr>
        <p:spPr>
          <a:xfrm>
            <a:off x="3321159" y="151600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2.2 Add favorite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EFC8FBFF-9BE9-1BAA-C61D-E25170AEBFD0}"/>
              </a:ext>
            </a:extLst>
          </p:cNvPr>
          <p:cNvSpPr/>
          <p:nvPr/>
        </p:nvSpPr>
        <p:spPr>
          <a:xfrm>
            <a:off x="3321159" y="2189144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2.3 Book a Service 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7C92932-D839-BB6B-5EC9-129AA791BB68}"/>
              </a:ext>
            </a:extLst>
          </p:cNvPr>
          <p:cNvSpPr/>
          <p:nvPr/>
        </p:nvSpPr>
        <p:spPr>
          <a:xfrm>
            <a:off x="3321159" y="2862281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2.4 Give Ratings/Review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CEC473E5-DACA-6551-DED5-52300D2F6CDA}"/>
              </a:ext>
            </a:extLst>
          </p:cNvPr>
          <p:cNvSpPr/>
          <p:nvPr/>
        </p:nvSpPr>
        <p:spPr>
          <a:xfrm>
            <a:off x="3321159" y="4198893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2.6 Send Reminder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8D0D61C6-546E-9DA4-444E-2340E345FEA1}"/>
              </a:ext>
            </a:extLst>
          </p:cNvPr>
          <p:cNvSpPr/>
          <p:nvPr/>
        </p:nvSpPr>
        <p:spPr>
          <a:xfrm>
            <a:off x="3321159" y="353058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2.5 Modify Appointment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12" name="Google Shape;83;p13">
            <a:extLst>
              <a:ext uri="{FF2B5EF4-FFF2-40B4-BE49-F238E27FC236}">
                <a16:creationId xmlns:a16="http://schemas.microsoft.com/office/drawing/2014/main" id="{96A3390A-61D4-678A-633F-7232F157C7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100" y="1673875"/>
            <a:ext cx="314200" cy="51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3;p13">
            <a:extLst>
              <a:ext uri="{FF2B5EF4-FFF2-40B4-BE49-F238E27FC236}">
                <a16:creationId xmlns:a16="http://schemas.microsoft.com/office/drawing/2014/main" id="{19587C01-855A-8C29-424B-54D1AFDC42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100" y="3804857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3;p13">
            <a:extLst>
              <a:ext uri="{FF2B5EF4-FFF2-40B4-BE49-F238E27FC236}">
                <a16:creationId xmlns:a16="http://schemas.microsoft.com/office/drawing/2014/main" id="{B3EA64D0-9A03-B238-FE81-13BF358D91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8540" y="2477069"/>
            <a:ext cx="314200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72;p13">
            <a:extLst>
              <a:ext uri="{FF2B5EF4-FFF2-40B4-BE49-F238E27FC236}">
                <a16:creationId xmlns:a16="http://schemas.microsoft.com/office/drawing/2014/main" id="{0A9A7581-6EE2-B005-E02C-4BBB816FFDE6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9675" cy="850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1341F2-B263-4504-A89B-A173D6A3B178}"/>
              </a:ext>
            </a:extLst>
          </p:cNvPr>
          <p:cNvSpPr txBox="1"/>
          <p:nvPr/>
        </p:nvSpPr>
        <p:spPr>
          <a:xfrm>
            <a:off x="473224" y="2239034"/>
            <a:ext cx="595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</a:t>
            </a:r>
            <a:endParaRPr lang="en-IN" sz="900" dirty="0"/>
          </a:p>
        </p:txBody>
      </p:sp>
      <p:cxnSp>
        <p:nvCxnSpPr>
          <p:cNvPr id="21" name="Google Shape;72;p13">
            <a:extLst>
              <a:ext uri="{FF2B5EF4-FFF2-40B4-BE49-F238E27FC236}">
                <a16:creationId xmlns:a16="http://schemas.microsoft.com/office/drawing/2014/main" id="{7BAB4B59-D236-2954-F9B7-97CB043C3DA8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7216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2;p13">
            <a:extLst>
              <a:ext uri="{FF2B5EF4-FFF2-40B4-BE49-F238E27FC236}">
                <a16:creationId xmlns:a16="http://schemas.microsoft.com/office/drawing/2014/main" id="{12BA08A2-8DF6-DFA4-ABB4-AA2E49B79699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12865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2;p13">
            <a:extLst>
              <a:ext uri="{FF2B5EF4-FFF2-40B4-BE49-F238E27FC236}">
                <a16:creationId xmlns:a16="http://schemas.microsoft.com/office/drawing/2014/main" id="{C0AA2E28-F6A4-03DC-BC16-0D67B00D42B5}"/>
              </a:ext>
            </a:extLst>
          </p:cNvPr>
          <p:cNvCxnSpPr>
            <a:cxnSpLocks/>
          </p:cNvCxnSpPr>
          <p:nvPr/>
        </p:nvCxnSpPr>
        <p:spPr>
          <a:xfrm>
            <a:off x="1222744" y="1833707"/>
            <a:ext cx="2178300" cy="19980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72;p13">
            <a:extLst>
              <a:ext uri="{FF2B5EF4-FFF2-40B4-BE49-F238E27FC236}">
                <a16:creationId xmlns:a16="http://schemas.microsoft.com/office/drawing/2014/main" id="{1144DE3D-3819-7C9B-61CA-22AB77AB532A}"/>
              </a:ext>
            </a:extLst>
          </p:cNvPr>
          <p:cNvCxnSpPr>
            <a:cxnSpLocks/>
          </p:cNvCxnSpPr>
          <p:nvPr/>
        </p:nvCxnSpPr>
        <p:spPr>
          <a:xfrm>
            <a:off x="1221369" y="1873514"/>
            <a:ext cx="2179675" cy="26129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AC9941-C591-4566-4D72-EB8CF9FB5E03}"/>
              </a:ext>
            </a:extLst>
          </p:cNvPr>
          <p:cNvSpPr txBox="1"/>
          <p:nvPr/>
        </p:nvSpPr>
        <p:spPr>
          <a:xfrm>
            <a:off x="7156300" y="2996484"/>
            <a:ext cx="165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Service Providers</a:t>
            </a:r>
            <a:endParaRPr lang="en-IN" sz="900" dirty="0"/>
          </a:p>
        </p:txBody>
      </p:sp>
      <p:cxnSp>
        <p:nvCxnSpPr>
          <p:cNvPr id="33" name="Google Shape;72;p13">
            <a:extLst>
              <a:ext uri="{FF2B5EF4-FFF2-40B4-BE49-F238E27FC236}">
                <a16:creationId xmlns:a16="http://schemas.microsoft.com/office/drawing/2014/main" id="{97081357-5755-7DEF-A657-9316321D97E4}"/>
              </a:ext>
            </a:extLst>
          </p:cNvPr>
          <p:cNvCxnSpPr>
            <a:cxnSpLocks/>
          </p:cNvCxnSpPr>
          <p:nvPr/>
        </p:nvCxnSpPr>
        <p:spPr>
          <a:xfrm flipH="1" flipV="1">
            <a:off x="5344796" y="1313517"/>
            <a:ext cx="2342544" cy="12980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72;p13">
            <a:extLst>
              <a:ext uri="{FF2B5EF4-FFF2-40B4-BE49-F238E27FC236}">
                <a16:creationId xmlns:a16="http://schemas.microsoft.com/office/drawing/2014/main" id="{9BE89A9A-48FF-3645-6089-ADBAFD9BA75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499459" y="2611557"/>
            <a:ext cx="2187881" cy="1236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4926D6-D571-A746-F212-E37E29B8216F}"/>
              </a:ext>
            </a:extLst>
          </p:cNvPr>
          <p:cNvSpPr txBox="1"/>
          <p:nvPr/>
        </p:nvSpPr>
        <p:spPr>
          <a:xfrm>
            <a:off x="473224" y="4486448"/>
            <a:ext cx="1366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Manager</a:t>
            </a:r>
            <a:endParaRPr lang="en-IN" sz="900" dirty="0"/>
          </a:p>
        </p:txBody>
      </p:sp>
      <p:cxnSp>
        <p:nvCxnSpPr>
          <p:cNvPr id="40" name="Google Shape;72;p13">
            <a:extLst>
              <a:ext uri="{FF2B5EF4-FFF2-40B4-BE49-F238E27FC236}">
                <a16:creationId xmlns:a16="http://schemas.microsoft.com/office/drawing/2014/main" id="{9D833D6C-807B-74E7-4D89-2E8E0540003B}"/>
              </a:ext>
            </a:extLst>
          </p:cNvPr>
          <p:cNvCxnSpPr>
            <a:cxnSpLocks/>
          </p:cNvCxnSpPr>
          <p:nvPr/>
        </p:nvCxnSpPr>
        <p:spPr>
          <a:xfrm flipV="1">
            <a:off x="1016396" y="1313517"/>
            <a:ext cx="2384648" cy="27758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72;p13">
            <a:extLst>
              <a:ext uri="{FF2B5EF4-FFF2-40B4-BE49-F238E27FC236}">
                <a16:creationId xmlns:a16="http://schemas.microsoft.com/office/drawing/2014/main" id="{C8981EB6-A0A5-6237-F894-9C3206CCF288}"/>
              </a:ext>
            </a:extLst>
          </p:cNvPr>
          <p:cNvCxnSpPr>
            <a:cxnSpLocks/>
          </p:cNvCxnSpPr>
          <p:nvPr/>
        </p:nvCxnSpPr>
        <p:spPr>
          <a:xfrm flipV="1">
            <a:off x="1015021" y="3871546"/>
            <a:ext cx="2338036" cy="2341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72;p13">
            <a:extLst>
              <a:ext uri="{FF2B5EF4-FFF2-40B4-BE49-F238E27FC236}">
                <a16:creationId xmlns:a16="http://schemas.microsoft.com/office/drawing/2014/main" id="{014AA6EF-D53A-9A66-3F8A-358F79F39173}"/>
              </a:ext>
            </a:extLst>
          </p:cNvPr>
          <p:cNvCxnSpPr>
            <a:cxnSpLocks/>
          </p:cNvCxnSpPr>
          <p:nvPr/>
        </p:nvCxnSpPr>
        <p:spPr>
          <a:xfrm flipV="1">
            <a:off x="1016396" y="2670067"/>
            <a:ext cx="2434382" cy="14192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72;p13">
            <a:extLst>
              <a:ext uri="{FF2B5EF4-FFF2-40B4-BE49-F238E27FC236}">
                <a16:creationId xmlns:a16="http://schemas.microsoft.com/office/drawing/2014/main" id="{50BA308D-C3B3-78F8-7DE9-44A508B7FEF7}"/>
              </a:ext>
            </a:extLst>
          </p:cNvPr>
          <p:cNvCxnSpPr>
            <a:cxnSpLocks/>
          </p:cNvCxnSpPr>
          <p:nvPr/>
        </p:nvCxnSpPr>
        <p:spPr>
          <a:xfrm flipV="1">
            <a:off x="1016396" y="3271016"/>
            <a:ext cx="2384648" cy="8183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72;p13">
            <a:extLst>
              <a:ext uri="{FF2B5EF4-FFF2-40B4-BE49-F238E27FC236}">
                <a16:creationId xmlns:a16="http://schemas.microsoft.com/office/drawing/2014/main" id="{10C68C97-1C06-E94B-9557-73E278D7C0F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16396" y="4089363"/>
            <a:ext cx="2304763" cy="427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959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83</Words>
  <Application>Microsoft Macintosh PowerPoint</Application>
  <PresentationFormat>On-screen Show (16:9)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Lato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Mansuri, Ms. Rushda Zameer</cp:lastModifiedBy>
  <cp:revision>26</cp:revision>
  <dcterms:modified xsi:type="dcterms:W3CDTF">2023-05-07T19:07:33Z</dcterms:modified>
</cp:coreProperties>
</file>