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F0EF-AEAA-502F-CB48-AE18F2375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26EA2-5EFC-E21A-0EC2-D61BEE59A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4CF1D-5EE9-865A-0724-DFC229ED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C3E-97EF-420A-85A3-31D0ECBF6FA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63CAA-44C2-2DF8-6F40-A433BF91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F5C5F-7C49-2649-EBF6-0332371A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35B5-057A-478F-A487-06DDBDC0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9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A4A5-5A3F-2CB3-3B37-B9FD1DE7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77782-F184-A4B0-B3AB-A9DF57245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9917F-F0A3-DB3C-7139-F9D54DD6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C3E-97EF-420A-85A3-31D0ECBF6FA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0F3FB-73D2-6215-9D25-4F292AAE3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69394-51B7-B1FF-7274-ED1155E0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35B5-057A-478F-A487-06DDBDC0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024920-C9E8-4A3D-0259-ADFBE8DEA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C89CF-C3F3-8978-C189-329DBEA6B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ADCB8-E064-32C2-BB41-E34403DD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C3E-97EF-420A-85A3-31D0ECBF6FA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A9FBE-CABE-E1DF-C950-5A880214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9E6D4-F11C-B2AB-8065-1D46081F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35B5-057A-478F-A487-06DDBDC0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3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B3BD-0CB2-59A1-EC73-DE6D9A7C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7140B-2616-8F66-ABD7-24DF27AE3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5F53E-202B-8136-F5CE-BA0B3C7E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C3E-97EF-420A-85A3-31D0ECBF6FA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BAF14-8D44-FEF4-F6EB-8E6085CA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30D56-596A-ACE0-D15D-29FE5213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35B5-057A-478F-A487-06DDBDC0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0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DCA1-A813-7B3D-94F0-4B6277C9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044D8-02F8-2E10-EFC8-7A9FE8C07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71ED4-8129-E3E7-CCBE-D8D32B7A6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C3E-97EF-420A-85A3-31D0ECBF6FA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B7973-A530-451A-AFC9-E587B780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566EE-FB2A-DEDA-C49F-41545306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35B5-057A-478F-A487-06DDBDC0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5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929A-DE2F-A8B7-7D37-E143C357E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A553E-6D4D-A8A7-534F-A91FD1EC7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DD64C-8F59-8EDC-7335-9C3F50BAC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0F922-EA5F-BA28-08C1-21B784C5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C3E-97EF-420A-85A3-31D0ECBF6FA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FEA8E-A0A3-CB51-8A2B-CFF7EC13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CF10B-2405-4568-7334-9B3411C1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35B5-057A-478F-A487-06DDBDC0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5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69B7-F469-2DA9-5D30-0FA519B4E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57DC6-F5EB-7EA5-E325-0E89FEBC0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4652F-EDF1-593E-0E63-3C328D8B0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224A1-29BD-0483-72AD-ACC1B56C0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71A66-ECFA-45E4-BA58-E636D525B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7A95C-6E04-D831-A374-111159A8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C3E-97EF-420A-85A3-31D0ECBF6FA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0C62C-C33D-308E-CF89-0722E1BF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7A8BC-2516-4829-84D2-8A721DBA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35B5-057A-478F-A487-06DDBDC0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8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AE03-E0BD-27BA-7938-A3C89AB1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C148E-A8EC-45E1-7768-2E746136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C3E-97EF-420A-85A3-31D0ECBF6FA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A419A-6278-7238-4059-7E79537E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5A5BB-7504-1D45-31AB-D7C5299D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35B5-057A-478F-A487-06DDBDC0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5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9CB82-1A0A-F6F1-EE51-8C9676CC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C3E-97EF-420A-85A3-31D0ECBF6FA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02CC7-3311-54DB-B0DA-CBC021BC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A57BE-2337-F536-F1AF-B89E39CF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35B5-057A-478F-A487-06DDBDC0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4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BE26-8FEE-887F-9399-C2B367DC4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B375F-4D46-8FDA-E5CC-B8C1958D9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D148E-FDB5-0A22-1717-9B62EC633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34C96-63D8-2072-E14E-4056CC01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C3E-97EF-420A-85A3-31D0ECBF6FA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4B059-B418-0002-0A07-9A83BF8E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9D38D-9EE9-E5E1-7A8E-A9B6D7B9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35B5-057A-478F-A487-06DDBDC0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AFB4-5C6A-EAA3-B00F-359CE330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77FC3D-35AF-36D8-731B-32CA94DED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B00C6-0238-4171-05FC-780F6E6C2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0EC67-7338-F127-841F-E80A892D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C3E-97EF-420A-85A3-31D0ECBF6FA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80D6E-1896-698D-35B3-2FF2AB7E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3CB3C-9478-FF1B-2D82-9B18D513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35B5-057A-478F-A487-06DDBDC0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3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E5A92-DBA3-7937-4EEC-04D3EB07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0346F-A78F-F4E8-DF12-A6062B19C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14BDD-B09A-44C1-AE4F-9BC9F9286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22C3E-97EF-420A-85A3-31D0ECBF6FA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CCC0-998D-20A8-3347-BC4284557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AE8F3-6299-C369-C5C9-E1914D818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35B5-057A-478F-A487-06DDBDC0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5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ACAD-F56F-1640-171F-2D6A789D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24" y="-167346"/>
            <a:ext cx="10515600" cy="1325563"/>
          </a:xfrm>
        </p:spPr>
        <p:txBody>
          <a:bodyPr/>
          <a:lstStyle/>
          <a:p>
            <a:r>
              <a:rPr lang="en-US" dirty="0"/>
              <a:t>Activity Diagram- </a:t>
            </a:r>
            <a:r>
              <a:rPr lang="en-US" dirty="0" err="1"/>
              <a:t>MaidEase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B8FAA5-830A-C81C-0B10-B40FC26F5498}"/>
              </a:ext>
            </a:extLst>
          </p:cNvPr>
          <p:cNvSpPr/>
          <p:nvPr/>
        </p:nvSpPr>
        <p:spPr>
          <a:xfrm>
            <a:off x="7498081" y="1505621"/>
            <a:ext cx="1404620" cy="48294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0B4F5A-0A2B-4AF0-87BA-29184150CF8C}"/>
              </a:ext>
            </a:extLst>
          </p:cNvPr>
          <p:cNvSpPr/>
          <p:nvPr/>
        </p:nvSpPr>
        <p:spPr>
          <a:xfrm>
            <a:off x="5981897" y="2230965"/>
            <a:ext cx="1516184" cy="5428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8D8D81D3-3284-426E-EB00-C26800C4B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56" y="812801"/>
            <a:ext cx="10050535" cy="6073358"/>
          </a:xfr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37CEEA-3C13-30CF-ABB8-87EC7E4611DE}"/>
              </a:ext>
            </a:extLst>
          </p:cNvPr>
          <p:cNvSpPr/>
          <p:nvPr/>
        </p:nvSpPr>
        <p:spPr>
          <a:xfrm>
            <a:off x="8354647" y="968538"/>
            <a:ext cx="2196122" cy="48294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4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Activity Diagram- MaidEase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Diagram- MaidEase</dc:title>
  <dc:creator>Shaikh, Ms. Tahera</dc:creator>
  <cp:lastModifiedBy>Shaikh, Ms. Tahera</cp:lastModifiedBy>
  <cp:revision>3</cp:revision>
  <dcterms:created xsi:type="dcterms:W3CDTF">2023-03-04T16:27:17Z</dcterms:created>
  <dcterms:modified xsi:type="dcterms:W3CDTF">2023-05-05T23:44:35Z</dcterms:modified>
</cp:coreProperties>
</file>