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2"/>
  </p:sldMasterIdLst>
  <p:handoutMasterIdLst>
    <p:handoutMasterId r:id="rId13"/>
  </p:handoutMasterIdLst>
  <p:sldIdLst>
    <p:sldId id="269" r:id="rId3"/>
    <p:sldId id="268" r:id="rId4"/>
    <p:sldId id="266" r:id="rId5"/>
    <p:sldId id="271" r:id="rId6"/>
    <p:sldId id="272" r:id="rId7"/>
    <p:sldId id="273" r:id="rId8"/>
    <p:sldId id="274" r:id="rId9"/>
    <p:sldId id="275" r:id="rId10"/>
    <p:sldId id="276" r:id="rId11"/>
    <p:sldId id="277"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5E1D10"/>
    <a:srgbClr val="4D4D4D"/>
    <a:srgbClr val="B0AC00"/>
    <a:srgbClr val="D5E1E7"/>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p:cViewPr varScale="1">
        <p:scale>
          <a:sx n="70" d="100"/>
          <a:sy n="70" d="100"/>
        </p:scale>
        <p:origin x="1410"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B97F24-45D2-438B-8338-3251533A1B53}"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US"/>
        </a:p>
      </dgm:t>
    </dgm:pt>
    <dgm:pt modelId="{E6E02003-A7E3-4770-B3F6-29C2AF90A4B8}">
      <dgm:prSet phldrT="[Text]"/>
      <dgm:spPr/>
      <dgm:t>
        <a:bodyPr/>
        <a:lstStyle/>
        <a:p>
          <a:r>
            <a:rPr lang="en-US" b="1" dirty="0" smtClean="0">
              <a:solidFill>
                <a:schemeClr val="accent2">
                  <a:lumMod val="60000"/>
                  <a:lumOff val="40000"/>
                </a:schemeClr>
              </a:solidFill>
            </a:rPr>
            <a:t>Web Publishing</a:t>
          </a:r>
        </a:p>
        <a:p>
          <a:r>
            <a:rPr lang="en-US" b="1" dirty="0" smtClean="0">
              <a:solidFill>
                <a:schemeClr val="accent2">
                  <a:lumMod val="60000"/>
                  <a:lumOff val="40000"/>
                </a:schemeClr>
              </a:solidFill>
            </a:rPr>
            <a:t>And Servers</a:t>
          </a:r>
          <a:endParaRPr lang="en-US" b="1" dirty="0">
            <a:solidFill>
              <a:schemeClr val="accent2">
                <a:lumMod val="60000"/>
                <a:lumOff val="40000"/>
              </a:schemeClr>
            </a:solidFill>
          </a:endParaRPr>
        </a:p>
      </dgm:t>
    </dgm:pt>
    <dgm:pt modelId="{2B365BEE-752E-47DF-B842-93868D260BC8}" type="parTrans" cxnId="{EBA43B68-1DCA-4901-9E8A-8DE1EBA88392}">
      <dgm:prSet/>
      <dgm:spPr/>
      <dgm:t>
        <a:bodyPr/>
        <a:lstStyle/>
        <a:p>
          <a:endParaRPr lang="en-US"/>
        </a:p>
      </dgm:t>
    </dgm:pt>
    <dgm:pt modelId="{99AF55DB-6211-44BC-8364-17D98B7EF80F}" type="sibTrans" cxnId="{EBA43B68-1DCA-4901-9E8A-8DE1EBA88392}">
      <dgm:prSet/>
      <dgm:spPr/>
      <dgm:t>
        <a:bodyPr/>
        <a:lstStyle/>
        <a:p>
          <a:endParaRPr lang="en-US"/>
        </a:p>
      </dgm:t>
    </dgm:pt>
    <dgm:pt modelId="{D4E113A1-E1B1-4F65-A72D-E21D376A4880}">
      <dgm:prSet phldrT="[Text]" custT="1"/>
      <dgm:spPr/>
      <dgm:t>
        <a:bodyPr/>
        <a:lstStyle/>
        <a:p>
          <a:r>
            <a:rPr lang="en-US" sz="1200" dirty="0" err="1" smtClean="0"/>
            <a:t>Wordpress</a:t>
          </a:r>
          <a:endParaRPr lang="en-US" sz="1200" dirty="0"/>
        </a:p>
      </dgm:t>
    </dgm:pt>
    <dgm:pt modelId="{8C0C4B79-C9DF-4D3B-8572-A514783862E1}" type="parTrans" cxnId="{741F4A68-5A7B-469B-9CA9-D95BA02597B6}">
      <dgm:prSet/>
      <dgm:spPr/>
      <dgm:t>
        <a:bodyPr/>
        <a:lstStyle/>
        <a:p>
          <a:endParaRPr lang="en-US"/>
        </a:p>
      </dgm:t>
    </dgm:pt>
    <dgm:pt modelId="{754BBB4B-A0D8-4D46-8C0B-2DF5D2D9B5D1}" type="sibTrans" cxnId="{741F4A68-5A7B-469B-9CA9-D95BA02597B6}">
      <dgm:prSet/>
      <dgm:spPr/>
      <dgm:t>
        <a:bodyPr/>
        <a:lstStyle/>
        <a:p>
          <a:endParaRPr lang="en-US"/>
        </a:p>
      </dgm:t>
    </dgm:pt>
    <dgm:pt modelId="{88FD68DC-ED7E-47C7-BD43-F12826EF30E6}">
      <dgm:prSet phldrT="[Text]" custT="1"/>
      <dgm:spPr/>
      <dgm:t>
        <a:bodyPr/>
        <a:lstStyle/>
        <a:p>
          <a:r>
            <a:rPr lang="en-US" sz="1400" b="1" dirty="0" smtClean="0">
              <a:solidFill>
                <a:schemeClr val="accent2">
                  <a:lumMod val="60000"/>
                  <a:lumOff val="40000"/>
                </a:schemeClr>
              </a:solidFill>
            </a:rPr>
            <a:t>Integrated Library</a:t>
          </a:r>
        </a:p>
        <a:p>
          <a:r>
            <a:rPr lang="en-US" sz="1400" b="1" dirty="0" smtClean="0">
              <a:solidFill>
                <a:schemeClr val="accent2">
                  <a:lumMod val="60000"/>
                  <a:lumOff val="40000"/>
                </a:schemeClr>
              </a:solidFill>
            </a:rPr>
            <a:t>Systems</a:t>
          </a:r>
        </a:p>
      </dgm:t>
    </dgm:pt>
    <dgm:pt modelId="{31C16E00-5AB2-4D5F-877F-5BFED46F0B72}" type="parTrans" cxnId="{5A54AEFB-54BA-4336-A506-ADA1473F8C74}">
      <dgm:prSet/>
      <dgm:spPr/>
      <dgm:t>
        <a:bodyPr/>
        <a:lstStyle/>
        <a:p>
          <a:endParaRPr lang="en-US"/>
        </a:p>
      </dgm:t>
    </dgm:pt>
    <dgm:pt modelId="{72DE54C7-7800-4F55-9314-8BD95BC9267D}" type="sibTrans" cxnId="{5A54AEFB-54BA-4336-A506-ADA1473F8C74}">
      <dgm:prSet/>
      <dgm:spPr/>
      <dgm:t>
        <a:bodyPr/>
        <a:lstStyle/>
        <a:p>
          <a:endParaRPr lang="en-US"/>
        </a:p>
      </dgm:t>
    </dgm:pt>
    <dgm:pt modelId="{A5E6C631-D319-4A88-B962-8D95726214D0}">
      <dgm:prSet phldrT="[Text]"/>
      <dgm:spPr/>
      <dgm:t>
        <a:bodyPr/>
        <a:lstStyle/>
        <a:p>
          <a:r>
            <a:rPr lang="en-US" dirty="0" err="1" smtClean="0"/>
            <a:t>Koha</a:t>
          </a:r>
          <a:endParaRPr lang="en-US" dirty="0"/>
        </a:p>
      </dgm:t>
    </dgm:pt>
    <dgm:pt modelId="{BCA838FA-0BD4-4616-A5E5-235C3D8338EC}" type="parTrans" cxnId="{28A298BD-B844-4875-B001-2E5CD0A54AD6}">
      <dgm:prSet/>
      <dgm:spPr/>
      <dgm:t>
        <a:bodyPr/>
        <a:lstStyle/>
        <a:p>
          <a:endParaRPr lang="en-US"/>
        </a:p>
      </dgm:t>
    </dgm:pt>
    <dgm:pt modelId="{8F9B474E-E6DD-4113-A0E1-A0151D17B6C6}" type="sibTrans" cxnId="{28A298BD-B844-4875-B001-2E5CD0A54AD6}">
      <dgm:prSet/>
      <dgm:spPr/>
      <dgm:t>
        <a:bodyPr/>
        <a:lstStyle/>
        <a:p>
          <a:endParaRPr lang="en-US"/>
        </a:p>
      </dgm:t>
    </dgm:pt>
    <dgm:pt modelId="{84C269BA-5CCA-44A3-9311-477169F7B13E}">
      <dgm:prSet phldrT="[Text]"/>
      <dgm:spPr/>
      <dgm:t>
        <a:bodyPr/>
        <a:lstStyle/>
        <a:p>
          <a:r>
            <a:rPr lang="en-US" b="1" dirty="0" smtClean="0">
              <a:solidFill>
                <a:schemeClr val="accent2">
                  <a:lumMod val="60000"/>
                  <a:lumOff val="40000"/>
                </a:schemeClr>
              </a:solidFill>
            </a:rPr>
            <a:t>Digital Library</a:t>
          </a:r>
          <a:endParaRPr lang="en-US" b="1" dirty="0">
            <a:solidFill>
              <a:schemeClr val="accent2">
                <a:lumMod val="60000"/>
                <a:lumOff val="40000"/>
              </a:schemeClr>
            </a:solidFill>
          </a:endParaRPr>
        </a:p>
      </dgm:t>
    </dgm:pt>
    <dgm:pt modelId="{B7FA41BE-DF16-4F31-86F2-6EC1DCCB2340}" type="parTrans" cxnId="{DE7066FF-A492-437A-9C23-8E6F0D2A1695}">
      <dgm:prSet/>
      <dgm:spPr/>
      <dgm:t>
        <a:bodyPr/>
        <a:lstStyle/>
        <a:p>
          <a:endParaRPr lang="en-US"/>
        </a:p>
      </dgm:t>
    </dgm:pt>
    <dgm:pt modelId="{AD8776B4-0947-4DC1-A104-2707BDC7EAC5}" type="sibTrans" cxnId="{DE7066FF-A492-437A-9C23-8E6F0D2A1695}">
      <dgm:prSet/>
      <dgm:spPr/>
      <dgm:t>
        <a:bodyPr/>
        <a:lstStyle/>
        <a:p>
          <a:endParaRPr lang="en-US"/>
        </a:p>
      </dgm:t>
    </dgm:pt>
    <dgm:pt modelId="{34632C0F-359D-42A0-B8F1-D3EDDE36D027}">
      <dgm:prSet phldrT="[Text]"/>
      <dgm:spPr/>
      <dgm:t>
        <a:bodyPr/>
        <a:lstStyle/>
        <a:p>
          <a:r>
            <a:rPr lang="en-US" dirty="0" err="1" smtClean="0"/>
            <a:t>Dspace</a:t>
          </a:r>
          <a:endParaRPr lang="en-US" dirty="0"/>
        </a:p>
      </dgm:t>
    </dgm:pt>
    <dgm:pt modelId="{5B8A111A-5F54-4D32-8B8F-1E304921FB73}" type="parTrans" cxnId="{32319A03-3611-4530-819A-89EF14BDFDE0}">
      <dgm:prSet/>
      <dgm:spPr/>
      <dgm:t>
        <a:bodyPr/>
        <a:lstStyle/>
        <a:p>
          <a:endParaRPr lang="en-US"/>
        </a:p>
      </dgm:t>
    </dgm:pt>
    <dgm:pt modelId="{E7D58987-E01E-442C-B288-F284023D8E4F}" type="sibTrans" cxnId="{32319A03-3611-4530-819A-89EF14BDFDE0}">
      <dgm:prSet/>
      <dgm:spPr/>
      <dgm:t>
        <a:bodyPr/>
        <a:lstStyle/>
        <a:p>
          <a:endParaRPr lang="en-US"/>
        </a:p>
      </dgm:t>
    </dgm:pt>
    <dgm:pt modelId="{F93D4525-DD34-4F2C-973E-FB01C23D26F4}">
      <dgm:prSet phldrT="[Text]"/>
      <dgm:spPr/>
      <dgm:t>
        <a:bodyPr/>
        <a:lstStyle/>
        <a:p>
          <a:r>
            <a:rPr lang="en-US" b="1" dirty="0" smtClean="0">
              <a:solidFill>
                <a:schemeClr val="accent2">
                  <a:lumMod val="60000"/>
                  <a:lumOff val="40000"/>
                </a:schemeClr>
              </a:solidFill>
            </a:rPr>
            <a:t>Email and Web Browsing</a:t>
          </a:r>
          <a:endParaRPr lang="en-US" b="1" dirty="0">
            <a:solidFill>
              <a:schemeClr val="accent2">
                <a:lumMod val="60000"/>
                <a:lumOff val="40000"/>
              </a:schemeClr>
            </a:solidFill>
          </a:endParaRPr>
        </a:p>
      </dgm:t>
    </dgm:pt>
    <dgm:pt modelId="{002AC052-E844-43C3-BCAB-16624C391D40}" type="parTrans" cxnId="{69DEBB31-E763-4518-A744-08C91CDA5696}">
      <dgm:prSet/>
      <dgm:spPr/>
      <dgm:t>
        <a:bodyPr/>
        <a:lstStyle/>
        <a:p>
          <a:endParaRPr lang="en-US"/>
        </a:p>
      </dgm:t>
    </dgm:pt>
    <dgm:pt modelId="{D6D1F5C7-3352-4374-89D5-DC8A535D1B15}" type="sibTrans" cxnId="{69DEBB31-E763-4518-A744-08C91CDA5696}">
      <dgm:prSet/>
      <dgm:spPr/>
      <dgm:t>
        <a:bodyPr/>
        <a:lstStyle/>
        <a:p>
          <a:endParaRPr lang="en-US"/>
        </a:p>
      </dgm:t>
    </dgm:pt>
    <dgm:pt modelId="{2F812665-8ABD-4799-B33B-4E5ADE5914D8}">
      <dgm:prSet phldrT="[Text]"/>
      <dgm:spPr/>
      <dgm:t>
        <a:bodyPr/>
        <a:lstStyle/>
        <a:p>
          <a:r>
            <a:rPr lang="en-US" dirty="0" smtClean="0"/>
            <a:t>Firefox</a:t>
          </a:r>
          <a:endParaRPr lang="en-US" dirty="0"/>
        </a:p>
      </dgm:t>
    </dgm:pt>
    <dgm:pt modelId="{A7544E48-2D33-4336-9565-A9A0299A39A2}" type="parTrans" cxnId="{42B846E7-FA57-475E-B653-7FCF06EF31AC}">
      <dgm:prSet/>
      <dgm:spPr/>
      <dgm:t>
        <a:bodyPr/>
        <a:lstStyle/>
        <a:p>
          <a:endParaRPr lang="en-US"/>
        </a:p>
      </dgm:t>
    </dgm:pt>
    <dgm:pt modelId="{B2684073-90DF-430A-907A-6839FCC052E6}" type="sibTrans" cxnId="{42B846E7-FA57-475E-B653-7FCF06EF31AC}">
      <dgm:prSet/>
      <dgm:spPr/>
      <dgm:t>
        <a:bodyPr/>
        <a:lstStyle/>
        <a:p>
          <a:endParaRPr lang="en-US"/>
        </a:p>
      </dgm:t>
    </dgm:pt>
    <dgm:pt modelId="{38674B3C-8D50-4D99-B6E9-94D7201BFB9E}">
      <dgm:prSet phldrT="[Text]"/>
      <dgm:spPr/>
      <dgm:t>
        <a:bodyPr/>
        <a:lstStyle/>
        <a:p>
          <a:r>
            <a:rPr lang="en-US" dirty="0" smtClean="0"/>
            <a:t>Evergreen</a:t>
          </a:r>
          <a:endParaRPr lang="en-US" dirty="0"/>
        </a:p>
      </dgm:t>
    </dgm:pt>
    <dgm:pt modelId="{461B2E7C-7E8C-42B9-9E19-7784E8B63FCA}" type="parTrans" cxnId="{472889AC-1FBB-4A23-86F5-468ECB2C1D5F}">
      <dgm:prSet/>
      <dgm:spPr/>
      <dgm:t>
        <a:bodyPr/>
        <a:lstStyle/>
        <a:p>
          <a:endParaRPr lang="en-US"/>
        </a:p>
      </dgm:t>
    </dgm:pt>
    <dgm:pt modelId="{9767C4DB-63EE-4E11-A6C7-9F255F31609E}" type="sibTrans" cxnId="{472889AC-1FBB-4A23-86F5-468ECB2C1D5F}">
      <dgm:prSet/>
      <dgm:spPr/>
      <dgm:t>
        <a:bodyPr/>
        <a:lstStyle/>
        <a:p>
          <a:endParaRPr lang="en-US"/>
        </a:p>
      </dgm:t>
    </dgm:pt>
    <dgm:pt modelId="{75BA70E0-B80C-4D72-B3D1-513D0FD32097}">
      <dgm:prSet phldrT="[Text]"/>
      <dgm:spPr/>
      <dgm:t>
        <a:bodyPr/>
        <a:lstStyle/>
        <a:p>
          <a:r>
            <a:rPr lang="en-US" dirty="0" smtClean="0"/>
            <a:t>Greenstone</a:t>
          </a:r>
          <a:endParaRPr lang="en-US" dirty="0"/>
        </a:p>
      </dgm:t>
    </dgm:pt>
    <dgm:pt modelId="{84F1C36D-4963-4BB2-822B-B650BEFFC275}" type="parTrans" cxnId="{AC9CECC8-8A29-4BB0-8051-D06EA2287DC3}">
      <dgm:prSet/>
      <dgm:spPr/>
      <dgm:t>
        <a:bodyPr/>
        <a:lstStyle/>
        <a:p>
          <a:endParaRPr lang="en-US"/>
        </a:p>
      </dgm:t>
    </dgm:pt>
    <dgm:pt modelId="{C7379158-AED6-4428-A526-7DC2D7538AA8}" type="sibTrans" cxnId="{AC9CECC8-8A29-4BB0-8051-D06EA2287DC3}">
      <dgm:prSet/>
      <dgm:spPr/>
      <dgm:t>
        <a:bodyPr/>
        <a:lstStyle/>
        <a:p>
          <a:endParaRPr lang="en-US"/>
        </a:p>
      </dgm:t>
    </dgm:pt>
    <dgm:pt modelId="{2B9AA0E2-F644-41D1-BA84-A54A6A4006EF}">
      <dgm:prSet phldrT="[Text]"/>
      <dgm:spPr/>
      <dgm:t>
        <a:bodyPr/>
        <a:lstStyle/>
        <a:p>
          <a:r>
            <a:rPr lang="en-US" dirty="0" smtClean="0"/>
            <a:t>Fedora</a:t>
          </a:r>
          <a:endParaRPr lang="en-US" dirty="0"/>
        </a:p>
      </dgm:t>
    </dgm:pt>
    <dgm:pt modelId="{237C055F-C04C-49B8-A8A9-FE60E5923AF1}" type="parTrans" cxnId="{7AB17F3C-9AC7-4003-87D4-B0C453EB18D0}">
      <dgm:prSet/>
      <dgm:spPr/>
      <dgm:t>
        <a:bodyPr/>
        <a:lstStyle/>
        <a:p>
          <a:endParaRPr lang="en-US"/>
        </a:p>
      </dgm:t>
    </dgm:pt>
    <dgm:pt modelId="{6DA230B5-34FF-45DF-BD31-7C61E87E44F9}" type="sibTrans" cxnId="{7AB17F3C-9AC7-4003-87D4-B0C453EB18D0}">
      <dgm:prSet/>
      <dgm:spPr/>
      <dgm:t>
        <a:bodyPr/>
        <a:lstStyle/>
        <a:p>
          <a:endParaRPr lang="en-US"/>
        </a:p>
      </dgm:t>
    </dgm:pt>
    <dgm:pt modelId="{7F818F2E-ABE9-4D45-8F84-093594BA36BC}">
      <dgm:prSet phldrT="[Text]" custT="1"/>
      <dgm:spPr/>
      <dgm:t>
        <a:bodyPr/>
        <a:lstStyle/>
        <a:p>
          <a:r>
            <a:rPr lang="en-US" sz="1200" dirty="0" smtClean="0"/>
            <a:t>Drupal</a:t>
          </a:r>
          <a:endParaRPr lang="en-US" sz="1200" dirty="0"/>
        </a:p>
      </dgm:t>
    </dgm:pt>
    <dgm:pt modelId="{4ED776A4-2124-4D83-8AE8-D5A8F29A3EA7}" type="parTrans" cxnId="{22B07862-F37E-4282-B604-91B8AD725E4D}">
      <dgm:prSet/>
      <dgm:spPr/>
      <dgm:t>
        <a:bodyPr/>
        <a:lstStyle/>
        <a:p>
          <a:endParaRPr lang="en-US"/>
        </a:p>
      </dgm:t>
    </dgm:pt>
    <dgm:pt modelId="{E977E60F-BC95-495B-B5C8-B99AD2CA5412}" type="sibTrans" cxnId="{22B07862-F37E-4282-B604-91B8AD725E4D}">
      <dgm:prSet/>
      <dgm:spPr/>
      <dgm:t>
        <a:bodyPr/>
        <a:lstStyle/>
        <a:p>
          <a:endParaRPr lang="en-US"/>
        </a:p>
      </dgm:t>
    </dgm:pt>
    <dgm:pt modelId="{B5C04039-1EF0-46AF-969C-237D602D4910}">
      <dgm:prSet phldrT="[Text]" custT="1"/>
      <dgm:spPr/>
      <dgm:t>
        <a:bodyPr/>
        <a:lstStyle/>
        <a:p>
          <a:r>
            <a:rPr lang="en-US" sz="1200" dirty="0" smtClean="0"/>
            <a:t>Open Office</a:t>
          </a:r>
          <a:endParaRPr lang="en-US" sz="1200" dirty="0"/>
        </a:p>
      </dgm:t>
    </dgm:pt>
    <dgm:pt modelId="{BE88D253-58E3-417A-BA5A-25BA99496E82}" type="parTrans" cxnId="{4737606B-ADCF-4699-91C4-8D31EF7A35AE}">
      <dgm:prSet/>
      <dgm:spPr/>
      <dgm:t>
        <a:bodyPr/>
        <a:lstStyle/>
        <a:p>
          <a:endParaRPr lang="en-US"/>
        </a:p>
      </dgm:t>
    </dgm:pt>
    <dgm:pt modelId="{5F7E34FE-D8B6-46EF-A506-8A98C6551CFD}" type="sibTrans" cxnId="{4737606B-ADCF-4699-91C4-8D31EF7A35AE}">
      <dgm:prSet/>
      <dgm:spPr/>
      <dgm:t>
        <a:bodyPr/>
        <a:lstStyle/>
        <a:p>
          <a:endParaRPr lang="en-US"/>
        </a:p>
      </dgm:t>
    </dgm:pt>
    <dgm:pt modelId="{5A9ACA0D-A007-4C52-A69B-A129394D8B6E}">
      <dgm:prSet phldrT="[Text]" custT="1"/>
      <dgm:spPr/>
      <dgm:t>
        <a:bodyPr/>
        <a:lstStyle/>
        <a:p>
          <a:r>
            <a:rPr lang="en-US" sz="1200" dirty="0" err="1" smtClean="0"/>
            <a:t>GIMPshop</a:t>
          </a:r>
          <a:endParaRPr lang="en-US" sz="1200" dirty="0"/>
        </a:p>
      </dgm:t>
    </dgm:pt>
    <dgm:pt modelId="{1B5C7AB2-01BB-4270-85EF-779D6368AE9C}" type="parTrans" cxnId="{9C0AFEA1-2087-4CF0-A566-5CEBA2A89118}">
      <dgm:prSet/>
      <dgm:spPr/>
      <dgm:t>
        <a:bodyPr/>
        <a:lstStyle/>
        <a:p>
          <a:endParaRPr lang="en-US"/>
        </a:p>
      </dgm:t>
    </dgm:pt>
    <dgm:pt modelId="{65506E72-909D-4E9B-B1A9-915080BC492C}" type="sibTrans" cxnId="{9C0AFEA1-2087-4CF0-A566-5CEBA2A89118}">
      <dgm:prSet/>
      <dgm:spPr/>
      <dgm:t>
        <a:bodyPr/>
        <a:lstStyle/>
        <a:p>
          <a:endParaRPr lang="en-US"/>
        </a:p>
      </dgm:t>
    </dgm:pt>
    <dgm:pt modelId="{3668CAF5-D0A9-494E-BFDC-F1796DB84CEE}">
      <dgm:prSet phldrT="[Text]" custT="1"/>
      <dgm:spPr/>
      <dgm:t>
        <a:bodyPr/>
        <a:lstStyle/>
        <a:p>
          <a:r>
            <a:rPr lang="en-US" sz="1200" dirty="0" smtClean="0"/>
            <a:t>PDF Creator</a:t>
          </a:r>
          <a:endParaRPr lang="en-US" sz="1200" dirty="0"/>
        </a:p>
      </dgm:t>
    </dgm:pt>
    <dgm:pt modelId="{5675C6BA-50C5-4B3C-A88D-438B607F7287}" type="parTrans" cxnId="{5762E285-4AAA-4710-A3A4-DDE58A85C874}">
      <dgm:prSet/>
      <dgm:spPr/>
      <dgm:t>
        <a:bodyPr/>
        <a:lstStyle/>
        <a:p>
          <a:endParaRPr lang="en-US"/>
        </a:p>
      </dgm:t>
    </dgm:pt>
    <dgm:pt modelId="{27FA46D4-52B9-46D6-9CCE-0F5C686575C7}" type="sibTrans" cxnId="{5762E285-4AAA-4710-A3A4-DDE58A85C874}">
      <dgm:prSet/>
      <dgm:spPr/>
      <dgm:t>
        <a:bodyPr/>
        <a:lstStyle/>
        <a:p>
          <a:endParaRPr lang="en-US"/>
        </a:p>
      </dgm:t>
    </dgm:pt>
    <dgm:pt modelId="{C1FFF12C-CF07-4FF1-A0A2-15A5CFE360FE}">
      <dgm:prSet phldrT="[Text]"/>
      <dgm:spPr/>
      <dgm:t>
        <a:bodyPr/>
        <a:lstStyle/>
        <a:p>
          <a:r>
            <a:rPr lang="en-US" dirty="0" smtClean="0"/>
            <a:t>Thunderbird</a:t>
          </a:r>
          <a:endParaRPr lang="en-US" dirty="0"/>
        </a:p>
      </dgm:t>
    </dgm:pt>
    <dgm:pt modelId="{701CA064-FBA7-4714-99E1-98AA96E5F07A}" type="parTrans" cxnId="{BC88BB3E-B820-47BE-9423-5298C8B393AB}">
      <dgm:prSet/>
      <dgm:spPr/>
      <dgm:t>
        <a:bodyPr/>
        <a:lstStyle/>
        <a:p>
          <a:endParaRPr lang="en-US"/>
        </a:p>
      </dgm:t>
    </dgm:pt>
    <dgm:pt modelId="{8C7F84EE-A5B0-427A-939F-95E85357AA54}" type="sibTrans" cxnId="{BC88BB3E-B820-47BE-9423-5298C8B393AB}">
      <dgm:prSet/>
      <dgm:spPr/>
      <dgm:t>
        <a:bodyPr/>
        <a:lstStyle/>
        <a:p>
          <a:endParaRPr lang="en-US"/>
        </a:p>
      </dgm:t>
    </dgm:pt>
    <dgm:pt modelId="{B02CECFE-9E13-486A-806E-71FF828CDE3E}">
      <dgm:prSet phldrT="[Text]" custT="1"/>
      <dgm:spPr/>
      <dgm:t>
        <a:bodyPr/>
        <a:lstStyle/>
        <a:p>
          <a:r>
            <a:rPr lang="en-US" sz="1200" dirty="0" smtClean="0"/>
            <a:t>Apache</a:t>
          </a:r>
          <a:endParaRPr lang="en-US" sz="1200" dirty="0"/>
        </a:p>
      </dgm:t>
    </dgm:pt>
    <dgm:pt modelId="{9E90B273-66B7-4F3B-AB03-F75CA13879E1}" type="parTrans" cxnId="{6312CFFC-1C49-4F1A-B6A3-3673FAB664D4}">
      <dgm:prSet/>
      <dgm:spPr/>
      <dgm:t>
        <a:bodyPr/>
        <a:lstStyle/>
        <a:p>
          <a:endParaRPr lang="en-US"/>
        </a:p>
      </dgm:t>
    </dgm:pt>
    <dgm:pt modelId="{F9954280-2B38-46AF-A261-2B05F3C40A67}" type="sibTrans" cxnId="{6312CFFC-1C49-4F1A-B6A3-3673FAB664D4}">
      <dgm:prSet/>
      <dgm:spPr/>
      <dgm:t>
        <a:bodyPr/>
        <a:lstStyle/>
        <a:p>
          <a:endParaRPr lang="en-US"/>
        </a:p>
      </dgm:t>
    </dgm:pt>
    <dgm:pt modelId="{DA9F1A89-E024-4EB4-BFF8-C18A2C4A2FE0}">
      <dgm:prSet phldrT="[Text]" custT="1"/>
      <dgm:spPr/>
      <dgm:t>
        <a:bodyPr/>
        <a:lstStyle/>
        <a:p>
          <a:r>
            <a:rPr lang="en-US" sz="1200" dirty="0" smtClean="0"/>
            <a:t>Linux</a:t>
          </a:r>
          <a:endParaRPr lang="en-US" sz="1200" dirty="0"/>
        </a:p>
      </dgm:t>
    </dgm:pt>
    <dgm:pt modelId="{8F642AC9-5B2E-4083-BBBB-6561276DD717}" type="parTrans" cxnId="{8178216F-4A9E-475C-A064-D9BCE1BB7208}">
      <dgm:prSet/>
      <dgm:spPr/>
      <dgm:t>
        <a:bodyPr/>
        <a:lstStyle/>
        <a:p>
          <a:endParaRPr lang="en-US"/>
        </a:p>
      </dgm:t>
    </dgm:pt>
    <dgm:pt modelId="{71D07584-A3B9-4ECC-B172-9C4EF46BBF0D}" type="sibTrans" cxnId="{8178216F-4A9E-475C-A064-D9BCE1BB7208}">
      <dgm:prSet/>
      <dgm:spPr/>
      <dgm:t>
        <a:bodyPr/>
        <a:lstStyle/>
        <a:p>
          <a:endParaRPr lang="en-US"/>
        </a:p>
      </dgm:t>
    </dgm:pt>
    <dgm:pt modelId="{26601FCF-0BD7-4189-9640-15D655134ADB}">
      <dgm:prSet phldrT="[Text]" custT="1"/>
      <dgm:spPr/>
      <dgm:t>
        <a:bodyPr/>
        <a:lstStyle/>
        <a:p>
          <a:r>
            <a:rPr lang="en-US" sz="1200" dirty="0" smtClean="0"/>
            <a:t>RIP</a:t>
          </a:r>
          <a:endParaRPr lang="en-US" sz="1200" dirty="0"/>
        </a:p>
      </dgm:t>
    </dgm:pt>
    <dgm:pt modelId="{8BFC7B5F-FA41-4440-9163-A5BEC406F90C}" type="parTrans" cxnId="{71AF38A5-3027-4B51-B794-C171952AE39C}">
      <dgm:prSet/>
      <dgm:spPr/>
      <dgm:t>
        <a:bodyPr/>
        <a:lstStyle/>
        <a:p>
          <a:endParaRPr lang="en-US"/>
        </a:p>
      </dgm:t>
    </dgm:pt>
    <dgm:pt modelId="{21F24395-06A3-4F4D-817F-D9AE2CE62EE4}" type="sibTrans" cxnId="{71AF38A5-3027-4B51-B794-C171952AE39C}">
      <dgm:prSet/>
      <dgm:spPr/>
      <dgm:t>
        <a:bodyPr/>
        <a:lstStyle/>
        <a:p>
          <a:endParaRPr lang="en-US"/>
        </a:p>
      </dgm:t>
    </dgm:pt>
    <dgm:pt modelId="{AEB364D9-D9C8-48C5-B215-C1113516D98B}">
      <dgm:prSet phldrT="[Text]" custT="1"/>
      <dgm:spPr/>
      <dgm:t>
        <a:bodyPr/>
        <a:lstStyle/>
        <a:p>
          <a:r>
            <a:rPr lang="en-US" sz="1200" dirty="0" smtClean="0"/>
            <a:t>Gnome</a:t>
          </a:r>
          <a:endParaRPr lang="en-US" sz="1200" dirty="0"/>
        </a:p>
      </dgm:t>
    </dgm:pt>
    <dgm:pt modelId="{EFD56847-6B41-485F-B4BF-EDAD225BF92D}" type="parTrans" cxnId="{EE600FA4-21C6-418F-AA60-765161256B0F}">
      <dgm:prSet/>
      <dgm:spPr/>
      <dgm:t>
        <a:bodyPr/>
        <a:lstStyle/>
        <a:p>
          <a:endParaRPr lang="en-US"/>
        </a:p>
      </dgm:t>
    </dgm:pt>
    <dgm:pt modelId="{7A736A51-C946-4C4A-839A-8D972D0CD6CB}" type="sibTrans" cxnId="{EE600FA4-21C6-418F-AA60-765161256B0F}">
      <dgm:prSet/>
      <dgm:spPr/>
      <dgm:t>
        <a:bodyPr/>
        <a:lstStyle/>
        <a:p>
          <a:endParaRPr lang="en-US"/>
        </a:p>
      </dgm:t>
    </dgm:pt>
    <dgm:pt modelId="{9C076E31-964A-4395-819D-6C8BFFA3ACF1}" type="pres">
      <dgm:prSet presAssocID="{3AB97F24-45D2-438B-8338-3251533A1B53}" presName="cycleMatrixDiagram" presStyleCnt="0">
        <dgm:presLayoutVars>
          <dgm:chMax val="1"/>
          <dgm:dir/>
          <dgm:animLvl val="lvl"/>
          <dgm:resizeHandles val="exact"/>
        </dgm:presLayoutVars>
      </dgm:prSet>
      <dgm:spPr/>
      <dgm:t>
        <a:bodyPr/>
        <a:lstStyle/>
        <a:p>
          <a:endParaRPr lang="en-US"/>
        </a:p>
      </dgm:t>
    </dgm:pt>
    <dgm:pt modelId="{DBD56955-9D9A-4572-B666-49F036870DFD}" type="pres">
      <dgm:prSet presAssocID="{3AB97F24-45D2-438B-8338-3251533A1B53}" presName="children" presStyleCnt="0"/>
      <dgm:spPr/>
    </dgm:pt>
    <dgm:pt modelId="{E4EC4211-E227-4B99-8BC2-5B1B9E4FFBA3}" type="pres">
      <dgm:prSet presAssocID="{3AB97F24-45D2-438B-8338-3251533A1B53}" presName="child1group" presStyleCnt="0"/>
      <dgm:spPr/>
    </dgm:pt>
    <dgm:pt modelId="{FF842F35-3F73-4003-AEE1-6AB233DCDE41}" type="pres">
      <dgm:prSet presAssocID="{3AB97F24-45D2-438B-8338-3251533A1B53}" presName="child1" presStyleLbl="bgAcc1" presStyleIdx="0" presStyleCnt="4" custScaleY="130306" custLinFactNeighborX="-7018" custLinFactNeighborY="-3542"/>
      <dgm:spPr/>
      <dgm:t>
        <a:bodyPr/>
        <a:lstStyle/>
        <a:p>
          <a:endParaRPr lang="en-US"/>
        </a:p>
      </dgm:t>
    </dgm:pt>
    <dgm:pt modelId="{BBA8F461-E38F-4B23-A690-EC8ABD156C18}" type="pres">
      <dgm:prSet presAssocID="{3AB97F24-45D2-438B-8338-3251533A1B53}" presName="child1Text" presStyleLbl="bgAcc1" presStyleIdx="0" presStyleCnt="4">
        <dgm:presLayoutVars>
          <dgm:bulletEnabled val="1"/>
        </dgm:presLayoutVars>
      </dgm:prSet>
      <dgm:spPr/>
      <dgm:t>
        <a:bodyPr/>
        <a:lstStyle/>
        <a:p>
          <a:endParaRPr lang="en-US"/>
        </a:p>
      </dgm:t>
    </dgm:pt>
    <dgm:pt modelId="{E6F7C34D-9FAF-4207-AAE5-B56CC8A5C956}" type="pres">
      <dgm:prSet presAssocID="{3AB97F24-45D2-438B-8338-3251533A1B53}" presName="child2group" presStyleCnt="0"/>
      <dgm:spPr/>
    </dgm:pt>
    <dgm:pt modelId="{776F658C-5268-47DA-81B6-C307E89EA13E}" type="pres">
      <dgm:prSet presAssocID="{3AB97F24-45D2-438B-8338-3251533A1B53}" presName="child2" presStyleLbl="bgAcc1" presStyleIdx="1" presStyleCnt="4"/>
      <dgm:spPr/>
      <dgm:t>
        <a:bodyPr/>
        <a:lstStyle/>
        <a:p>
          <a:endParaRPr lang="en-US"/>
        </a:p>
      </dgm:t>
    </dgm:pt>
    <dgm:pt modelId="{A12A0C7E-5378-4373-A72C-D0550370EE50}" type="pres">
      <dgm:prSet presAssocID="{3AB97F24-45D2-438B-8338-3251533A1B53}" presName="child2Text" presStyleLbl="bgAcc1" presStyleIdx="1" presStyleCnt="4">
        <dgm:presLayoutVars>
          <dgm:bulletEnabled val="1"/>
        </dgm:presLayoutVars>
      </dgm:prSet>
      <dgm:spPr/>
      <dgm:t>
        <a:bodyPr/>
        <a:lstStyle/>
        <a:p>
          <a:endParaRPr lang="en-US"/>
        </a:p>
      </dgm:t>
    </dgm:pt>
    <dgm:pt modelId="{83B660E9-C073-4F4B-B544-344442DD73F3}" type="pres">
      <dgm:prSet presAssocID="{3AB97F24-45D2-438B-8338-3251533A1B53}" presName="child3group" presStyleCnt="0"/>
      <dgm:spPr/>
    </dgm:pt>
    <dgm:pt modelId="{52A8547F-DAAB-4F80-853A-6C6BC64B87FD}" type="pres">
      <dgm:prSet presAssocID="{3AB97F24-45D2-438B-8338-3251533A1B53}" presName="child3" presStyleLbl="bgAcc1" presStyleIdx="2" presStyleCnt="4"/>
      <dgm:spPr/>
      <dgm:t>
        <a:bodyPr/>
        <a:lstStyle/>
        <a:p>
          <a:endParaRPr lang="en-US"/>
        </a:p>
      </dgm:t>
    </dgm:pt>
    <dgm:pt modelId="{76399E23-39BA-4780-BD75-8B1C1936D75C}" type="pres">
      <dgm:prSet presAssocID="{3AB97F24-45D2-438B-8338-3251533A1B53}" presName="child3Text" presStyleLbl="bgAcc1" presStyleIdx="2" presStyleCnt="4">
        <dgm:presLayoutVars>
          <dgm:bulletEnabled val="1"/>
        </dgm:presLayoutVars>
      </dgm:prSet>
      <dgm:spPr/>
      <dgm:t>
        <a:bodyPr/>
        <a:lstStyle/>
        <a:p>
          <a:endParaRPr lang="en-US"/>
        </a:p>
      </dgm:t>
    </dgm:pt>
    <dgm:pt modelId="{F8CAE266-3297-4A5B-9C4B-DC0B12F17298}" type="pres">
      <dgm:prSet presAssocID="{3AB97F24-45D2-438B-8338-3251533A1B53}" presName="child4group" presStyleCnt="0"/>
      <dgm:spPr/>
    </dgm:pt>
    <dgm:pt modelId="{7552703E-A628-4B7F-BB93-7850715555C9}" type="pres">
      <dgm:prSet presAssocID="{3AB97F24-45D2-438B-8338-3251533A1B53}" presName="child4" presStyleLbl="bgAcc1" presStyleIdx="3" presStyleCnt="4"/>
      <dgm:spPr/>
      <dgm:t>
        <a:bodyPr/>
        <a:lstStyle/>
        <a:p>
          <a:endParaRPr lang="en-US"/>
        </a:p>
      </dgm:t>
    </dgm:pt>
    <dgm:pt modelId="{0FAA1750-316E-4E85-80EC-947CBA4AB00D}" type="pres">
      <dgm:prSet presAssocID="{3AB97F24-45D2-438B-8338-3251533A1B53}" presName="child4Text" presStyleLbl="bgAcc1" presStyleIdx="3" presStyleCnt="4">
        <dgm:presLayoutVars>
          <dgm:bulletEnabled val="1"/>
        </dgm:presLayoutVars>
      </dgm:prSet>
      <dgm:spPr/>
      <dgm:t>
        <a:bodyPr/>
        <a:lstStyle/>
        <a:p>
          <a:endParaRPr lang="en-US"/>
        </a:p>
      </dgm:t>
    </dgm:pt>
    <dgm:pt modelId="{8D8DEBB8-3A8C-400B-86FE-1DA74CCB8AD7}" type="pres">
      <dgm:prSet presAssocID="{3AB97F24-45D2-438B-8338-3251533A1B53}" presName="childPlaceholder" presStyleCnt="0"/>
      <dgm:spPr/>
    </dgm:pt>
    <dgm:pt modelId="{0A7A3DCF-BB90-4CA1-9C68-0309EBD8FF6B}" type="pres">
      <dgm:prSet presAssocID="{3AB97F24-45D2-438B-8338-3251533A1B53}" presName="circle" presStyleCnt="0"/>
      <dgm:spPr/>
    </dgm:pt>
    <dgm:pt modelId="{E1940292-9ACA-47E4-A165-686C901DB306}" type="pres">
      <dgm:prSet presAssocID="{3AB97F24-45D2-438B-8338-3251533A1B53}" presName="quadrant1" presStyleLbl="node1" presStyleIdx="0" presStyleCnt="4" custLinFactNeighborX="1856" custLinFactNeighborY="-2244">
        <dgm:presLayoutVars>
          <dgm:chMax val="1"/>
          <dgm:bulletEnabled val="1"/>
        </dgm:presLayoutVars>
      </dgm:prSet>
      <dgm:spPr/>
      <dgm:t>
        <a:bodyPr/>
        <a:lstStyle/>
        <a:p>
          <a:endParaRPr lang="en-US"/>
        </a:p>
      </dgm:t>
    </dgm:pt>
    <dgm:pt modelId="{3119C30E-15B8-4728-9AE0-B18299BB6189}" type="pres">
      <dgm:prSet presAssocID="{3AB97F24-45D2-438B-8338-3251533A1B53}" presName="quadrant2" presStyleLbl="node1" presStyleIdx="1" presStyleCnt="4">
        <dgm:presLayoutVars>
          <dgm:chMax val="1"/>
          <dgm:bulletEnabled val="1"/>
        </dgm:presLayoutVars>
      </dgm:prSet>
      <dgm:spPr/>
      <dgm:t>
        <a:bodyPr/>
        <a:lstStyle/>
        <a:p>
          <a:endParaRPr lang="en-US"/>
        </a:p>
      </dgm:t>
    </dgm:pt>
    <dgm:pt modelId="{5BB60545-A349-4C4A-ADE1-2849BADA0BE4}" type="pres">
      <dgm:prSet presAssocID="{3AB97F24-45D2-438B-8338-3251533A1B53}" presName="quadrant3" presStyleLbl="node1" presStyleIdx="2" presStyleCnt="4">
        <dgm:presLayoutVars>
          <dgm:chMax val="1"/>
          <dgm:bulletEnabled val="1"/>
        </dgm:presLayoutVars>
      </dgm:prSet>
      <dgm:spPr/>
      <dgm:t>
        <a:bodyPr/>
        <a:lstStyle/>
        <a:p>
          <a:endParaRPr lang="en-US"/>
        </a:p>
      </dgm:t>
    </dgm:pt>
    <dgm:pt modelId="{AF452323-FFB8-4063-8334-83206F4F971C}" type="pres">
      <dgm:prSet presAssocID="{3AB97F24-45D2-438B-8338-3251533A1B53}" presName="quadrant4" presStyleLbl="node1" presStyleIdx="3" presStyleCnt="4">
        <dgm:presLayoutVars>
          <dgm:chMax val="1"/>
          <dgm:bulletEnabled val="1"/>
        </dgm:presLayoutVars>
      </dgm:prSet>
      <dgm:spPr/>
      <dgm:t>
        <a:bodyPr/>
        <a:lstStyle/>
        <a:p>
          <a:endParaRPr lang="en-US"/>
        </a:p>
      </dgm:t>
    </dgm:pt>
    <dgm:pt modelId="{388E5C36-89EA-42C4-9589-D90B6C8678FA}" type="pres">
      <dgm:prSet presAssocID="{3AB97F24-45D2-438B-8338-3251533A1B53}" presName="quadrantPlaceholder" presStyleCnt="0"/>
      <dgm:spPr/>
    </dgm:pt>
    <dgm:pt modelId="{7719CB45-5B0C-4128-A847-380A66F855C6}" type="pres">
      <dgm:prSet presAssocID="{3AB97F24-45D2-438B-8338-3251533A1B53}" presName="center1" presStyleLbl="fgShp" presStyleIdx="0" presStyleCnt="2"/>
      <dgm:spPr/>
    </dgm:pt>
    <dgm:pt modelId="{FD991B51-589C-436F-AF97-75F25E5D157C}" type="pres">
      <dgm:prSet presAssocID="{3AB97F24-45D2-438B-8338-3251533A1B53}" presName="center2" presStyleLbl="fgShp" presStyleIdx="1" presStyleCnt="2"/>
      <dgm:spPr/>
    </dgm:pt>
  </dgm:ptLst>
  <dgm:cxnLst>
    <dgm:cxn modelId="{472889AC-1FBB-4A23-86F5-468ECB2C1D5F}" srcId="{88FD68DC-ED7E-47C7-BD43-F12826EF30E6}" destId="{38674B3C-8D50-4D99-B6E9-94D7201BFB9E}" srcOrd="1" destOrd="0" parTransId="{461B2E7C-7E8C-42B9-9E19-7784E8B63FCA}" sibTransId="{9767C4DB-63EE-4E11-A6C7-9F255F31609E}"/>
    <dgm:cxn modelId="{A2EDD397-0D88-4BC8-9867-C28335B1B61D}" type="presOf" srcId="{3668CAF5-D0A9-494E-BFDC-F1796DB84CEE}" destId="{FF842F35-3F73-4003-AEE1-6AB233DCDE41}" srcOrd="0" destOrd="4" presId="urn:microsoft.com/office/officeart/2005/8/layout/cycle4"/>
    <dgm:cxn modelId="{D08056A5-01A9-409D-8104-8D8ABE6B013D}" type="presOf" srcId="{84C269BA-5CCA-44A3-9311-477169F7B13E}" destId="{5BB60545-A349-4C4A-ADE1-2849BADA0BE4}" srcOrd="0" destOrd="0" presId="urn:microsoft.com/office/officeart/2005/8/layout/cycle4"/>
    <dgm:cxn modelId="{71AF38A5-3027-4B51-B794-C171952AE39C}" srcId="{E6E02003-A7E3-4770-B3F6-29C2AF90A4B8}" destId="{26601FCF-0BD7-4189-9640-15D655134ADB}" srcOrd="7" destOrd="0" parTransId="{8BFC7B5F-FA41-4440-9163-A5BEC406F90C}" sibTransId="{21F24395-06A3-4F4D-817F-D9AE2CE62EE4}"/>
    <dgm:cxn modelId="{AC9CECC8-8A29-4BB0-8051-D06EA2287DC3}" srcId="{84C269BA-5CCA-44A3-9311-477169F7B13E}" destId="{75BA70E0-B80C-4D72-B3D1-513D0FD32097}" srcOrd="1" destOrd="0" parTransId="{84F1C36D-4963-4BB2-822B-B650BEFFC275}" sibTransId="{C7379158-AED6-4428-A526-7DC2D7538AA8}"/>
    <dgm:cxn modelId="{7B661184-610F-47CB-AC91-721EF5B9C46A}" type="presOf" srcId="{AEB364D9-D9C8-48C5-B215-C1113516D98B}" destId="{FF842F35-3F73-4003-AEE1-6AB233DCDE41}" srcOrd="0" destOrd="8" presId="urn:microsoft.com/office/officeart/2005/8/layout/cycle4"/>
    <dgm:cxn modelId="{6312CFFC-1C49-4F1A-B6A3-3673FAB664D4}" srcId="{E6E02003-A7E3-4770-B3F6-29C2AF90A4B8}" destId="{B02CECFE-9E13-486A-806E-71FF828CDE3E}" srcOrd="5" destOrd="0" parTransId="{9E90B273-66B7-4F3B-AB03-F75CA13879E1}" sibTransId="{F9954280-2B38-46AF-A261-2B05F3C40A67}"/>
    <dgm:cxn modelId="{B2840C05-529D-44E3-A3AE-5495DE616CFE}" type="presOf" srcId="{2F812665-8ABD-4799-B33B-4E5ADE5914D8}" destId="{7552703E-A628-4B7F-BB93-7850715555C9}" srcOrd="0" destOrd="0" presId="urn:microsoft.com/office/officeart/2005/8/layout/cycle4"/>
    <dgm:cxn modelId="{F539B89B-046E-4B4A-B7A2-8B250E6FDD02}" type="presOf" srcId="{DA9F1A89-E024-4EB4-BFF8-C18A2C4A2FE0}" destId="{FF842F35-3F73-4003-AEE1-6AB233DCDE41}" srcOrd="0" destOrd="6" presId="urn:microsoft.com/office/officeart/2005/8/layout/cycle4"/>
    <dgm:cxn modelId="{DE7066FF-A492-437A-9C23-8E6F0D2A1695}" srcId="{3AB97F24-45D2-438B-8338-3251533A1B53}" destId="{84C269BA-5CCA-44A3-9311-477169F7B13E}" srcOrd="2" destOrd="0" parTransId="{B7FA41BE-DF16-4F31-86F2-6EC1DCCB2340}" sibTransId="{AD8776B4-0947-4DC1-A104-2707BDC7EAC5}"/>
    <dgm:cxn modelId="{57438B1D-6A79-40C8-9CA0-9B21E59BA101}" type="presOf" srcId="{75BA70E0-B80C-4D72-B3D1-513D0FD32097}" destId="{52A8547F-DAAB-4F80-853A-6C6BC64B87FD}" srcOrd="0" destOrd="1" presId="urn:microsoft.com/office/officeart/2005/8/layout/cycle4"/>
    <dgm:cxn modelId="{4C355052-CAB2-40D9-BE7E-951F27F4DC52}" type="presOf" srcId="{38674B3C-8D50-4D99-B6E9-94D7201BFB9E}" destId="{A12A0C7E-5378-4373-A72C-D0550370EE50}" srcOrd="1" destOrd="1" presId="urn:microsoft.com/office/officeart/2005/8/layout/cycle4"/>
    <dgm:cxn modelId="{68C1522F-BE66-415C-A69F-DABF309B77C1}" type="presOf" srcId="{26601FCF-0BD7-4189-9640-15D655134ADB}" destId="{FF842F35-3F73-4003-AEE1-6AB233DCDE41}" srcOrd="0" destOrd="7" presId="urn:microsoft.com/office/officeart/2005/8/layout/cycle4"/>
    <dgm:cxn modelId="{42B846E7-FA57-475E-B653-7FCF06EF31AC}" srcId="{F93D4525-DD34-4F2C-973E-FB01C23D26F4}" destId="{2F812665-8ABD-4799-B33B-4E5ADE5914D8}" srcOrd="0" destOrd="0" parTransId="{A7544E48-2D33-4336-9565-A9A0299A39A2}" sibTransId="{B2684073-90DF-430A-907A-6839FCC052E6}"/>
    <dgm:cxn modelId="{D8C617E3-A38D-41CE-BF41-74FA44C8B546}" type="presOf" srcId="{34632C0F-359D-42A0-B8F1-D3EDDE36D027}" destId="{76399E23-39BA-4780-BD75-8B1C1936D75C}" srcOrd="1" destOrd="0" presId="urn:microsoft.com/office/officeart/2005/8/layout/cycle4"/>
    <dgm:cxn modelId="{9C0AFEA1-2087-4CF0-A566-5CEBA2A89118}" srcId="{E6E02003-A7E3-4770-B3F6-29C2AF90A4B8}" destId="{5A9ACA0D-A007-4C52-A69B-A129394D8B6E}" srcOrd="3" destOrd="0" parTransId="{1B5C7AB2-01BB-4270-85EF-779D6368AE9C}" sibTransId="{65506E72-909D-4E9B-B1A9-915080BC492C}"/>
    <dgm:cxn modelId="{B68F6083-D60A-4F19-AD49-073C85A7F09E}" type="presOf" srcId="{D4E113A1-E1B1-4F65-A72D-E21D376A4880}" destId="{FF842F35-3F73-4003-AEE1-6AB233DCDE41}" srcOrd="0" destOrd="0" presId="urn:microsoft.com/office/officeart/2005/8/layout/cycle4"/>
    <dgm:cxn modelId="{69F987DE-0CB5-4B3F-AC18-2D4A5BFF2803}" type="presOf" srcId="{E6E02003-A7E3-4770-B3F6-29C2AF90A4B8}" destId="{E1940292-9ACA-47E4-A165-686C901DB306}" srcOrd="0" destOrd="0" presId="urn:microsoft.com/office/officeart/2005/8/layout/cycle4"/>
    <dgm:cxn modelId="{7F66024B-FBC9-41CD-A88C-1A6DAB275DA3}" type="presOf" srcId="{C1FFF12C-CF07-4FF1-A0A2-15A5CFE360FE}" destId="{0FAA1750-316E-4E85-80EC-947CBA4AB00D}" srcOrd="1" destOrd="1" presId="urn:microsoft.com/office/officeart/2005/8/layout/cycle4"/>
    <dgm:cxn modelId="{1E86636C-D993-407F-989A-A7B65F3E64F9}" type="presOf" srcId="{7F818F2E-ABE9-4D45-8F84-093594BA36BC}" destId="{FF842F35-3F73-4003-AEE1-6AB233DCDE41}" srcOrd="0" destOrd="1" presId="urn:microsoft.com/office/officeart/2005/8/layout/cycle4"/>
    <dgm:cxn modelId="{8178216F-4A9E-475C-A064-D9BCE1BB7208}" srcId="{E6E02003-A7E3-4770-B3F6-29C2AF90A4B8}" destId="{DA9F1A89-E024-4EB4-BFF8-C18A2C4A2FE0}" srcOrd="6" destOrd="0" parTransId="{8F642AC9-5B2E-4083-BBBB-6561276DD717}" sibTransId="{71D07584-A3B9-4ECC-B172-9C4EF46BBF0D}"/>
    <dgm:cxn modelId="{5762E285-4AAA-4710-A3A4-DDE58A85C874}" srcId="{E6E02003-A7E3-4770-B3F6-29C2AF90A4B8}" destId="{3668CAF5-D0A9-494E-BFDC-F1796DB84CEE}" srcOrd="4" destOrd="0" parTransId="{5675C6BA-50C5-4B3C-A88D-438B607F7287}" sibTransId="{27FA46D4-52B9-46D6-9CCE-0F5C686575C7}"/>
    <dgm:cxn modelId="{D5A234AF-E13C-4AC7-B41A-4FDB4041A394}" type="presOf" srcId="{3AB97F24-45D2-438B-8338-3251533A1B53}" destId="{9C076E31-964A-4395-819D-6C8BFFA3ACF1}" srcOrd="0" destOrd="0" presId="urn:microsoft.com/office/officeart/2005/8/layout/cycle4"/>
    <dgm:cxn modelId="{BC88BB3E-B820-47BE-9423-5298C8B393AB}" srcId="{F93D4525-DD34-4F2C-973E-FB01C23D26F4}" destId="{C1FFF12C-CF07-4FF1-A0A2-15A5CFE360FE}" srcOrd="1" destOrd="0" parTransId="{701CA064-FBA7-4714-99E1-98AA96E5F07A}" sibTransId="{8C7F84EE-A5B0-427A-939F-95E85357AA54}"/>
    <dgm:cxn modelId="{9D4C08BB-681C-4CFD-A40B-5A1B2775667E}" type="presOf" srcId="{2F812665-8ABD-4799-B33B-4E5ADE5914D8}" destId="{0FAA1750-316E-4E85-80EC-947CBA4AB00D}" srcOrd="1" destOrd="0" presId="urn:microsoft.com/office/officeart/2005/8/layout/cycle4"/>
    <dgm:cxn modelId="{EE0C7D49-42FD-4CD0-9450-7A78A7F60622}" type="presOf" srcId="{B5C04039-1EF0-46AF-969C-237D602D4910}" destId="{FF842F35-3F73-4003-AEE1-6AB233DCDE41}" srcOrd="0" destOrd="2" presId="urn:microsoft.com/office/officeart/2005/8/layout/cycle4"/>
    <dgm:cxn modelId="{A941291E-9CF9-442E-8979-3E2E8D16C1BE}" type="presOf" srcId="{A5E6C631-D319-4A88-B962-8D95726214D0}" destId="{A12A0C7E-5378-4373-A72C-D0550370EE50}" srcOrd="1" destOrd="0" presId="urn:microsoft.com/office/officeart/2005/8/layout/cycle4"/>
    <dgm:cxn modelId="{EBA43B68-1DCA-4901-9E8A-8DE1EBA88392}" srcId="{3AB97F24-45D2-438B-8338-3251533A1B53}" destId="{E6E02003-A7E3-4770-B3F6-29C2AF90A4B8}" srcOrd="0" destOrd="0" parTransId="{2B365BEE-752E-47DF-B842-93868D260BC8}" sibTransId="{99AF55DB-6211-44BC-8364-17D98B7EF80F}"/>
    <dgm:cxn modelId="{5A54AEFB-54BA-4336-A506-ADA1473F8C74}" srcId="{3AB97F24-45D2-438B-8338-3251533A1B53}" destId="{88FD68DC-ED7E-47C7-BD43-F12826EF30E6}" srcOrd="1" destOrd="0" parTransId="{31C16E00-5AB2-4D5F-877F-5BFED46F0B72}" sibTransId="{72DE54C7-7800-4F55-9314-8BD95BC9267D}"/>
    <dgm:cxn modelId="{AAC749EE-C07B-4ADA-843F-9AFAB349395F}" type="presOf" srcId="{D4E113A1-E1B1-4F65-A72D-E21D376A4880}" destId="{BBA8F461-E38F-4B23-A690-EC8ABD156C18}" srcOrd="1" destOrd="0" presId="urn:microsoft.com/office/officeart/2005/8/layout/cycle4"/>
    <dgm:cxn modelId="{15683CC0-250A-4C30-81B5-CD24621418FA}" type="presOf" srcId="{75BA70E0-B80C-4D72-B3D1-513D0FD32097}" destId="{76399E23-39BA-4780-BD75-8B1C1936D75C}" srcOrd="1" destOrd="1" presId="urn:microsoft.com/office/officeart/2005/8/layout/cycle4"/>
    <dgm:cxn modelId="{D7522E81-FE82-4634-8466-3661F9E1D90E}" type="presOf" srcId="{5A9ACA0D-A007-4C52-A69B-A129394D8B6E}" destId="{BBA8F461-E38F-4B23-A690-EC8ABD156C18}" srcOrd="1" destOrd="3" presId="urn:microsoft.com/office/officeart/2005/8/layout/cycle4"/>
    <dgm:cxn modelId="{22B07862-F37E-4282-B604-91B8AD725E4D}" srcId="{E6E02003-A7E3-4770-B3F6-29C2AF90A4B8}" destId="{7F818F2E-ABE9-4D45-8F84-093594BA36BC}" srcOrd="1" destOrd="0" parTransId="{4ED776A4-2124-4D83-8AE8-D5A8F29A3EA7}" sibTransId="{E977E60F-BC95-495B-B5C8-B99AD2CA5412}"/>
    <dgm:cxn modelId="{7AB17F3C-9AC7-4003-87D4-B0C453EB18D0}" srcId="{84C269BA-5CCA-44A3-9311-477169F7B13E}" destId="{2B9AA0E2-F644-41D1-BA84-A54A6A4006EF}" srcOrd="2" destOrd="0" parTransId="{237C055F-C04C-49B8-A8A9-FE60E5923AF1}" sibTransId="{6DA230B5-34FF-45DF-BD31-7C61E87E44F9}"/>
    <dgm:cxn modelId="{28A298BD-B844-4875-B001-2E5CD0A54AD6}" srcId="{88FD68DC-ED7E-47C7-BD43-F12826EF30E6}" destId="{A5E6C631-D319-4A88-B962-8D95726214D0}" srcOrd="0" destOrd="0" parTransId="{BCA838FA-0BD4-4616-A5E5-235C3D8338EC}" sibTransId="{8F9B474E-E6DD-4113-A0E1-A0151D17B6C6}"/>
    <dgm:cxn modelId="{4737606B-ADCF-4699-91C4-8D31EF7A35AE}" srcId="{E6E02003-A7E3-4770-B3F6-29C2AF90A4B8}" destId="{B5C04039-1EF0-46AF-969C-237D602D4910}" srcOrd="2" destOrd="0" parTransId="{BE88D253-58E3-417A-BA5A-25BA99496E82}" sibTransId="{5F7E34FE-D8B6-46EF-A506-8A98C6551CFD}"/>
    <dgm:cxn modelId="{A4910DAC-3330-4B94-A8D4-2A67FC1C0D29}" type="presOf" srcId="{B5C04039-1EF0-46AF-969C-237D602D4910}" destId="{BBA8F461-E38F-4B23-A690-EC8ABD156C18}" srcOrd="1" destOrd="2" presId="urn:microsoft.com/office/officeart/2005/8/layout/cycle4"/>
    <dgm:cxn modelId="{4227703F-86EB-482F-A2D6-725F667BDBD3}" type="presOf" srcId="{DA9F1A89-E024-4EB4-BFF8-C18A2C4A2FE0}" destId="{BBA8F461-E38F-4B23-A690-EC8ABD156C18}" srcOrd="1" destOrd="6" presId="urn:microsoft.com/office/officeart/2005/8/layout/cycle4"/>
    <dgm:cxn modelId="{B0FF6626-5135-4CAB-953D-D00A36CE4F70}" type="presOf" srcId="{C1FFF12C-CF07-4FF1-A0A2-15A5CFE360FE}" destId="{7552703E-A628-4B7F-BB93-7850715555C9}" srcOrd="0" destOrd="1" presId="urn:microsoft.com/office/officeart/2005/8/layout/cycle4"/>
    <dgm:cxn modelId="{B223C2FC-227F-4FE2-88E0-8572157DD3A1}" type="presOf" srcId="{2B9AA0E2-F644-41D1-BA84-A54A6A4006EF}" destId="{76399E23-39BA-4780-BD75-8B1C1936D75C}" srcOrd="1" destOrd="2" presId="urn:microsoft.com/office/officeart/2005/8/layout/cycle4"/>
    <dgm:cxn modelId="{12A2B8FF-30D0-43B0-8381-6B1D187C09FC}" type="presOf" srcId="{AEB364D9-D9C8-48C5-B215-C1113516D98B}" destId="{BBA8F461-E38F-4B23-A690-EC8ABD156C18}" srcOrd="1" destOrd="8" presId="urn:microsoft.com/office/officeart/2005/8/layout/cycle4"/>
    <dgm:cxn modelId="{2F212ACC-51C2-4143-A1A1-921C0051DB05}" type="presOf" srcId="{F93D4525-DD34-4F2C-973E-FB01C23D26F4}" destId="{AF452323-FFB8-4063-8334-83206F4F971C}" srcOrd="0" destOrd="0" presId="urn:microsoft.com/office/officeart/2005/8/layout/cycle4"/>
    <dgm:cxn modelId="{FDE64CE4-664F-46F6-A962-F8B883A01157}" type="presOf" srcId="{7F818F2E-ABE9-4D45-8F84-093594BA36BC}" destId="{BBA8F461-E38F-4B23-A690-EC8ABD156C18}" srcOrd="1" destOrd="1" presId="urn:microsoft.com/office/officeart/2005/8/layout/cycle4"/>
    <dgm:cxn modelId="{B91AC8A7-1163-4085-947B-DD3DB06772A9}" type="presOf" srcId="{34632C0F-359D-42A0-B8F1-D3EDDE36D027}" destId="{52A8547F-DAAB-4F80-853A-6C6BC64B87FD}" srcOrd="0" destOrd="0" presId="urn:microsoft.com/office/officeart/2005/8/layout/cycle4"/>
    <dgm:cxn modelId="{741F4A68-5A7B-469B-9CA9-D95BA02597B6}" srcId="{E6E02003-A7E3-4770-B3F6-29C2AF90A4B8}" destId="{D4E113A1-E1B1-4F65-A72D-E21D376A4880}" srcOrd="0" destOrd="0" parTransId="{8C0C4B79-C9DF-4D3B-8572-A514783862E1}" sibTransId="{754BBB4B-A0D8-4D46-8C0B-2DF5D2D9B5D1}"/>
    <dgm:cxn modelId="{EDB0C2B1-14D4-45CB-BC0D-F8DA18B4675D}" type="presOf" srcId="{5A9ACA0D-A007-4C52-A69B-A129394D8B6E}" destId="{FF842F35-3F73-4003-AEE1-6AB233DCDE41}" srcOrd="0" destOrd="3" presId="urn:microsoft.com/office/officeart/2005/8/layout/cycle4"/>
    <dgm:cxn modelId="{32319A03-3611-4530-819A-89EF14BDFDE0}" srcId="{84C269BA-5CCA-44A3-9311-477169F7B13E}" destId="{34632C0F-359D-42A0-B8F1-D3EDDE36D027}" srcOrd="0" destOrd="0" parTransId="{5B8A111A-5F54-4D32-8B8F-1E304921FB73}" sibTransId="{E7D58987-E01E-442C-B288-F284023D8E4F}"/>
    <dgm:cxn modelId="{90FA87E9-325C-471F-98B1-7CEB8B01FA07}" type="presOf" srcId="{B02CECFE-9E13-486A-806E-71FF828CDE3E}" destId="{FF842F35-3F73-4003-AEE1-6AB233DCDE41}" srcOrd="0" destOrd="5" presId="urn:microsoft.com/office/officeart/2005/8/layout/cycle4"/>
    <dgm:cxn modelId="{7492B43D-99BB-47CE-B42C-042AE80FC93E}" type="presOf" srcId="{26601FCF-0BD7-4189-9640-15D655134ADB}" destId="{BBA8F461-E38F-4B23-A690-EC8ABD156C18}" srcOrd="1" destOrd="7" presId="urn:microsoft.com/office/officeart/2005/8/layout/cycle4"/>
    <dgm:cxn modelId="{ECC37D02-E60D-4EA1-BAC0-14FE0ABF9992}" type="presOf" srcId="{38674B3C-8D50-4D99-B6E9-94D7201BFB9E}" destId="{776F658C-5268-47DA-81B6-C307E89EA13E}" srcOrd="0" destOrd="1" presId="urn:microsoft.com/office/officeart/2005/8/layout/cycle4"/>
    <dgm:cxn modelId="{75CC2F81-FDD8-45BF-B2B6-65EAB50FE01F}" type="presOf" srcId="{B02CECFE-9E13-486A-806E-71FF828CDE3E}" destId="{BBA8F461-E38F-4B23-A690-EC8ABD156C18}" srcOrd="1" destOrd="5" presId="urn:microsoft.com/office/officeart/2005/8/layout/cycle4"/>
    <dgm:cxn modelId="{D983E6B9-37DA-4646-BEAA-956DA4BC3D1C}" type="presOf" srcId="{88FD68DC-ED7E-47C7-BD43-F12826EF30E6}" destId="{3119C30E-15B8-4728-9AE0-B18299BB6189}" srcOrd="0" destOrd="0" presId="urn:microsoft.com/office/officeart/2005/8/layout/cycle4"/>
    <dgm:cxn modelId="{69DEBB31-E763-4518-A744-08C91CDA5696}" srcId="{3AB97F24-45D2-438B-8338-3251533A1B53}" destId="{F93D4525-DD34-4F2C-973E-FB01C23D26F4}" srcOrd="3" destOrd="0" parTransId="{002AC052-E844-43C3-BCAB-16624C391D40}" sibTransId="{D6D1F5C7-3352-4374-89D5-DC8A535D1B15}"/>
    <dgm:cxn modelId="{EE600FA4-21C6-418F-AA60-765161256B0F}" srcId="{E6E02003-A7E3-4770-B3F6-29C2AF90A4B8}" destId="{AEB364D9-D9C8-48C5-B215-C1113516D98B}" srcOrd="8" destOrd="0" parTransId="{EFD56847-6B41-485F-B4BF-EDAD225BF92D}" sibTransId="{7A736A51-C946-4C4A-839A-8D972D0CD6CB}"/>
    <dgm:cxn modelId="{13198917-9931-4FE0-869D-514D9BC7B49A}" type="presOf" srcId="{2B9AA0E2-F644-41D1-BA84-A54A6A4006EF}" destId="{52A8547F-DAAB-4F80-853A-6C6BC64B87FD}" srcOrd="0" destOrd="2" presId="urn:microsoft.com/office/officeart/2005/8/layout/cycle4"/>
    <dgm:cxn modelId="{1A4F1EE0-0104-4EBE-9C12-3157B7243581}" type="presOf" srcId="{A5E6C631-D319-4A88-B962-8D95726214D0}" destId="{776F658C-5268-47DA-81B6-C307E89EA13E}" srcOrd="0" destOrd="0" presId="urn:microsoft.com/office/officeart/2005/8/layout/cycle4"/>
    <dgm:cxn modelId="{E932EE2F-62B0-493B-8F97-540D4B2D7D36}" type="presOf" srcId="{3668CAF5-D0A9-494E-BFDC-F1796DB84CEE}" destId="{BBA8F461-E38F-4B23-A690-EC8ABD156C18}" srcOrd="1" destOrd="4" presId="urn:microsoft.com/office/officeart/2005/8/layout/cycle4"/>
    <dgm:cxn modelId="{C8C7C28B-D176-46E7-B849-81F5A42EDBED}" type="presParOf" srcId="{9C076E31-964A-4395-819D-6C8BFFA3ACF1}" destId="{DBD56955-9D9A-4572-B666-49F036870DFD}" srcOrd="0" destOrd="0" presId="urn:microsoft.com/office/officeart/2005/8/layout/cycle4"/>
    <dgm:cxn modelId="{31D4DD63-754E-4E9A-AD13-D5F2712A7FED}" type="presParOf" srcId="{DBD56955-9D9A-4572-B666-49F036870DFD}" destId="{E4EC4211-E227-4B99-8BC2-5B1B9E4FFBA3}" srcOrd="0" destOrd="0" presId="urn:microsoft.com/office/officeart/2005/8/layout/cycle4"/>
    <dgm:cxn modelId="{B34F6A6B-1F0D-4368-8209-BE376DFB866D}" type="presParOf" srcId="{E4EC4211-E227-4B99-8BC2-5B1B9E4FFBA3}" destId="{FF842F35-3F73-4003-AEE1-6AB233DCDE41}" srcOrd="0" destOrd="0" presId="urn:microsoft.com/office/officeart/2005/8/layout/cycle4"/>
    <dgm:cxn modelId="{417526E5-22BF-4F5B-B285-DB7702C78F24}" type="presParOf" srcId="{E4EC4211-E227-4B99-8BC2-5B1B9E4FFBA3}" destId="{BBA8F461-E38F-4B23-A690-EC8ABD156C18}" srcOrd="1" destOrd="0" presId="urn:microsoft.com/office/officeart/2005/8/layout/cycle4"/>
    <dgm:cxn modelId="{20C76213-D568-4675-B6FD-CD7558B394BE}" type="presParOf" srcId="{DBD56955-9D9A-4572-B666-49F036870DFD}" destId="{E6F7C34D-9FAF-4207-AAE5-B56CC8A5C956}" srcOrd="1" destOrd="0" presId="urn:microsoft.com/office/officeart/2005/8/layout/cycle4"/>
    <dgm:cxn modelId="{2D913DCC-D5EF-4F20-BB89-3557523062F6}" type="presParOf" srcId="{E6F7C34D-9FAF-4207-AAE5-B56CC8A5C956}" destId="{776F658C-5268-47DA-81B6-C307E89EA13E}" srcOrd="0" destOrd="0" presId="urn:microsoft.com/office/officeart/2005/8/layout/cycle4"/>
    <dgm:cxn modelId="{57FD6A16-49BB-4B9D-A162-AA9CCCFDD149}" type="presParOf" srcId="{E6F7C34D-9FAF-4207-AAE5-B56CC8A5C956}" destId="{A12A0C7E-5378-4373-A72C-D0550370EE50}" srcOrd="1" destOrd="0" presId="urn:microsoft.com/office/officeart/2005/8/layout/cycle4"/>
    <dgm:cxn modelId="{84202D4B-64D1-49B4-BE29-8B49982ACDE7}" type="presParOf" srcId="{DBD56955-9D9A-4572-B666-49F036870DFD}" destId="{83B660E9-C073-4F4B-B544-344442DD73F3}" srcOrd="2" destOrd="0" presId="urn:microsoft.com/office/officeart/2005/8/layout/cycle4"/>
    <dgm:cxn modelId="{B651DDF5-C605-456E-806D-0E56D9AB3264}" type="presParOf" srcId="{83B660E9-C073-4F4B-B544-344442DD73F3}" destId="{52A8547F-DAAB-4F80-853A-6C6BC64B87FD}" srcOrd="0" destOrd="0" presId="urn:microsoft.com/office/officeart/2005/8/layout/cycle4"/>
    <dgm:cxn modelId="{0C6F97CA-1504-45D2-A5D9-F71E2F89CB45}" type="presParOf" srcId="{83B660E9-C073-4F4B-B544-344442DD73F3}" destId="{76399E23-39BA-4780-BD75-8B1C1936D75C}" srcOrd="1" destOrd="0" presId="urn:microsoft.com/office/officeart/2005/8/layout/cycle4"/>
    <dgm:cxn modelId="{2AC53040-9552-4EA3-92DF-321B23E5DA3A}" type="presParOf" srcId="{DBD56955-9D9A-4572-B666-49F036870DFD}" destId="{F8CAE266-3297-4A5B-9C4B-DC0B12F17298}" srcOrd="3" destOrd="0" presId="urn:microsoft.com/office/officeart/2005/8/layout/cycle4"/>
    <dgm:cxn modelId="{015046EB-C369-4DC1-A39C-67A1711D184E}" type="presParOf" srcId="{F8CAE266-3297-4A5B-9C4B-DC0B12F17298}" destId="{7552703E-A628-4B7F-BB93-7850715555C9}" srcOrd="0" destOrd="0" presId="urn:microsoft.com/office/officeart/2005/8/layout/cycle4"/>
    <dgm:cxn modelId="{2860E7C7-50D2-4C7C-9696-623ADAE43D91}" type="presParOf" srcId="{F8CAE266-3297-4A5B-9C4B-DC0B12F17298}" destId="{0FAA1750-316E-4E85-80EC-947CBA4AB00D}" srcOrd="1" destOrd="0" presId="urn:microsoft.com/office/officeart/2005/8/layout/cycle4"/>
    <dgm:cxn modelId="{38807FED-4F60-4501-AA0D-920870AED135}" type="presParOf" srcId="{DBD56955-9D9A-4572-B666-49F036870DFD}" destId="{8D8DEBB8-3A8C-400B-86FE-1DA74CCB8AD7}" srcOrd="4" destOrd="0" presId="urn:microsoft.com/office/officeart/2005/8/layout/cycle4"/>
    <dgm:cxn modelId="{6B88A3B8-ADD9-495F-822E-97D27343D76D}" type="presParOf" srcId="{9C076E31-964A-4395-819D-6C8BFFA3ACF1}" destId="{0A7A3DCF-BB90-4CA1-9C68-0309EBD8FF6B}" srcOrd="1" destOrd="0" presId="urn:microsoft.com/office/officeart/2005/8/layout/cycle4"/>
    <dgm:cxn modelId="{C29EF9F4-DCC8-409B-BA17-7EF967AB2EAA}" type="presParOf" srcId="{0A7A3DCF-BB90-4CA1-9C68-0309EBD8FF6B}" destId="{E1940292-9ACA-47E4-A165-686C901DB306}" srcOrd="0" destOrd="0" presId="urn:microsoft.com/office/officeart/2005/8/layout/cycle4"/>
    <dgm:cxn modelId="{01EDF962-F9F4-45E9-8B66-C1631F603BA6}" type="presParOf" srcId="{0A7A3DCF-BB90-4CA1-9C68-0309EBD8FF6B}" destId="{3119C30E-15B8-4728-9AE0-B18299BB6189}" srcOrd="1" destOrd="0" presId="urn:microsoft.com/office/officeart/2005/8/layout/cycle4"/>
    <dgm:cxn modelId="{50FEFD33-9E44-4EAB-9976-A3728A8712A9}" type="presParOf" srcId="{0A7A3DCF-BB90-4CA1-9C68-0309EBD8FF6B}" destId="{5BB60545-A349-4C4A-ADE1-2849BADA0BE4}" srcOrd="2" destOrd="0" presId="urn:microsoft.com/office/officeart/2005/8/layout/cycle4"/>
    <dgm:cxn modelId="{D8583BCE-D733-467B-8D1C-1CABB670D742}" type="presParOf" srcId="{0A7A3DCF-BB90-4CA1-9C68-0309EBD8FF6B}" destId="{AF452323-FFB8-4063-8334-83206F4F971C}" srcOrd="3" destOrd="0" presId="urn:microsoft.com/office/officeart/2005/8/layout/cycle4"/>
    <dgm:cxn modelId="{12BE5F7F-67DF-43CC-ADB1-D7759F4BEA7E}" type="presParOf" srcId="{0A7A3DCF-BB90-4CA1-9C68-0309EBD8FF6B}" destId="{388E5C36-89EA-42C4-9589-D90B6C8678FA}" srcOrd="4" destOrd="0" presId="urn:microsoft.com/office/officeart/2005/8/layout/cycle4"/>
    <dgm:cxn modelId="{32FA115C-1230-48CC-8891-64BC15A5FD6F}" type="presParOf" srcId="{9C076E31-964A-4395-819D-6C8BFFA3ACF1}" destId="{7719CB45-5B0C-4128-A847-380A66F855C6}" srcOrd="2" destOrd="0" presId="urn:microsoft.com/office/officeart/2005/8/layout/cycle4"/>
    <dgm:cxn modelId="{BF574F9B-44E1-4582-B65D-46D4FA4A1A73}" type="presParOf" srcId="{9C076E31-964A-4395-819D-6C8BFFA3ACF1}" destId="{FD991B51-589C-436F-AF97-75F25E5D157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AAFF968-0543-4F7D-A33F-E43D43F388AA}" type="slidenum">
              <a:rPr lang="en-US"/>
              <a:pPr/>
              <a:t>‹#›</a:t>
            </a:fld>
            <a:endParaRPr lang="en-US" dirty="0"/>
          </a:p>
        </p:txBody>
      </p:sp>
    </p:spTree>
    <p:extLst>
      <p:ext uri="{BB962C8B-B14F-4D97-AF65-F5344CB8AC3E}">
        <p14:creationId xmlns:p14="http://schemas.microsoft.com/office/powerpoint/2010/main" val="163566515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533400" y="3429000"/>
            <a:ext cx="4953000" cy="1447800"/>
          </a:xfrm>
        </p:spPr>
        <p:txBody>
          <a:bodyPr/>
          <a:lstStyle>
            <a:lvl1pPr>
              <a:defRPr sz="4800">
                <a:solidFill>
                  <a:schemeClr val="bg1"/>
                </a:solidFill>
              </a:defRPr>
            </a:lvl1pPr>
          </a:lstStyle>
          <a:p>
            <a:r>
              <a:rPr lang="en-US" smtClean="0"/>
              <a:t>Click to edit Master title style</a:t>
            </a:r>
            <a:endParaRPr lang="en-US" dirty="0"/>
          </a:p>
        </p:txBody>
      </p:sp>
      <p:sp>
        <p:nvSpPr>
          <p:cNvPr id="16387" name="Rectangle 3"/>
          <p:cNvSpPr>
            <a:spLocks noGrp="1" noChangeArrowheads="1"/>
          </p:cNvSpPr>
          <p:nvPr>
            <p:ph type="subTitle" idx="1"/>
          </p:nvPr>
        </p:nvSpPr>
        <p:spPr>
          <a:xfrm>
            <a:off x="533400" y="5105400"/>
            <a:ext cx="4953000" cy="609600"/>
          </a:xfrm>
        </p:spPr>
        <p:txBody>
          <a:bodyPr/>
          <a:lstStyle>
            <a:lvl1pPr marL="0" indent="0">
              <a:buFontTx/>
              <a:buNone/>
              <a:defRPr b="1"/>
            </a:lvl1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096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685800"/>
            <a:ext cx="1428750" cy="5486400"/>
          </a:xfrm>
        </p:spPr>
        <p:txBody>
          <a:bodyPr vert="eaVert"/>
          <a:lstStyle>
            <a:lvl1pPr>
              <a:defRPr>
                <a:solidFill>
                  <a:schemeClr val="tx1">
                    <a:lumMod val="95000"/>
                    <a:lumOff val="5000"/>
                  </a:schemeClr>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4133850" cy="5486400"/>
          </a:xfrm>
        </p:spPr>
        <p:txBody>
          <a:bodyPr vert="eaVert"/>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95000"/>
                    <a:lumOff val="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95000"/>
                    <a:lumOff val="5000"/>
                  </a:schemeClr>
                </a:solidFill>
              </a:defRPr>
            </a:lvl1pPr>
            <a:lvl2pPr>
              <a:defRPr>
                <a:solidFill>
                  <a:schemeClr val="tx1">
                    <a:lumMod val="95000"/>
                    <a:lumOff val="5000"/>
                  </a:schemeClr>
                </a:solidFill>
              </a:defRPr>
            </a:lvl2pPr>
            <a:lvl3pPr>
              <a:defRPr>
                <a:solidFill>
                  <a:schemeClr val="tx1">
                    <a:lumMod val="95000"/>
                    <a:lumOff val="5000"/>
                  </a:schemeClr>
                </a:solidFill>
              </a:defRPr>
            </a:lvl3pPr>
            <a:lvl4pPr>
              <a:defRPr>
                <a:solidFill>
                  <a:schemeClr val="tx1">
                    <a:lumMod val="95000"/>
                    <a:lumOff val="5000"/>
                  </a:schemeClr>
                </a:solidFill>
              </a:defRPr>
            </a:lvl4pPr>
            <a:lvl5pPr>
              <a:defRPr>
                <a:solidFill>
                  <a:schemeClr val="tx1">
                    <a:lumMod val="95000"/>
                    <a:lumOff val="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957387"/>
            <a:ext cx="7772400" cy="1362075"/>
          </a:xfrm>
        </p:spPr>
        <p:txBody>
          <a:bodyPr anchor="t"/>
          <a:lstStyle>
            <a:lvl1pPr algn="l">
              <a:defRPr sz="4000" b="1" cap="all">
                <a:solidFill>
                  <a:schemeClr val="accent6">
                    <a:lumMod val="50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457200"/>
            <a:ext cx="7772400" cy="1500187"/>
          </a:xfrm>
        </p:spPr>
        <p:txBody>
          <a:bodyPr anchor="b"/>
          <a:lstStyle>
            <a:lvl1pPr marL="0" indent="0">
              <a:buNone/>
              <a:defRPr sz="2000">
                <a:solidFill>
                  <a:schemeClr val="accent6">
                    <a:lumMod val="50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27813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19500" y="1524000"/>
            <a:ext cx="27813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96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916113"/>
            <a:ext cx="3048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555875"/>
            <a:ext cx="3048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581401" y="1905000"/>
            <a:ext cx="2971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581401" y="2544762"/>
            <a:ext cx="2971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85800"/>
            <a:ext cx="57150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Your Topic Goes Here</a:t>
            </a:r>
          </a:p>
        </p:txBody>
      </p:sp>
      <p:sp>
        <p:nvSpPr>
          <p:cNvPr id="10243" name="Rectangle 3"/>
          <p:cNvSpPr>
            <a:spLocks noGrp="1" noChangeArrowheads="1"/>
          </p:cNvSpPr>
          <p:nvPr>
            <p:ph type="body" idx="1"/>
          </p:nvPr>
        </p:nvSpPr>
        <p:spPr bwMode="auto">
          <a:xfrm>
            <a:off x="685800" y="1524000"/>
            <a:ext cx="57150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Your Subtopics Go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6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3200" b="1">
          <a:solidFill>
            <a:schemeClr val="accent2">
              <a:lumMod val="75000"/>
            </a:schemeClr>
          </a:solidFill>
          <a:latin typeface="+mj-lt"/>
          <a:ea typeface="+mj-ea"/>
          <a:cs typeface="+mj-cs"/>
        </a:defRPr>
      </a:lvl1pPr>
      <a:lvl2pPr algn="l" rtl="0" eaLnBrk="1" fontAlgn="base" hangingPunct="1">
        <a:spcBef>
          <a:spcPct val="0"/>
        </a:spcBef>
        <a:spcAft>
          <a:spcPct val="0"/>
        </a:spcAft>
        <a:defRPr sz="3200" b="1">
          <a:solidFill>
            <a:srgbClr val="B0AC00"/>
          </a:solidFill>
          <a:latin typeface="Lucida Console" pitchFamily="49" charset="0"/>
        </a:defRPr>
      </a:lvl2pPr>
      <a:lvl3pPr algn="l" rtl="0" eaLnBrk="1" fontAlgn="base" hangingPunct="1">
        <a:spcBef>
          <a:spcPct val="0"/>
        </a:spcBef>
        <a:spcAft>
          <a:spcPct val="0"/>
        </a:spcAft>
        <a:defRPr sz="3200" b="1">
          <a:solidFill>
            <a:srgbClr val="B0AC00"/>
          </a:solidFill>
          <a:latin typeface="Lucida Console" pitchFamily="49" charset="0"/>
        </a:defRPr>
      </a:lvl3pPr>
      <a:lvl4pPr algn="l" rtl="0" eaLnBrk="1" fontAlgn="base" hangingPunct="1">
        <a:spcBef>
          <a:spcPct val="0"/>
        </a:spcBef>
        <a:spcAft>
          <a:spcPct val="0"/>
        </a:spcAft>
        <a:defRPr sz="3200" b="1">
          <a:solidFill>
            <a:srgbClr val="B0AC00"/>
          </a:solidFill>
          <a:latin typeface="Lucida Console" pitchFamily="49" charset="0"/>
        </a:defRPr>
      </a:lvl4pPr>
      <a:lvl5pPr algn="l" rtl="0" eaLnBrk="1" fontAlgn="base" hangingPunct="1">
        <a:spcBef>
          <a:spcPct val="0"/>
        </a:spcBef>
        <a:spcAft>
          <a:spcPct val="0"/>
        </a:spcAft>
        <a:defRPr sz="3200" b="1">
          <a:solidFill>
            <a:srgbClr val="B0AC00"/>
          </a:solidFill>
          <a:latin typeface="Lucida Console" pitchFamily="49" charset="0"/>
        </a:defRPr>
      </a:lvl5pPr>
      <a:lvl6pPr marL="457200" algn="l" rtl="0" eaLnBrk="1" fontAlgn="base" hangingPunct="1">
        <a:spcBef>
          <a:spcPct val="0"/>
        </a:spcBef>
        <a:spcAft>
          <a:spcPct val="0"/>
        </a:spcAft>
        <a:defRPr sz="3200" b="1">
          <a:solidFill>
            <a:srgbClr val="B0AC00"/>
          </a:solidFill>
          <a:latin typeface="Lucida Console" pitchFamily="49" charset="0"/>
        </a:defRPr>
      </a:lvl6pPr>
      <a:lvl7pPr marL="914400" algn="l" rtl="0" eaLnBrk="1" fontAlgn="base" hangingPunct="1">
        <a:spcBef>
          <a:spcPct val="0"/>
        </a:spcBef>
        <a:spcAft>
          <a:spcPct val="0"/>
        </a:spcAft>
        <a:defRPr sz="3200" b="1">
          <a:solidFill>
            <a:srgbClr val="B0AC00"/>
          </a:solidFill>
          <a:latin typeface="Lucida Console" pitchFamily="49" charset="0"/>
        </a:defRPr>
      </a:lvl7pPr>
      <a:lvl8pPr marL="1371600" algn="l" rtl="0" eaLnBrk="1" fontAlgn="base" hangingPunct="1">
        <a:spcBef>
          <a:spcPct val="0"/>
        </a:spcBef>
        <a:spcAft>
          <a:spcPct val="0"/>
        </a:spcAft>
        <a:defRPr sz="3200" b="1">
          <a:solidFill>
            <a:srgbClr val="B0AC00"/>
          </a:solidFill>
          <a:latin typeface="Lucida Console" pitchFamily="49" charset="0"/>
        </a:defRPr>
      </a:lvl8pPr>
      <a:lvl9pPr marL="1828800" algn="l" rtl="0" eaLnBrk="1" fontAlgn="base" hangingPunct="1">
        <a:spcBef>
          <a:spcPct val="0"/>
        </a:spcBef>
        <a:spcAft>
          <a:spcPct val="0"/>
        </a:spcAft>
        <a:defRPr sz="3200" b="1">
          <a:solidFill>
            <a:srgbClr val="B0AC00"/>
          </a:solidFill>
          <a:latin typeface="Lucida Console" pitchFamily="49" charset="0"/>
        </a:defRPr>
      </a:lvl9pPr>
    </p:titleStyle>
    <p:bodyStyle>
      <a:lvl1pPr marL="342900" indent="-342900" algn="l" rtl="0" eaLnBrk="1" fontAlgn="base" hangingPunct="1">
        <a:spcBef>
          <a:spcPct val="20000"/>
        </a:spcBef>
        <a:spcAft>
          <a:spcPct val="0"/>
        </a:spcAft>
        <a:buChar char="•"/>
        <a:defRPr sz="2400">
          <a:solidFill>
            <a:schemeClr val="tx1">
              <a:lumMod val="65000"/>
              <a:lumOff val="35000"/>
            </a:schemeClr>
          </a:solidFill>
          <a:latin typeface="+mj-lt"/>
          <a:ea typeface="+mn-ea"/>
          <a:cs typeface="+mn-cs"/>
        </a:defRPr>
      </a:lvl1pPr>
      <a:lvl2pPr marL="742950" indent="-285750" algn="l" rtl="0" eaLnBrk="1" fontAlgn="base" hangingPunct="1">
        <a:spcBef>
          <a:spcPct val="20000"/>
        </a:spcBef>
        <a:spcAft>
          <a:spcPct val="0"/>
        </a:spcAft>
        <a:buChar char="–"/>
        <a:defRPr sz="2000">
          <a:solidFill>
            <a:schemeClr val="tx1">
              <a:lumMod val="65000"/>
              <a:lumOff val="35000"/>
            </a:schemeClr>
          </a:solidFill>
          <a:latin typeface="+mj-lt"/>
        </a:defRPr>
      </a:lvl2pPr>
      <a:lvl3pPr marL="1143000" indent="-228600" algn="l" rtl="0" eaLnBrk="1" fontAlgn="base" hangingPunct="1">
        <a:spcBef>
          <a:spcPct val="20000"/>
        </a:spcBef>
        <a:spcAft>
          <a:spcPct val="0"/>
        </a:spcAft>
        <a:buChar char="•"/>
        <a:defRPr sz="1800">
          <a:solidFill>
            <a:schemeClr val="tx1">
              <a:lumMod val="65000"/>
              <a:lumOff val="35000"/>
            </a:schemeClr>
          </a:solidFill>
          <a:latin typeface="+mj-lt"/>
        </a:defRPr>
      </a:lvl3pPr>
      <a:lvl4pPr marL="1600200" indent="-228600" algn="l" rtl="0" eaLnBrk="1" fontAlgn="base" hangingPunct="1">
        <a:spcBef>
          <a:spcPct val="20000"/>
        </a:spcBef>
        <a:spcAft>
          <a:spcPct val="0"/>
        </a:spcAft>
        <a:buChar char="–"/>
        <a:defRPr sz="1600">
          <a:solidFill>
            <a:schemeClr val="tx1">
              <a:lumMod val="65000"/>
              <a:lumOff val="35000"/>
            </a:schemeClr>
          </a:solidFill>
          <a:latin typeface="+mj-lt"/>
        </a:defRPr>
      </a:lvl4pPr>
      <a:lvl5pPr marL="2057400" indent="-228600" algn="l" rtl="0" eaLnBrk="1" fontAlgn="base" hangingPunct="1">
        <a:spcBef>
          <a:spcPct val="20000"/>
        </a:spcBef>
        <a:spcAft>
          <a:spcPct val="0"/>
        </a:spcAft>
        <a:buChar char="»"/>
        <a:defRPr sz="1600">
          <a:solidFill>
            <a:schemeClr val="tx1">
              <a:lumMod val="65000"/>
              <a:lumOff val="35000"/>
            </a:schemeClr>
          </a:solidFill>
          <a:latin typeface="+mj-lt"/>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ctrTitle"/>
          </p:nvPr>
        </p:nvSpPr>
        <p:spPr>
          <a:xfrm>
            <a:off x="533400" y="1066800"/>
            <a:ext cx="4953000" cy="3810000"/>
          </a:xfrm>
        </p:spPr>
        <p:txBody>
          <a:bodyPr/>
          <a:lstStyle/>
          <a:p>
            <a:pPr algn="ctr"/>
            <a:r>
              <a:rPr lang="en-US" sz="4400" u="sng" dirty="0" smtClean="0"/>
              <a:t>Advantages</a:t>
            </a:r>
            <a:r>
              <a:rPr lang="en-US" sz="4400" dirty="0" smtClean="0"/>
              <a:t> and </a:t>
            </a:r>
            <a:r>
              <a:rPr lang="en-US" sz="4400" u="sng" dirty="0" smtClean="0"/>
              <a:t>Disadvantages</a:t>
            </a:r>
            <a:r>
              <a:rPr lang="en-US" sz="4400" dirty="0" smtClean="0"/>
              <a:t> </a:t>
            </a:r>
            <a:r>
              <a:rPr lang="en-US" dirty="0" smtClean="0"/>
              <a:t>of Open source Software</a:t>
            </a:r>
            <a:endParaRPr lang="en-US" dirty="0"/>
          </a:p>
        </p:txBody>
      </p:sp>
      <p:sp>
        <p:nvSpPr>
          <p:cNvPr id="25605" name="Rectangle 5"/>
          <p:cNvSpPr>
            <a:spLocks noGrp="1" noChangeArrowheads="1"/>
          </p:cNvSpPr>
          <p:nvPr>
            <p:ph type="subTitle" idx="1"/>
          </p:nvPr>
        </p:nvSpPr>
        <p:spPr>
          <a:xfrm>
            <a:off x="533400" y="5257800"/>
            <a:ext cx="4953000" cy="609600"/>
          </a:xfrm>
        </p:spPr>
        <p:txBody>
          <a:bodyPr/>
          <a:lstStyle/>
          <a:p>
            <a:r>
              <a:rPr lang="en-US" dirty="0" smtClean="0">
                <a:solidFill>
                  <a:schemeClr val="accent2">
                    <a:lumMod val="60000"/>
                    <a:lumOff val="40000"/>
                  </a:schemeClr>
                </a:solidFill>
              </a:rPr>
              <a:t>By: Pamela Wiggins and </a:t>
            </a:r>
            <a:r>
              <a:rPr lang="en-US" dirty="0" err="1" smtClean="0">
                <a:solidFill>
                  <a:schemeClr val="accent2">
                    <a:lumMod val="60000"/>
                    <a:lumOff val="40000"/>
                  </a:schemeClr>
                </a:solidFill>
              </a:rPr>
              <a:t>Mandi</a:t>
            </a:r>
            <a:r>
              <a:rPr lang="en-US" dirty="0" smtClean="0">
                <a:solidFill>
                  <a:schemeClr val="accent2">
                    <a:lumMod val="60000"/>
                    <a:lumOff val="40000"/>
                  </a:schemeClr>
                </a:solidFill>
              </a:rPr>
              <a:t> Aubrey</a:t>
            </a:r>
            <a:endParaRPr lang="en-US" dirty="0">
              <a:solidFill>
                <a:schemeClr val="accent2">
                  <a:lumMod val="60000"/>
                  <a:lumOff val="40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420371"/>
            <a:ext cx="2092877" cy="206602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Text Placeholder 2"/>
          <p:cNvSpPr>
            <a:spLocks noGrp="1"/>
          </p:cNvSpPr>
          <p:nvPr>
            <p:ph type="body" idx="1"/>
          </p:nvPr>
        </p:nvSpPr>
        <p:spPr/>
        <p:txBody>
          <a:bodyPr/>
          <a:lstStyle/>
          <a:p>
            <a:r>
              <a:rPr lang="en-US" sz="8000" dirty="0" smtClean="0"/>
              <a:t>Questions?</a:t>
            </a:r>
            <a:endParaRPr lang="en-US" sz="8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4600" y="3719830"/>
            <a:ext cx="1854200" cy="1416050"/>
          </a:xfrm>
          <a:prstGeom prst="rect">
            <a:avLst/>
          </a:prstGeom>
        </p:spPr>
      </p:pic>
    </p:spTree>
    <p:extLst>
      <p:ext uri="{BB962C8B-B14F-4D97-AF65-F5344CB8AC3E}">
        <p14:creationId xmlns:p14="http://schemas.microsoft.com/office/powerpoint/2010/main" val="1861732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2400" u="sng" dirty="0" smtClean="0">
                <a:solidFill>
                  <a:srgbClr val="FFFF00"/>
                </a:solidFill>
              </a:rPr>
              <a:t>Objectives of Presentation:</a:t>
            </a:r>
            <a:endParaRPr lang="en-US" sz="2400" u="sng" dirty="0">
              <a:solidFill>
                <a:srgbClr val="FFFF00"/>
              </a:solidFill>
            </a:endParaRPr>
          </a:p>
        </p:txBody>
      </p:sp>
      <p:sp>
        <p:nvSpPr>
          <p:cNvPr id="23555" name="Rectangle 3"/>
          <p:cNvSpPr>
            <a:spLocks noGrp="1" noChangeArrowheads="1"/>
          </p:cNvSpPr>
          <p:nvPr>
            <p:ph type="body" idx="1"/>
          </p:nvPr>
        </p:nvSpPr>
        <p:spPr/>
        <p:txBody>
          <a:bodyPr/>
          <a:lstStyle/>
          <a:p>
            <a:r>
              <a:rPr lang="en-US" dirty="0" smtClean="0">
                <a:solidFill>
                  <a:srgbClr val="002060"/>
                </a:solidFill>
              </a:rPr>
              <a:t>To identify and define OSS</a:t>
            </a:r>
          </a:p>
          <a:p>
            <a:pPr marL="0" indent="0">
              <a:buNone/>
            </a:pPr>
            <a:endParaRPr lang="en-US" dirty="0" smtClean="0">
              <a:solidFill>
                <a:srgbClr val="002060"/>
              </a:solidFill>
            </a:endParaRPr>
          </a:p>
          <a:p>
            <a:r>
              <a:rPr lang="en-US" dirty="0" smtClean="0">
                <a:solidFill>
                  <a:srgbClr val="002060"/>
                </a:solidFill>
              </a:rPr>
              <a:t>To demonstrate knowledge of the OSS movement</a:t>
            </a:r>
          </a:p>
          <a:p>
            <a:pPr marL="0" indent="0">
              <a:buNone/>
            </a:pPr>
            <a:endParaRPr lang="en-US" dirty="0" smtClean="0">
              <a:solidFill>
                <a:srgbClr val="002060"/>
              </a:solidFill>
            </a:endParaRPr>
          </a:p>
          <a:p>
            <a:r>
              <a:rPr lang="en-US" dirty="0" smtClean="0">
                <a:solidFill>
                  <a:srgbClr val="002060"/>
                </a:solidFill>
              </a:rPr>
              <a:t>To articulate advantages and disadvantages of OSS</a:t>
            </a:r>
          </a:p>
          <a:p>
            <a:pPr marL="0" indent="0">
              <a:buNone/>
            </a:pPr>
            <a:endParaRPr lang="en-US" dirty="0" smtClean="0">
              <a:solidFill>
                <a:srgbClr val="002060"/>
              </a:solidFill>
            </a:endParaRPr>
          </a:p>
          <a:p>
            <a:r>
              <a:rPr lang="en-US" dirty="0" smtClean="0">
                <a:solidFill>
                  <a:srgbClr val="002060"/>
                </a:solidFill>
              </a:rPr>
              <a:t>To suggest tips for libraries wishing to make the switch to OSS</a:t>
            </a:r>
            <a:endParaRPr lang="en-US" dirty="0">
              <a:solidFill>
                <a:srgbClr val="00206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2895600"/>
            <a:ext cx="2666771" cy="26667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685800"/>
            <a:ext cx="5715000" cy="609600"/>
          </a:xfrm>
        </p:spPr>
        <p:txBody>
          <a:bodyPr/>
          <a:lstStyle/>
          <a:p>
            <a:pPr algn="ctr"/>
            <a:r>
              <a:rPr lang="en-US" dirty="0" smtClean="0"/>
              <a:t>What is Open Source Software?</a:t>
            </a:r>
            <a:endParaRPr lang="en-US" dirty="0"/>
          </a:p>
        </p:txBody>
      </p:sp>
      <p:sp>
        <p:nvSpPr>
          <p:cNvPr id="21507" name="Rectangle 3"/>
          <p:cNvSpPr>
            <a:spLocks noGrp="1" noChangeArrowheads="1"/>
          </p:cNvSpPr>
          <p:nvPr>
            <p:ph idx="1"/>
          </p:nvPr>
        </p:nvSpPr>
        <p:spPr/>
        <p:txBody>
          <a:bodyPr/>
          <a:lstStyle/>
          <a:p>
            <a:pPr marL="0" indent="0">
              <a:buNone/>
            </a:pPr>
            <a:r>
              <a:rPr lang="en-US" dirty="0" smtClean="0"/>
              <a:t>According to </a:t>
            </a:r>
            <a:r>
              <a:rPr lang="en-US" dirty="0" err="1" smtClean="0"/>
              <a:t>AlMarzouq</a:t>
            </a:r>
            <a:r>
              <a:rPr lang="en-US" dirty="0" smtClean="0"/>
              <a:t> et. al, OSS refers to software “that anyone can freely </a:t>
            </a:r>
            <a:r>
              <a:rPr lang="en-US" b="1" dirty="0" smtClean="0">
                <a:solidFill>
                  <a:schemeClr val="accent2">
                    <a:lumMod val="60000"/>
                    <a:lumOff val="40000"/>
                  </a:schemeClr>
                </a:solidFill>
              </a:rPr>
              <a:t>distribute</a:t>
            </a:r>
            <a:r>
              <a:rPr lang="en-US" dirty="0" smtClean="0"/>
              <a:t>, </a:t>
            </a:r>
            <a:r>
              <a:rPr lang="en-US" b="1" dirty="0" smtClean="0">
                <a:solidFill>
                  <a:schemeClr val="accent2">
                    <a:lumMod val="60000"/>
                    <a:lumOff val="40000"/>
                  </a:schemeClr>
                </a:solidFill>
              </a:rPr>
              <a:t>analyze</a:t>
            </a:r>
            <a:r>
              <a:rPr lang="en-US" dirty="0" smtClean="0"/>
              <a:t>, and </a:t>
            </a:r>
            <a:r>
              <a:rPr lang="en-US" b="1" dirty="0" smtClean="0">
                <a:solidFill>
                  <a:schemeClr val="accent2">
                    <a:lumMod val="60000"/>
                    <a:lumOff val="40000"/>
                  </a:schemeClr>
                </a:solidFill>
              </a:rPr>
              <a:t>modify</a:t>
            </a:r>
            <a:r>
              <a:rPr lang="en-US" dirty="0" smtClean="0"/>
              <a:t> while complying with certain criteria.” </a:t>
            </a:r>
            <a:r>
              <a:rPr lang="en-US" sz="1400" dirty="0" smtClean="0"/>
              <a:t>(From “Open Source: Concepts, Benefits, and Challenges)</a:t>
            </a:r>
          </a:p>
          <a:p>
            <a:pPr marL="0" indent="0">
              <a:buNone/>
            </a:pPr>
            <a:endParaRPr lang="en-US" dirty="0" smtClean="0"/>
          </a:p>
          <a:p>
            <a:pPr marL="0" indent="0">
              <a:buNone/>
            </a:pPr>
            <a:r>
              <a:rPr lang="en-US" sz="2000" dirty="0" smtClean="0"/>
              <a:t>Open </a:t>
            </a:r>
            <a:r>
              <a:rPr lang="en-US" sz="2000" dirty="0"/>
              <a:t>source software is software whose source code is available for modification or enhancement by anyone</a:t>
            </a:r>
            <a:r>
              <a:rPr lang="en-US" sz="2000" dirty="0" smtClean="0"/>
              <a:t>.</a:t>
            </a:r>
          </a:p>
          <a:p>
            <a:pPr marL="0" indent="0">
              <a:buNone/>
            </a:pPr>
            <a:endParaRPr lang="en-US" sz="1400"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smtClean="0">
                <a:solidFill>
                  <a:srgbClr val="800000"/>
                </a:solidFill>
              </a:rPr>
              <a:t>The </a:t>
            </a:r>
            <a:r>
              <a:rPr lang="en-US" sz="6600" u="sng" dirty="0" smtClean="0">
                <a:solidFill>
                  <a:schemeClr val="accent2">
                    <a:lumMod val="60000"/>
                    <a:lumOff val="40000"/>
                  </a:schemeClr>
                </a:solidFill>
              </a:rPr>
              <a:t>OSS</a:t>
            </a:r>
            <a:r>
              <a:rPr lang="en-US" sz="3600" u="sng" dirty="0" smtClean="0">
                <a:solidFill>
                  <a:srgbClr val="800000"/>
                </a:solidFill>
              </a:rPr>
              <a:t> MOVEMENT</a:t>
            </a:r>
            <a:endParaRPr lang="en-US" sz="3600" u="sng" dirty="0">
              <a:solidFill>
                <a:srgbClr val="800000"/>
              </a:solidFill>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By 1998…</a:t>
            </a:r>
          </a:p>
          <a:p>
            <a:pPr marL="0" indent="0">
              <a:buNone/>
            </a:pPr>
            <a:r>
              <a:rPr lang="en-US" sz="4000" b="1" dirty="0" smtClean="0">
                <a:solidFill>
                  <a:srgbClr val="FFC000"/>
                </a:solidFill>
              </a:rPr>
              <a:t>Open Source </a:t>
            </a:r>
          </a:p>
          <a:p>
            <a:pPr marL="0" indent="0">
              <a:buNone/>
            </a:pPr>
            <a:r>
              <a:rPr lang="en-US" sz="2800" b="1" dirty="0" smtClean="0">
                <a:solidFill>
                  <a:schemeClr val="tx1"/>
                </a:solidFill>
              </a:rPr>
              <a:t>(instead of free software because of negative stigma in the corporate world)</a:t>
            </a:r>
            <a:endParaRPr lang="en-US" sz="2800" dirty="0" smtClean="0">
              <a:solidFill>
                <a:schemeClr val="tx1"/>
              </a:solidFill>
            </a:endParaRPr>
          </a:p>
        </p:txBody>
      </p:sp>
      <p:sp>
        <p:nvSpPr>
          <p:cNvPr id="4" name="Text Placeholder 3"/>
          <p:cNvSpPr>
            <a:spLocks noGrp="1"/>
          </p:cNvSpPr>
          <p:nvPr>
            <p:ph type="body" sz="half" idx="2"/>
          </p:nvPr>
        </p:nvSpPr>
        <p:spPr>
          <a:xfrm>
            <a:off x="566737" y="1505039"/>
            <a:ext cx="3008313" cy="4691063"/>
          </a:xfrm>
        </p:spPr>
        <p:txBody>
          <a:bodyPr/>
          <a:lstStyle/>
          <a:p>
            <a:r>
              <a:rPr lang="en-US" sz="1800" b="1" dirty="0" smtClean="0">
                <a:solidFill>
                  <a:schemeClr val="tx1"/>
                </a:solidFill>
              </a:rPr>
              <a:t>By the mid-1990’s reduced costs, increased performance of personal computers together with the rapid growth of the World Wide Web all contributed to the growth of online development communities. (Think Linux and Apache here</a:t>
            </a:r>
            <a:r>
              <a:rPr lang="en-US" sz="1800" dirty="0" smtClean="0">
                <a:solidFill>
                  <a:schemeClr val="tx1"/>
                </a:solidFill>
              </a:rPr>
              <a:t>)</a:t>
            </a:r>
          </a:p>
          <a:p>
            <a:endParaRPr lang="en-US" sz="1800" dirty="0" smtClean="0">
              <a:solidFill>
                <a:schemeClr val="bg1"/>
              </a:solidFill>
            </a:endParaRPr>
          </a:p>
          <a:p>
            <a:endParaRPr lang="en-US" dirty="0" smtClean="0"/>
          </a:p>
        </p:txBody>
      </p:sp>
    </p:spTree>
    <p:extLst>
      <p:ext uri="{BB962C8B-B14F-4D97-AF65-F5344CB8AC3E}">
        <p14:creationId xmlns:p14="http://schemas.microsoft.com/office/powerpoint/2010/main" val="2238721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smtClean="0">
                <a:solidFill>
                  <a:srgbClr val="FFFF00"/>
                </a:solidFill>
              </a:rPr>
              <a:t>How OSS </a:t>
            </a:r>
            <a:r>
              <a:rPr lang="en-US" sz="4000" dirty="0">
                <a:solidFill>
                  <a:srgbClr val="FFFF00"/>
                </a:solidFill>
              </a:rPr>
              <a:t>R</a:t>
            </a:r>
            <a:r>
              <a:rPr lang="en-US" sz="4000" dirty="0" smtClean="0">
                <a:solidFill>
                  <a:srgbClr val="FFFF00"/>
                </a:solidFill>
              </a:rPr>
              <a:t>elates to  Libraries</a:t>
            </a:r>
            <a:endParaRPr lang="en-US" sz="4000" dirty="0">
              <a:solidFill>
                <a:srgbClr val="FFFF00"/>
              </a:solidFill>
            </a:endParaRPr>
          </a:p>
        </p:txBody>
      </p:sp>
      <p:sp>
        <p:nvSpPr>
          <p:cNvPr id="3" name="Text Placeholder 2"/>
          <p:cNvSpPr>
            <a:spLocks noGrp="1"/>
          </p:cNvSpPr>
          <p:nvPr>
            <p:ph type="body" idx="1"/>
          </p:nvPr>
        </p:nvSpPr>
        <p:spPr/>
        <p:txBody>
          <a:bodyPr/>
          <a:lstStyle/>
          <a:p>
            <a:r>
              <a:rPr lang="en-US" sz="3200" dirty="0" smtClean="0">
                <a:solidFill>
                  <a:srgbClr val="FFFF00"/>
                </a:solidFill>
              </a:rPr>
              <a:t>Aim of OSS:</a:t>
            </a:r>
            <a:endParaRPr lang="en-US" sz="3200" dirty="0">
              <a:solidFill>
                <a:srgbClr val="FFFF00"/>
              </a:solidFill>
            </a:endParaRPr>
          </a:p>
        </p:txBody>
      </p:sp>
      <p:sp>
        <p:nvSpPr>
          <p:cNvPr id="4" name="Content Placeholder 3"/>
          <p:cNvSpPr>
            <a:spLocks noGrp="1"/>
          </p:cNvSpPr>
          <p:nvPr>
            <p:ph sz="half" idx="2"/>
          </p:nvPr>
        </p:nvSpPr>
        <p:spPr/>
        <p:txBody>
          <a:bodyPr/>
          <a:lstStyle/>
          <a:p>
            <a:pPr marL="0" indent="0">
              <a:buNone/>
            </a:pPr>
            <a:r>
              <a:rPr lang="en-US" dirty="0" smtClean="0"/>
              <a:t>To let the product be more:</a:t>
            </a:r>
          </a:p>
          <a:p>
            <a:pPr marL="0" indent="0">
              <a:buNone/>
            </a:pPr>
            <a:r>
              <a:rPr lang="en-US" dirty="0" smtClean="0"/>
              <a:t>Understandable</a:t>
            </a:r>
          </a:p>
          <a:p>
            <a:pPr marL="0" indent="0">
              <a:buNone/>
            </a:pPr>
            <a:r>
              <a:rPr lang="en-US" dirty="0" smtClean="0"/>
              <a:t>Reliable</a:t>
            </a:r>
          </a:p>
          <a:p>
            <a:pPr marL="0" indent="0">
              <a:buNone/>
            </a:pPr>
            <a:r>
              <a:rPr lang="en-US" dirty="0" smtClean="0"/>
              <a:t>Modifiable</a:t>
            </a:r>
          </a:p>
          <a:p>
            <a:pPr marL="0" indent="0">
              <a:buNone/>
            </a:pPr>
            <a:r>
              <a:rPr lang="en-US" dirty="0" smtClean="0"/>
              <a:t>Accessible</a:t>
            </a:r>
          </a:p>
          <a:p>
            <a:pPr marL="0" indent="0">
              <a:buNone/>
            </a:pPr>
            <a:r>
              <a:rPr lang="en-US" dirty="0" err="1" smtClean="0"/>
              <a:t>Duplicatable</a:t>
            </a:r>
            <a:endParaRPr lang="en-US" dirty="0" smtClean="0"/>
          </a:p>
          <a:p>
            <a:pPr marL="0" indent="0">
              <a:buNone/>
            </a:pPr>
            <a:endParaRPr lang="en-US" dirty="0" smtClean="0"/>
          </a:p>
          <a:p>
            <a:pPr marL="0" indent="0">
              <a:buNone/>
            </a:pPr>
            <a:endParaRPr lang="en-US" dirty="0" smtClean="0"/>
          </a:p>
        </p:txBody>
      </p:sp>
      <p:sp>
        <p:nvSpPr>
          <p:cNvPr id="5" name="Text Placeholder 4"/>
          <p:cNvSpPr>
            <a:spLocks noGrp="1"/>
          </p:cNvSpPr>
          <p:nvPr>
            <p:ph type="body" sz="quarter" idx="3"/>
          </p:nvPr>
        </p:nvSpPr>
        <p:spPr/>
        <p:txBody>
          <a:bodyPr/>
          <a:lstStyle/>
          <a:p>
            <a:pPr algn="ctr"/>
            <a:r>
              <a:rPr lang="en-US" sz="3200" dirty="0" smtClean="0">
                <a:solidFill>
                  <a:schemeClr val="tx1"/>
                </a:solidFill>
              </a:rPr>
              <a:t>Philosophy of Library:</a:t>
            </a:r>
            <a:endParaRPr lang="en-US" sz="3200" dirty="0">
              <a:solidFill>
                <a:schemeClr val="tx1"/>
              </a:solidFill>
            </a:endParaRPr>
          </a:p>
        </p:txBody>
      </p:sp>
      <p:sp>
        <p:nvSpPr>
          <p:cNvPr id="6" name="Content Placeholder 5"/>
          <p:cNvSpPr>
            <a:spLocks noGrp="1"/>
          </p:cNvSpPr>
          <p:nvPr>
            <p:ph sz="quarter" idx="4"/>
          </p:nvPr>
        </p:nvSpPr>
        <p:spPr/>
        <p:txBody>
          <a:bodyPr/>
          <a:lstStyle/>
          <a:p>
            <a:r>
              <a:rPr lang="en-US" dirty="0" smtClean="0"/>
              <a:t>Openness</a:t>
            </a:r>
          </a:p>
          <a:p>
            <a:r>
              <a:rPr lang="en-US" dirty="0" smtClean="0"/>
              <a:t>Collaboration</a:t>
            </a:r>
          </a:p>
          <a:p>
            <a:r>
              <a:rPr lang="en-US" dirty="0" smtClean="0"/>
              <a:t>Intellectual freedom</a:t>
            </a:r>
          </a:p>
          <a:p>
            <a:r>
              <a:rPr lang="en-US" dirty="0" smtClean="0"/>
              <a:t>Excellent user experience</a:t>
            </a:r>
          </a:p>
          <a:p>
            <a:r>
              <a:rPr lang="en-US" dirty="0" smtClean="0"/>
              <a:t>Learning environment</a:t>
            </a:r>
          </a:p>
          <a:p>
            <a:endParaRPr lang="en-US" dirty="0" smtClean="0"/>
          </a:p>
        </p:txBody>
      </p:sp>
    </p:spTree>
    <p:extLst>
      <p:ext uri="{BB962C8B-B14F-4D97-AF65-F5344CB8AC3E}">
        <p14:creationId xmlns:p14="http://schemas.microsoft.com/office/powerpoint/2010/main" val="3243719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 of OSS Projects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2594423"/>
              </p:ext>
            </p:extLst>
          </p:nvPr>
        </p:nvGraphicFramePr>
        <p:xfrm>
          <a:off x="685800" y="1524000"/>
          <a:ext cx="57150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424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Advantages of OSS:</a:t>
            </a:r>
            <a:endParaRPr lang="en-US" u="sng" dirty="0">
              <a:solidFill>
                <a:srgbClr val="FFFF00"/>
              </a:solidFill>
            </a:endParaRPr>
          </a:p>
        </p:txBody>
      </p:sp>
      <p:sp>
        <p:nvSpPr>
          <p:cNvPr id="3" name="Content Placeholder 2"/>
          <p:cNvSpPr>
            <a:spLocks noGrp="1"/>
          </p:cNvSpPr>
          <p:nvPr>
            <p:ph idx="1"/>
          </p:nvPr>
        </p:nvSpPr>
        <p:spPr/>
        <p:txBody>
          <a:bodyPr/>
          <a:lstStyle/>
          <a:p>
            <a:r>
              <a:rPr lang="en-US" sz="2000" b="1" dirty="0" smtClean="0">
                <a:solidFill>
                  <a:schemeClr val="tx1"/>
                </a:solidFill>
              </a:rPr>
              <a:t>Lower costs?? </a:t>
            </a:r>
          </a:p>
          <a:p>
            <a:r>
              <a:rPr lang="en-US" sz="2000" b="1" dirty="0" smtClean="0">
                <a:solidFill>
                  <a:schemeClr val="tx1"/>
                </a:solidFill>
              </a:rPr>
              <a:t>No vendor lock-in</a:t>
            </a:r>
          </a:p>
          <a:p>
            <a:r>
              <a:rPr lang="en-US" sz="2000" b="1" dirty="0" smtClean="0">
                <a:solidFill>
                  <a:schemeClr val="tx1"/>
                </a:solidFill>
              </a:rPr>
              <a:t>Increased potential of adaptation and innovation</a:t>
            </a:r>
          </a:p>
          <a:p>
            <a:r>
              <a:rPr lang="en-US" sz="2000" b="1" dirty="0" smtClean="0">
                <a:solidFill>
                  <a:schemeClr val="tx1"/>
                </a:solidFill>
              </a:rPr>
              <a:t>Highly interactive if you wish to network with greater community</a:t>
            </a:r>
          </a:p>
          <a:p>
            <a:r>
              <a:rPr lang="en-US" sz="2000" b="1" dirty="0" smtClean="0">
                <a:solidFill>
                  <a:schemeClr val="tx1"/>
                </a:solidFill>
              </a:rPr>
              <a:t>Reduction in time and effort if you just want to be a consumer</a:t>
            </a:r>
          </a:p>
          <a:p>
            <a:r>
              <a:rPr lang="en-US" sz="2000" b="1" dirty="0" smtClean="0">
                <a:solidFill>
                  <a:schemeClr val="tx1"/>
                </a:solidFill>
              </a:rPr>
              <a:t>Quality of software</a:t>
            </a:r>
          </a:p>
          <a:p>
            <a:r>
              <a:rPr lang="en-US" sz="2000" b="1" dirty="0" smtClean="0">
                <a:solidFill>
                  <a:schemeClr val="tx1"/>
                </a:solidFill>
              </a:rPr>
              <a:t>Security</a:t>
            </a:r>
          </a:p>
          <a:p>
            <a:r>
              <a:rPr lang="en-US" sz="2000" b="1" dirty="0" smtClean="0">
                <a:solidFill>
                  <a:schemeClr val="tx1"/>
                </a:solidFill>
              </a:rPr>
              <a:t>Easier to locate and fix “bugs”</a:t>
            </a:r>
          </a:p>
          <a:p>
            <a:r>
              <a:rPr lang="en-US" sz="2000" b="1" dirty="0" smtClean="0">
                <a:solidFill>
                  <a:schemeClr val="tx1"/>
                </a:solidFill>
              </a:rPr>
              <a:t>Creativity </a:t>
            </a:r>
            <a:endParaRPr lang="en-US" sz="2000" b="1"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3581400"/>
            <a:ext cx="2140204" cy="1676400"/>
          </a:xfrm>
          <a:prstGeom prst="rect">
            <a:avLst/>
          </a:prstGeom>
        </p:spPr>
      </p:pic>
    </p:spTree>
    <p:extLst>
      <p:ext uri="{BB962C8B-B14F-4D97-AF65-F5344CB8AC3E}">
        <p14:creationId xmlns:p14="http://schemas.microsoft.com/office/powerpoint/2010/main" val="2807965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FF00"/>
                </a:solidFill>
              </a:rPr>
              <a:t>Disadvantages of OSS:</a:t>
            </a:r>
            <a:endParaRPr lang="en-US" u="sng" dirty="0">
              <a:solidFill>
                <a:srgbClr val="FFFF00"/>
              </a:solidFill>
            </a:endParaRPr>
          </a:p>
        </p:txBody>
      </p:sp>
      <p:sp>
        <p:nvSpPr>
          <p:cNvPr id="3" name="Content Placeholder 2"/>
          <p:cNvSpPr>
            <a:spLocks noGrp="1"/>
          </p:cNvSpPr>
          <p:nvPr>
            <p:ph idx="1"/>
          </p:nvPr>
        </p:nvSpPr>
        <p:spPr/>
        <p:txBody>
          <a:bodyPr/>
          <a:lstStyle/>
          <a:p>
            <a:r>
              <a:rPr lang="en-US" b="1" dirty="0" smtClean="0">
                <a:solidFill>
                  <a:schemeClr val="tx1"/>
                </a:solidFill>
              </a:rPr>
              <a:t>Not as user friendly as commercial software</a:t>
            </a:r>
          </a:p>
          <a:p>
            <a:r>
              <a:rPr lang="en-US" b="1" dirty="0" smtClean="0">
                <a:solidFill>
                  <a:schemeClr val="tx1"/>
                </a:solidFill>
              </a:rPr>
              <a:t>Adequate support from IT department?</a:t>
            </a:r>
          </a:p>
          <a:p>
            <a:r>
              <a:rPr lang="en-US" b="1" dirty="0" smtClean="0">
                <a:solidFill>
                  <a:schemeClr val="tx1"/>
                </a:solidFill>
              </a:rPr>
              <a:t>OSS is a work-in-progress</a:t>
            </a:r>
          </a:p>
          <a:p>
            <a:r>
              <a:rPr lang="en-US" b="1" dirty="0" smtClean="0">
                <a:solidFill>
                  <a:schemeClr val="tx1"/>
                </a:solidFill>
              </a:rPr>
              <a:t>Lack of technical ability</a:t>
            </a:r>
          </a:p>
          <a:p>
            <a:r>
              <a:rPr lang="en-US" b="1" dirty="0" smtClean="0">
                <a:solidFill>
                  <a:schemeClr val="tx1"/>
                </a:solidFill>
              </a:rPr>
              <a:t>Fear of the unknown</a:t>
            </a:r>
          </a:p>
          <a:p>
            <a:r>
              <a:rPr lang="en-US" b="1" dirty="0" smtClean="0">
                <a:solidFill>
                  <a:schemeClr val="tx1"/>
                </a:solidFill>
              </a:rPr>
              <a:t>Institutional and organizational procurement process affecting the decision making process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3581400"/>
            <a:ext cx="2065934" cy="1817079"/>
          </a:xfrm>
          <a:prstGeom prst="rect">
            <a:avLst/>
          </a:prstGeom>
        </p:spPr>
      </p:pic>
    </p:spTree>
    <p:extLst>
      <p:ext uri="{BB962C8B-B14F-4D97-AF65-F5344CB8AC3E}">
        <p14:creationId xmlns:p14="http://schemas.microsoft.com/office/powerpoint/2010/main" val="358168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Suggestions for Libraries considering OSS</a:t>
            </a:r>
            <a:endParaRPr lang="en-US" dirty="0"/>
          </a:p>
        </p:txBody>
      </p:sp>
      <p:sp>
        <p:nvSpPr>
          <p:cNvPr id="3" name="Content Placeholder 2"/>
          <p:cNvSpPr>
            <a:spLocks noGrp="1"/>
          </p:cNvSpPr>
          <p:nvPr>
            <p:ph idx="1"/>
          </p:nvPr>
        </p:nvSpPr>
        <p:spPr/>
        <p:txBody>
          <a:bodyPr/>
          <a:lstStyle/>
          <a:p>
            <a:pPr marL="0" indent="0">
              <a:buNone/>
            </a:pPr>
            <a:endParaRPr lang="en-US" dirty="0" smtClean="0"/>
          </a:p>
          <a:p>
            <a:pPr>
              <a:buFont typeface="Wingdings" panose="05000000000000000000" pitchFamily="2" charset="2"/>
              <a:buChar char="ü"/>
            </a:pPr>
            <a:r>
              <a:rPr lang="en-US" sz="2000" dirty="0" smtClean="0"/>
              <a:t>Evaluate whether your library has the right tech skills</a:t>
            </a:r>
          </a:p>
          <a:p>
            <a:pPr>
              <a:buFont typeface="Wingdings" panose="05000000000000000000" pitchFamily="2" charset="2"/>
              <a:buChar char="ü"/>
            </a:pPr>
            <a:r>
              <a:rPr lang="en-US" sz="2000" b="1" dirty="0" smtClean="0">
                <a:solidFill>
                  <a:schemeClr val="accent2"/>
                </a:solidFill>
              </a:rPr>
              <a:t>Talk with professional friends who have experience with OSS and consider their recommendations</a:t>
            </a:r>
          </a:p>
          <a:p>
            <a:pPr>
              <a:buFont typeface="Wingdings" panose="05000000000000000000" pitchFamily="2" charset="2"/>
              <a:buChar char="ü"/>
            </a:pPr>
            <a:r>
              <a:rPr lang="en-US" sz="2000" dirty="0" smtClean="0"/>
              <a:t>Consider pragmatic limitations</a:t>
            </a:r>
          </a:p>
          <a:p>
            <a:pPr>
              <a:buFont typeface="Wingdings" panose="05000000000000000000" pitchFamily="2" charset="2"/>
              <a:buChar char="ü"/>
            </a:pPr>
            <a:r>
              <a:rPr lang="en-US" sz="2000" b="1" dirty="0" smtClean="0">
                <a:solidFill>
                  <a:schemeClr val="accent2"/>
                </a:solidFill>
              </a:rPr>
              <a:t>Ensure availability of standards</a:t>
            </a:r>
          </a:p>
          <a:p>
            <a:pPr>
              <a:buFont typeface="Wingdings" panose="05000000000000000000" pitchFamily="2" charset="2"/>
              <a:buChar char="ü"/>
            </a:pPr>
            <a:r>
              <a:rPr lang="en-US" sz="2000" dirty="0" smtClean="0"/>
              <a:t>Check out the version history </a:t>
            </a:r>
          </a:p>
          <a:p>
            <a:pPr>
              <a:buFont typeface="Wingdings" panose="05000000000000000000" pitchFamily="2" charset="2"/>
              <a:buChar char="ü"/>
            </a:pPr>
            <a:r>
              <a:rPr lang="en-US" sz="2000" b="1" dirty="0" smtClean="0">
                <a:solidFill>
                  <a:schemeClr val="accent2"/>
                </a:solidFill>
              </a:rPr>
              <a:t>Ultimately, determine if OSS helps you be a more resourceful library</a:t>
            </a:r>
          </a:p>
        </p:txBody>
      </p:sp>
    </p:spTree>
    <p:extLst>
      <p:ext uri="{BB962C8B-B14F-4D97-AF65-F5344CB8AC3E}">
        <p14:creationId xmlns:p14="http://schemas.microsoft.com/office/powerpoint/2010/main" val="3344776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genereation_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ustom Design">
      <a:majorFont>
        <a:latin typeface="Lucida Console"/>
        <a:ea typeface=""/>
        <a:cs typeface=""/>
      </a:majorFont>
      <a:minorFont>
        <a:latin typeface="Lucida Conso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F4D10C1-3E25-4933-AA92-BFC8A70E48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Generation E design slides</Template>
  <TotalTime>186</TotalTime>
  <Words>388</Words>
  <Application>Microsoft Office PowerPoint</Application>
  <PresentationFormat>On-screen Show (4:3)</PresentationFormat>
  <Paragraphs>86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Lucida Console</vt:lpstr>
      <vt:lpstr>Wingdings</vt:lpstr>
      <vt:lpstr>genereation_e</vt:lpstr>
      <vt:lpstr>Advantages and Disadvantages of Open source Software</vt:lpstr>
      <vt:lpstr>Objectives of Presentation:</vt:lpstr>
      <vt:lpstr>What is Open Source Software?</vt:lpstr>
      <vt:lpstr>The OSS MOVEMENT</vt:lpstr>
      <vt:lpstr>How OSS Relates to  Libraries</vt:lpstr>
      <vt:lpstr>Examples of OSS Projects</vt:lpstr>
      <vt:lpstr>Advantages of OSS:</vt:lpstr>
      <vt:lpstr>Disadvantages of OSS:</vt:lpstr>
      <vt:lpstr>Suggestions for Libraries considering OSS</vt:lpstr>
      <vt:lpstr>Comments?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Advantages and Disadvantages of Open source Software</dc:title>
  <dc:creator>Amanda</dc:creator>
  <cp:keywords/>
  <cp:lastModifiedBy>Amanda</cp:lastModifiedBy>
  <cp:revision>17</cp:revision>
  <dcterms:created xsi:type="dcterms:W3CDTF">2013-11-10T22:53:53Z</dcterms:created>
  <dcterms:modified xsi:type="dcterms:W3CDTF">2013-11-19T01:08:16Z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TC103367919990</vt:lpwstr>
  </property>
</Properties>
</file>