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5" r:id="rId8"/>
    <p:sldId id="266" r:id="rId9"/>
    <p:sldId id="267" r:id="rId10"/>
    <p:sldId id="274" r:id="rId11"/>
    <p:sldId id="269" r:id="rId12"/>
    <p:sldId id="268" r:id="rId13"/>
    <p:sldId id="261" r:id="rId14"/>
    <p:sldId id="260" r:id="rId15"/>
    <p:sldId id="262" r:id="rId16"/>
    <p:sldId id="270"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2A71EB-A2FE-E8A6-59C2-04DD8AFC364B}" v="251" dt="2025-01-20T01:39:30.8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diagrams/_rels/data5.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59E5E5-D6F8-4A6D-B7CF-5EABA3CAE3D9}" type="doc">
      <dgm:prSet loTypeId="urn:microsoft.com/office/officeart/2018/5/layout/IconCircle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32060F59-DE4F-4F21-81BE-431C65A36069}">
      <dgm:prSet/>
      <dgm:spPr/>
      <dgm:t>
        <a:bodyPr/>
        <a:lstStyle/>
        <a:p>
          <a:pPr>
            <a:lnSpc>
              <a:spcPct val="100000"/>
            </a:lnSpc>
            <a:defRPr cap="all"/>
          </a:pPr>
          <a:r>
            <a:rPr lang="en-US"/>
            <a:t>The </a:t>
          </a:r>
          <a:r>
            <a:rPr lang="en-US" b="1"/>
            <a:t>Railway Monitoring System</a:t>
          </a:r>
          <a:r>
            <a:rPr lang="en-US"/>
            <a:t> leverages </a:t>
          </a:r>
          <a:r>
            <a:rPr lang="en-US" b="1"/>
            <a:t>Machine Learning (ML)</a:t>
          </a:r>
          <a:r>
            <a:rPr lang="en-US"/>
            <a:t> and the </a:t>
          </a:r>
          <a:r>
            <a:rPr lang="en-US" b="1"/>
            <a:t>YOLOv8</a:t>
          </a:r>
          <a:r>
            <a:rPr lang="en-US"/>
            <a:t> object detection algorithm to monitor railway tracks in real-time. The system analyzes live video streams to detect and track objects such as trains, obstacles, and any potential hazards on the tracks. It automatically identifies issues, triggers alerts, and enhances the overall safety and operational efficiency of the railway network. Key features include:</a:t>
          </a:r>
        </a:p>
      </dgm:t>
    </dgm:pt>
    <dgm:pt modelId="{E15D11DC-E645-47D6-8788-0D96CF192ED8}" type="parTrans" cxnId="{EBAF9BD6-AABD-4E3C-907F-04579BE04D05}">
      <dgm:prSet/>
      <dgm:spPr/>
      <dgm:t>
        <a:bodyPr/>
        <a:lstStyle/>
        <a:p>
          <a:endParaRPr lang="en-US"/>
        </a:p>
      </dgm:t>
    </dgm:pt>
    <dgm:pt modelId="{AAA8DA48-15C1-4016-AAF0-03F5A2C89463}" type="sibTrans" cxnId="{EBAF9BD6-AABD-4E3C-907F-04579BE04D05}">
      <dgm:prSet/>
      <dgm:spPr/>
      <dgm:t>
        <a:bodyPr/>
        <a:lstStyle/>
        <a:p>
          <a:endParaRPr lang="en-US"/>
        </a:p>
      </dgm:t>
    </dgm:pt>
    <dgm:pt modelId="{08C0DFA4-3315-4711-A755-2B321C9065CD}">
      <dgm:prSet/>
      <dgm:spPr/>
      <dgm:t>
        <a:bodyPr/>
        <a:lstStyle/>
        <a:p>
          <a:pPr>
            <a:lnSpc>
              <a:spcPct val="100000"/>
            </a:lnSpc>
            <a:defRPr cap="all"/>
          </a:pPr>
          <a:r>
            <a:rPr lang="en-US" b="1"/>
            <a:t>Real-Time Video Analysis</a:t>
          </a:r>
          <a:r>
            <a:rPr lang="en-US"/>
            <a:t>: Instant detection of objects and threats on tracks.</a:t>
          </a:r>
        </a:p>
      </dgm:t>
    </dgm:pt>
    <dgm:pt modelId="{62DC9842-414A-43DA-A666-AF7F65A7AD01}" type="parTrans" cxnId="{62AE972A-DD57-4D94-A4CB-E17EF9E1F4AC}">
      <dgm:prSet/>
      <dgm:spPr/>
      <dgm:t>
        <a:bodyPr/>
        <a:lstStyle/>
        <a:p>
          <a:endParaRPr lang="en-US"/>
        </a:p>
      </dgm:t>
    </dgm:pt>
    <dgm:pt modelId="{ACBDF192-644F-43D8-B075-BD21BA89A427}" type="sibTrans" cxnId="{62AE972A-DD57-4D94-A4CB-E17EF9E1F4AC}">
      <dgm:prSet/>
      <dgm:spPr/>
      <dgm:t>
        <a:bodyPr/>
        <a:lstStyle/>
        <a:p>
          <a:endParaRPr lang="en-US"/>
        </a:p>
      </dgm:t>
    </dgm:pt>
    <dgm:pt modelId="{78372592-5337-45E6-A2C4-A5EB6E7A0B1F}">
      <dgm:prSet/>
      <dgm:spPr/>
      <dgm:t>
        <a:bodyPr/>
        <a:lstStyle/>
        <a:p>
          <a:pPr>
            <a:lnSpc>
              <a:spcPct val="100000"/>
            </a:lnSpc>
            <a:defRPr cap="all"/>
          </a:pPr>
          <a:r>
            <a:rPr lang="en-US" b="1"/>
            <a:t>YOLOv8 Algorithm</a:t>
          </a:r>
          <a:r>
            <a:rPr lang="en-US"/>
            <a:t>: Fast, accurate, and reliable object detection.</a:t>
          </a:r>
        </a:p>
      </dgm:t>
    </dgm:pt>
    <dgm:pt modelId="{0641499B-9DC5-4BF4-ACA6-DEB2A860E25C}" type="parTrans" cxnId="{8255A8CD-DA5E-4C05-9782-771DEAFA96BF}">
      <dgm:prSet/>
      <dgm:spPr/>
      <dgm:t>
        <a:bodyPr/>
        <a:lstStyle/>
        <a:p>
          <a:endParaRPr lang="en-US"/>
        </a:p>
      </dgm:t>
    </dgm:pt>
    <dgm:pt modelId="{C6606DC9-5311-42A0-9A84-4D59365F4606}" type="sibTrans" cxnId="{8255A8CD-DA5E-4C05-9782-771DEAFA96BF}">
      <dgm:prSet/>
      <dgm:spPr/>
      <dgm:t>
        <a:bodyPr/>
        <a:lstStyle/>
        <a:p>
          <a:endParaRPr lang="en-US"/>
        </a:p>
      </dgm:t>
    </dgm:pt>
    <dgm:pt modelId="{7071D8C2-AB25-4E0C-8E30-ABBD4A0FDC8A}">
      <dgm:prSet/>
      <dgm:spPr/>
      <dgm:t>
        <a:bodyPr/>
        <a:lstStyle/>
        <a:p>
          <a:pPr>
            <a:lnSpc>
              <a:spcPct val="100000"/>
            </a:lnSpc>
            <a:defRPr cap="all"/>
          </a:pPr>
          <a:r>
            <a:rPr lang="en-US" b="1"/>
            <a:t>Automation &amp; Alerts</a:t>
          </a:r>
          <a:r>
            <a:rPr lang="en-US"/>
            <a:t>: Reduces human intervention by automatically identifying issues.</a:t>
          </a:r>
        </a:p>
      </dgm:t>
    </dgm:pt>
    <dgm:pt modelId="{B11BF44D-82AC-48CC-ADCD-8F4BCCE923EA}" type="parTrans" cxnId="{E4633BF6-D402-4115-90B4-238ECCDB2AAF}">
      <dgm:prSet/>
      <dgm:spPr/>
      <dgm:t>
        <a:bodyPr/>
        <a:lstStyle/>
        <a:p>
          <a:endParaRPr lang="en-US"/>
        </a:p>
      </dgm:t>
    </dgm:pt>
    <dgm:pt modelId="{48EEC2BD-1430-4D41-A7D5-1075E78521D7}" type="sibTrans" cxnId="{E4633BF6-D402-4115-90B4-238ECCDB2AAF}">
      <dgm:prSet/>
      <dgm:spPr/>
      <dgm:t>
        <a:bodyPr/>
        <a:lstStyle/>
        <a:p>
          <a:endParaRPr lang="en-US"/>
        </a:p>
      </dgm:t>
    </dgm:pt>
    <dgm:pt modelId="{60C7825C-F153-4729-A5E8-C4254F5D23E1}">
      <dgm:prSet/>
      <dgm:spPr/>
      <dgm:t>
        <a:bodyPr/>
        <a:lstStyle/>
        <a:p>
          <a:pPr>
            <a:lnSpc>
              <a:spcPct val="100000"/>
            </a:lnSpc>
            <a:defRPr cap="all"/>
          </a:pPr>
          <a:r>
            <a:rPr lang="en-US" b="1"/>
            <a:t>Improved Safety</a:t>
          </a:r>
          <a:r>
            <a:rPr lang="en-US"/>
            <a:t>: Minimizes accidents and operational delays.</a:t>
          </a:r>
        </a:p>
      </dgm:t>
    </dgm:pt>
    <dgm:pt modelId="{A6CFCAE5-80D7-4933-BB32-38897C0E1AE7}" type="parTrans" cxnId="{4D144978-70D1-46FC-B415-A9C2519A1AD4}">
      <dgm:prSet/>
      <dgm:spPr/>
      <dgm:t>
        <a:bodyPr/>
        <a:lstStyle/>
        <a:p>
          <a:endParaRPr lang="en-US"/>
        </a:p>
      </dgm:t>
    </dgm:pt>
    <dgm:pt modelId="{CCEB44B8-F3BE-431F-ADAE-10FE33B601B6}" type="sibTrans" cxnId="{4D144978-70D1-46FC-B415-A9C2519A1AD4}">
      <dgm:prSet/>
      <dgm:spPr/>
      <dgm:t>
        <a:bodyPr/>
        <a:lstStyle/>
        <a:p>
          <a:endParaRPr lang="en-US"/>
        </a:p>
      </dgm:t>
    </dgm:pt>
    <dgm:pt modelId="{EE9A116C-E1F0-46A3-A031-1ED5F2B38120}" type="pres">
      <dgm:prSet presAssocID="{6459E5E5-D6F8-4A6D-B7CF-5EABA3CAE3D9}" presName="root" presStyleCnt="0">
        <dgm:presLayoutVars>
          <dgm:dir/>
          <dgm:resizeHandles val="exact"/>
        </dgm:presLayoutVars>
      </dgm:prSet>
      <dgm:spPr/>
    </dgm:pt>
    <dgm:pt modelId="{E8C535D0-1968-45FB-94C6-EE8E3775453A}" type="pres">
      <dgm:prSet presAssocID="{32060F59-DE4F-4F21-81BE-431C65A36069}" presName="compNode" presStyleCnt="0"/>
      <dgm:spPr/>
    </dgm:pt>
    <dgm:pt modelId="{F69D383C-E4C6-447F-B248-94EC53D6F708}" type="pres">
      <dgm:prSet presAssocID="{32060F59-DE4F-4F21-81BE-431C65A36069}" presName="iconBgRect" presStyleLbl="bgShp" presStyleIdx="0" presStyleCnt="5"/>
      <dgm:spPr/>
    </dgm:pt>
    <dgm:pt modelId="{92F8FD67-8902-4795-8638-B0903F5C3A70}" type="pres">
      <dgm:prSet presAssocID="{32060F59-DE4F-4F21-81BE-431C65A3606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EDE0C536-344F-4BB7-AACA-6B8770F5DE9F}" type="pres">
      <dgm:prSet presAssocID="{32060F59-DE4F-4F21-81BE-431C65A36069}" presName="spaceRect" presStyleCnt="0"/>
      <dgm:spPr/>
    </dgm:pt>
    <dgm:pt modelId="{FCEF314D-DE06-4A02-96A8-F22C216FFF41}" type="pres">
      <dgm:prSet presAssocID="{32060F59-DE4F-4F21-81BE-431C65A36069}" presName="textRect" presStyleLbl="revTx" presStyleIdx="0" presStyleCnt="5">
        <dgm:presLayoutVars>
          <dgm:chMax val="1"/>
          <dgm:chPref val="1"/>
        </dgm:presLayoutVars>
      </dgm:prSet>
      <dgm:spPr/>
    </dgm:pt>
    <dgm:pt modelId="{C3D90AC9-4BEF-4A47-BFD2-D162F13C2FCE}" type="pres">
      <dgm:prSet presAssocID="{AAA8DA48-15C1-4016-AAF0-03F5A2C89463}" presName="sibTrans" presStyleCnt="0"/>
      <dgm:spPr/>
    </dgm:pt>
    <dgm:pt modelId="{A5FB2781-583C-4CB5-95AB-B1E39799FD82}" type="pres">
      <dgm:prSet presAssocID="{08C0DFA4-3315-4711-A755-2B321C9065CD}" presName="compNode" presStyleCnt="0"/>
      <dgm:spPr/>
    </dgm:pt>
    <dgm:pt modelId="{78140089-BE5E-449F-A5EC-FB26FDDB7F01}" type="pres">
      <dgm:prSet presAssocID="{08C0DFA4-3315-4711-A755-2B321C9065CD}" presName="iconBgRect" presStyleLbl="bgShp" presStyleIdx="1" presStyleCnt="5"/>
      <dgm:spPr/>
    </dgm:pt>
    <dgm:pt modelId="{3EB649A2-CA43-46AF-8F71-5C34393991FD}" type="pres">
      <dgm:prSet presAssocID="{08C0DFA4-3315-4711-A755-2B321C9065C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B13D71B6-040C-4509-BB2F-B69A4D0781C4}" type="pres">
      <dgm:prSet presAssocID="{08C0DFA4-3315-4711-A755-2B321C9065CD}" presName="spaceRect" presStyleCnt="0"/>
      <dgm:spPr/>
    </dgm:pt>
    <dgm:pt modelId="{519E6A65-BB3A-4C40-B219-6FB825D6BF9B}" type="pres">
      <dgm:prSet presAssocID="{08C0DFA4-3315-4711-A755-2B321C9065CD}" presName="textRect" presStyleLbl="revTx" presStyleIdx="1" presStyleCnt="5">
        <dgm:presLayoutVars>
          <dgm:chMax val="1"/>
          <dgm:chPref val="1"/>
        </dgm:presLayoutVars>
      </dgm:prSet>
      <dgm:spPr/>
    </dgm:pt>
    <dgm:pt modelId="{4B011309-3645-4DDE-ACE1-39EE6C93CB2F}" type="pres">
      <dgm:prSet presAssocID="{ACBDF192-644F-43D8-B075-BD21BA89A427}" presName="sibTrans" presStyleCnt="0"/>
      <dgm:spPr/>
    </dgm:pt>
    <dgm:pt modelId="{21BBAD5C-F9D5-4B1E-8D8E-EDB4923CCE01}" type="pres">
      <dgm:prSet presAssocID="{78372592-5337-45E6-A2C4-A5EB6E7A0B1F}" presName="compNode" presStyleCnt="0"/>
      <dgm:spPr/>
    </dgm:pt>
    <dgm:pt modelId="{0C1E9F77-6ED8-4774-8336-892CA7F4C735}" type="pres">
      <dgm:prSet presAssocID="{78372592-5337-45E6-A2C4-A5EB6E7A0B1F}" presName="iconBgRect" presStyleLbl="bgShp" presStyleIdx="2" presStyleCnt="5"/>
      <dgm:spPr/>
    </dgm:pt>
    <dgm:pt modelId="{DB2FAE12-324A-4C5E-AE22-2A7FF83CCA64}" type="pres">
      <dgm:prSet presAssocID="{78372592-5337-45E6-A2C4-A5EB6E7A0B1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544303C7-2B8A-4934-BD1F-6B2D8775B8BE}" type="pres">
      <dgm:prSet presAssocID="{78372592-5337-45E6-A2C4-A5EB6E7A0B1F}" presName="spaceRect" presStyleCnt="0"/>
      <dgm:spPr/>
    </dgm:pt>
    <dgm:pt modelId="{287986E4-4F04-4A2B-807B-AC370129C3B9}" type="pres">
      <dgm:prSet presAssocID="{78372592-5337-45E6-A2C4-A5EB6E7A0B1F}" presName="textRect" presStyleLbl="revTx" presStyleIdx="2" presStyleCnt="5">
        <dgm:presLayoutVars>
          <dgm:chMax val="1"/>
          <dgm:chPref val="1"/>
        </dgm:presLayoutVars>
      </dgm:prSet>
      <dgm:spPr/>
    </dgm:pt>
    <dgm:pt modelId="{18AD8BA9-79DD-43A5-905E-37A88397A7E3}" type="pres">
      <dgm:prSet presAssocID="{C6606DC9-5311-42A0-9A84-4D59365F4606}" presName="sibTrans" presStyleCnt="0"/>
      <dgm:spPr/>
    </dgm:pt>
    <dgm:pt modelId="{7DF35DF4-602F-4E74-8E30-A7C84CA65073}" type="pres">
      <dgm:prSet presAssocID="{7071D8C2-AB25-4E0C-8E30-ABBD4A0FDC8A}" presName="compNode" presStyleCnt="0"/>
      <dgm:spPr/>
    </dgm:pt>
    <dgm:pt modelId="{75A011A9-FA3D-4022-9A44-62902A64A07D}" type="pres">
      <dgm:prSet presAssocID="{7071D8C2-AB25-4E0C-8E30-ABBD4A0FDC8A}" presName="iconBgRect" presStyleLbl="bgShp" presStyleIdx="3" presStyleCnt="5"/>
      <dgm:spPr/>
    </dgm:pt>
    <dgm:pt modelId="{C7E1D1B4-42DC-45B5-BAE9-D04C9F30C7D5}" type="pres">
      <dgm:prSet presAssocID="{7071D8C2-AB25-4E0C-8E30-ABBD4A0FDC8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5290C290-6DBD-41CB-975F-16391F244487}" type="pres">
      <dgm:prSet presAssocID="{7071D8C2-AB25-4E0C-8E30-ABBD4A0FDC8A}" presName="spaceRect" presStyleCnt="0"/>
      <dgm:spPr/>
    </dgm:pt>
    <dgm:pt modelId="{56B8D408-0C38-4A43-AFEB-A611EF577DC8}" type="pres">
      <dgm:prSet presAssocID="{7071D8C2-AB25-4E0C-8E30-ABBD4A0FDC8A}" presName="textRect" presStyleLbl="revTx" presStyleIdx="3" presStyleCnt="5">
        <dgm:presLayoutVars>
          <dgm:chMax val="1"/>
          <dgm:chPref val="1"/>
        </dgm:presLayoutVars>
      </dgm:prSet>
      <dgm:spPr/>
    </dgm:pt>
    <dgm:pt modelId="{BD3F9230-2C25-4B40-8696-AC8246288FEA}" type="pres">
      <dgm:prSet presAssocID="{48EEC2BD-1430-4D41-A7D5-1075E78521D7}" presName="sibTrans" presStyleCnt="0"/>
      <dgm:spPr/>
    </dgm:pt>
    <dgm:pt modelId="{95FC83C4-FB47-4AC5-8542-C765E95A247A}" type="pres">
      <dgm:prSet presAssocID="{60C7825C-F153-4729-A5E8-C4254F5D23E1}" presName="compNode" presStyleCnt="0"/>
      <dgm:spPr/>
    </dgm:pt>
    <dgm:pt modelId="{06825E39-A4C5-45EF-A9D1-2A4AC25DFAE5}" type="pres">
      <dgm:prSet presAssocID="{60C7825C-F153-4729-A5E8-C4254F5D23E1}" presName="iconBgRect" presStyleLbl="bgShp" presStyleIdx="4" presStyleCnt="5"/>
      <dgm:spPr/>
    </dgm:pt>
    <dgm:pt modelId="{6C6B804C-8423-49A2-B9C9-0ED4D2CD70EF}" type="pres">
      <dgm:prSet presAssocID="{60C7825C-F153-4729-A5E8-C4254F5D23E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046FD7A6-D167-494A-9184-FEFE18684183}" type="pres">
      <dgm:prSet presAssocID="{60C7825C-F153-4729-A5E8-C4254F5D23E1}" presName="spaceRect" presStyleCnt="0"/>
      <dgm:spPr/>
    </dgm:pt>
    <dgm:pt modelId="{6BF243FA-E343-482D-AEF2-03792A77B4CA}" type="pres">
      <dgm:prSet presAssocID="{60C7825C-F153-4729-A5E8-C4254F5D23E1}" presName="textRect" presStyleLbl="revTx" presStyleIdx="4" presStyleCnt="5">
        <dgm:presLayoutVars>
          <dgm:chMax val="1"/>
          <dgm:chPref val="1"/>
        </dgm:presLayoutVars>
      </dgm:prSet>
      <dgm:spPr/>
    </dgm:pt>
  </dgm:ptLst>
  <dgm:cxnLst>
    <dgm:cxn modelId="{62AE972A-DD57-4D94-A4CB-E17EF9E1F4AC}" srcId="{6459E5E5-D6F8-4A6D-B7CF-5EABA3CAE3D9}" destId="{08C0DFA4-3315-4711-A755-2B321C9065CD}" srcOrd="1" destOrd="0" parTransId="{62DC9842-414A-43DA-A666-AF7F65A7AD01}" sibTransId="{ACBDF192-644F-43D8-B075-BD21BA89A427}"/>
    <dgm:cxn modelId="{865ED839-2EA5-46FA-8F16-C59E70077B04}" type="presOf" srcId="{78372592-5337-45E6-A2C4-A5EB6E7A0B1F}" destId="{287986E4-4F04-4A2B-807B-AC370129C3B9}" srcOrd="0" destOrd="0" presId="urn:microsoft.com/office/officeart/2018/5/layout/IconCircleLabelList"/>
    <dgm:cxn modelId="{A6E1B949-4E13-4FB4-9E83-C9CA36DD95D8}" type="presOf" srcId="{7071D8C2-AB25-4E0C-8E30-ABBD4A0FDC8A}" destId="{56B8D408-0C38-4A43-AFEB-A611EF577DC8}" srcOrd="0" destOrd="0" presId="urn:microsoft.com/office/officeart/2018/5/layout/IconCircleLabelList"/>
    <dgm:cxn modelId="{4D144978-70D1-46FC-B415-A9C2519A1AD4}" srcId="{6459E5E5-D6F8-4A6D-B7CF-5EABA3CAE3D9}" destId="{60C7825C-F153-4729-A5E8-C4254F5D23E1}" srcOrd="4" destOrd="0" parTransId="{A6CFCAE5-80D7-4933-BB32-38897C0E1AE7}" sibTransId="{CCEB44B8-F3BE-431F-ADAE-10FE33B601B6}"/>
    <dgm:cxn modelId="{70DA3F8E-2CB7-4962-87EC-861B712F6C35}" type="presOf" srcId="{60C7825C-F153-4729-A5E8-C4254F5D23E1}" destId="{6BF243FA-E343-482D-AEF2-03792A77B4CA}" srcOrd="0" destOrd="0" presId="urn:microsoft.com/office/officeart/2018/5/layout/IconCircleLabelList"/>
    <dgm:cxn modelId="{F3731491-A6B6-4AD5-BFC3-F5E255BD1F81}" type="presOf" srcId="{32060F59-DE4F-4F21-81BE-431C65A36069}" destId="{FCEF314D-DE06-4A02-96A8-F22C216FFF41}" srcOrd="0" destOrd="0" presId="urn:microsoft.com/office/officeart/2018/5/layout/IconCircleLabelList"/>
    <dgm:cxn modelId="{37421694-A294-4766-9E6F-B04D7A705AF1}" type="presOf" srcId="{08C0DFA4-3315-4711-A755-2B321C9065CD}" destId="{519E6A65-BB3A-4C40-B219-6FB825D6BF9B}" srcOrd="0" destOrd="0" presId="urn:microsoft.com/office/officeart/2018/5/layout/IconCircleLabelList"/>
    <dgm:cxn modelId="{8255A8CD-DA5E-4C05-9782-771DEAFA96BF}" srcId="{6459E5E5-D6F8-4A6D-B7CF-5EABA3CAE3D9}" destId="{78372592-5337-45E6-A2C4-A5EB6E7A0B1F}" srcOrd="2" destOrd="0" parTransId="{0641499B-9DC5-4BF4-ACA6-DEB2A860E25C}" sibTransId="{C6606DC9-5311-42A0-9A84-4D59365F4606}"/>
    <dgm:cxn modelId="{EBAF9BD6-AABD-4E3C-907F-04579BE04D05}" srcId="{6459E5E5-D6F8-4A6D-B7CF-5EABA3CAE3D9}" destId="{32060F59-DE4F-4F21-81BE-431C65A36069}" srcOrd="0" destOrd="0" parTransId="{E15D11DC-E645-47D6-8788-0D96CF192ED8}" sibTransId="{AAA8DA48-15C1-4016-AAF0-03F5A2C89463}"/>
    <dgm:cxn modelId="{522F12EA-9952-48C6-968B-900173D2A804}" type="presOf" srcId="{6459E5E5-D6F8-4A6D-B7CF-5EABA3CAE3D9}" destId="{EE9A116C-E1F0-46A3-A031-1ED5F2B38120}" srcOrd="0" destOrd="0" presId="urn:microsoft.com/office/officeart/2018/5/layout/IconCircleLabelList"/>
    <dgm:cxn modelId="{E4633BF6-D402-4115-90B4-238ECCDB2AAF}" srcId="{6459E5E5-D6F8-4A6D-B7CF-5EABA3CAE3D9}" destId="{7071D8C2-AB25-4E0C-8E30-ABBD4A0FDC8A}" srcOrd="3" destOrd="0" parTransId="{B11BF44D-82AC-48CC-ADCD-8F4BCCE923EA}" sibTransId="{48EEC2BD-1430-4D41-A7D5-1075E78521D7}"/>
    <dgm:cxn modelId="{7ADEEE32-56DE-4315-BD68-70CCDA6918DA}" type="presParOf" srcId="{EE9A116C-E1F0-46A3-A031-1ED5F2B38120}" destId="{E8C535D0-1968-45FB-94C6-EE8E3775453A}" srcOrd="0" destOrd="0" presId="urn:microsoft.com/office/officeart/2018/5/layout/IconCircleLabelList"/>
    <dgm:cxn modelId="{439A243C-35F3-4B87-A894-8EE3CDEEE1B0}" type="presParOf" srcId="{E8C535D0-1968-45FB-94C6-EE8E3775453A}" destId="{F69D383C-E4C6-447F-B248-94EC53D6F708}" srcOrd="0" destOrd="0" presId="urn:microsoft.com/office/officeart/2018/5/layout/IconCircleLabelList"/>
    <dgm:cxn modelId="{41AA39A0-BBB7-4963-90BB-6524C785C9AC}" type="presParOf" srcId="{E8C535D0-1968-45FB-94C6-EE8E3775453A}" destId="{92F8FD67-8902-4795-8638-B0903F5C3A70}" srcOrd="1" destOrd="0" presId="urn:microsoft.com/office/officeart/2018/5/layout/IconCircleLabelList"/>
    <dgm:cxn modelId="{1160BEDB-3B62-46E1-B6F0-BFB4079EC274}" type="presParOf" srcId="{E8C535D0-1968-45FB-94C6-EE8E3775453A}" destId="{EDE0C536-344F-4BB7-AACA-6B8770F5DE9F}" srcOrd="2" destOrd="0" presId="urn:microsoft.com/office/officeart/2018/5/layout/IconCircleLabelList"/>
    <dgm:cxn modelId="{27474219-DFAF-4B33-8661-9B8B6568ECCD}" type="presParOf" srcId="{E8C535D0-1968-45FB-94C6-EE8E3775453A}" destId="{FCEF314D-DE06-4A02-96A8-F22C216FFF41}" srcOrd="3" destOrd="0" presId="urn:microsoft.com/office/officeart/2018/5/layout/IconCircleLabelList"/>
    <dgm:cxn modelId="{FDB398C4-DEC0-425B-A23A-E69233F7AA87}" type="presParOf" srcId="{EE9A116C-E1F0-46A3-A031-1ED5F2B38120}" destId="{C3D90AC9-4BEF-4A47-BFD2-D162F13C2FCE}" srcOrd="1" destOrd="0" presId="urn:microsoft.com/office/officeart/2018/5/layout/IconCircleLabelList"/>
    <dgm:cxn modelId="{DB61C44B-C583-4550-B997-8B13980CF5C1}" type="presParOf" srcId="{EE9A116C-E1F0-46A3-A031-1ED5F2B38120}" destId="{A5FB2781-583C-4CB5-95AB-B1E39799FD82}" srcOrd="2" destOrd="0" presId="urn:microsoft.com/office/officeart/2018/5/layout/IconCircleLabelList"/>
    <dgm:cxn modelId="{E607C79C-7A94-4DA4-A151-ADCB1ECB368E}" type="presParOf" srcId="{A5FB2781-583C-4CB5-95AB-B1E39799FD82}" destId="{78140089-BE5E-449F-A5EC-FB26FDDB7F01}" srcOrd="0" destOrd="0" presId="urn:microsoft.com/office/officeart/2018/5/layout/IconCircleLabelList"/>
    <dgm:cxn modelId="{DDBCB065-8A9D-45C1-BE8B-E387C95503AE}" type="presParOf" srcId="{A5FB2781-583C-4CB5-95AB-B1E39799FD82}" destId="{3EB649A2-CA43-46AF-8F71-5C34393991FD}" srcOrd="1" destOrd="0" presId="urn:microsoft.com/office/officeart/2018/5/layout/IconCircleLabelList"/>
    <dgm:cxn modelId="{549FFB85-F8F5-44CE-98B3-4313132EAC75}" type="presParOf" srcId="{A5FB2781-583C-4CB5-95AB-B1E39799FD82}" destId="{B13D71B6-040C-4509-BB2F-B69A4D0781C4}" srcOrd="2" destOrd="0" presId="urn:microsoft.com/office/officeart/2018/5/layout/IconCircleLabelList"/>
    <dgm:cxn modelId="{08FC3A4F-F6FB-4826-8F8C-28C6926E01FA}" type="presParOf" srcId="{A5FB2781-583C-4CB5-95AB-B1E39799FD82}" destId="{519E6A65-BB3A-4C40-B219-6FB825D6BF9B}" srcOrd="3" destOrd="0" presId="urn:microsoft.com/office/officeart/2018/5/layout/IconCircleLabelList"/>
    <dgm:cxn modelId="{20276BFB-EA2D-48BA-A64D-A1A11CED0055}" type="presParOf" srcId="{EE9A116C-E1F0-46A3-A031-1ED5F2B38120}" destId="{4B011309-3645-4DDE-ACE1-39EE6C93CB2F}" srcOrd="3" destOrd="0" presId="urn:microsoft.com/office/officeart/2018/5/layout/IconCircleLabelList"/>
    <dgm:cxn modelId="{BFD4E10D-7C1F-40B8-B501-53ABDAC99E20}" type="presParOf" srcId="{EE9A116C-E1F0-46A3-A031-1ED5F2B38120}" destId="{21BBAD5C-F9D5-4B1E-8D8E-EDB4923CCE01}" srcOrd="4" destOrd="0" presId="urn:microsoft.com/office/officeart/2018/5/layout/IconCircleLabelList"/>
    <dgm:cxn modelId="{25D774FD-E028-4991-8115-4A06CB855348}" type="presParOf" srcId="{21BBAD5C-F9D5-4B1E-8D8E-EDB4923CCE01}" destId="{0C1E9F77-6ED8-4774-8336-892CA7F4C735}" srcOrd="0" destOrd="0" presId="urn:microsoft.com/office/officeart/2018/5/layout/IconCircleLabelList"/>
    <dgm:cxn modelId="{B2E31503-9729-4ADF-81AD-FC364FFB5941}" type="presParOf" srcId="{21BBAD5C-F9D5-4B1E-8D8E-EDB4923CCE01}" destId="{DB2FAE12-324A-4C5E-AE22-2A7FF83CCA64}" srcOrd="1" destOrd="0" presId="urn:microsoft.com/office/officeart/2018/5/layout/IconCircleLabelList"/>
    <dgm:cxn modelId="{0CC71957-3246-4E79-93CF-95FE6BBC1298}" type="presParOf" srcId="{21BBAD5C-F9D5-4B1E-8D8E-EDB4923CCE01}" destId="{544303C7-2B8A-4934-BD1F-6B2D8775B8BE}" srcOrd="2" destOrd="0" presId="urn:microsoft.com/office/officeart/2018/5/layout/IconCircleLabelList"/>
    <dgm:cxn modelId="{B26073F9-5896-4E72-BB35-104E76E49F23}" type="presParOf" srcId="{21BBAD5C-F9D5-4B1E-8D8E-EDB4923CCE01}" destId="{287986E4-4F04-4A2B-807B-AC370129C3B9}" srcOrd="3" destOrd="0" presId="urn:microsoft.com/office/officeart/2018/5/layout/IconCircleLabelList"/>
    <dgm:cxn modelId="{4F90AA2B-1D67-4087-B989-DE24BCC60CC3}" type="presParOf" srcId="{EE9A116C-E1F0-46A3-A031-1ED5F2B38120}" destId="{18AD8BA9-79DD-43A5-905E-37A88397A7E3}" srcOrd="5" destOrd="0" presId="urn:microsoft.com/office/officeart/2018/5/layout/IconCircleLabelList"/>
    <dgm:cxn modelId="{2B1A273A-46F4-4D2E-8D58-1D40B7EF591B}" type="presParOf" srcId="{EE9A116C-E1F0-46A3-A031-1ED5F2B38120}" destId="{7DF35DF4-602F-4E74-8E30-A7C84CA65073}" srcOrd="6" destOrd="0" presId="urn:microsoft.com/office/officeart/2018/5/layout/IconCircleLabelList"/>
    <dgm:cxn modelId="{F78ED025-EAF4-4DCC-8221-3B98A336860A}" type="presParOf" srcId="{7DF35DF4-602F-4E74-8E30-A7C84CA65073}" destId="{75A011A9-FA3D-4022-9A44-62902A64A07D}" srcOrd="0" destOrd="0" presId="urn:microsoft.com/office/officeart/2018/5/layout/IconCircleLabelList"/>
    <dgm:cxn modelId="{639D8833-5566-49FA-9680-29185DE8FC3B}" type="presParOf" srcId="{7DF35DF4-602F-4E74-8E30-A7C84CA65073}" destId="{C7E1D1B4-42DC-45B5-BAE9-D04C9F30C7D5}" srcOrd="1" destOrd="0" presId="urn:microsoft.com/office/officeart/2018/5/layout/IconCircleLabelList"/>
    <dgm:cxn modelId="{AC89AB26-A676-45EB-908D-1FF70CA992CD}" type="presParOf" srcId="{7DF35DF4-602F-4E74-8E30-A7C84CA65073}" destId="{5290C290-6DBD-41CB-975F-16391F244487}" srcOrd="2" destOrd="0" presId="urn:microsoft.com/office/officeart/2018/5/layout/IconCircleLabelList"/>
    <dgm:cxn modelId="{FE0CA26E-5727-4A2C-AD79-118BDCC9018F}" type="presParOf" srcId="{7DF35DF4-602F-4E74-8E30-A7C84CA65073}" destId="{56B8D408-0C38-4A43-AFEB-A611EF577DC8}" srcOrd="3" destOrd="0" presId="urn:microsoft.com/office/officeart/2018/5/layout/IconCircleLabelList"/>
    <dgm:cxn modelId="{D7E0AFA7-96B2-42A2-B08C-022F278E5C6B}" type="presParOf" srcId="{EE9A116C-E1F0-46A3-A031-1ED5F2B38120}" destId="{BD3F9230-2C25-4B40-8696-AC8246288FEA}" srcOrd="7" destOrd="0" presId="urn:microsoft.com/office/officeart/2018/5/layout/IconCircleLabelList"/>
    <dgm:cxn modelId="{71CD41B6-9D56-4D03-A40A-CC07D70B0939}" type="presParOf" srcId="{EE9A116C-E1F0-46A3-A031-1ED5F2B38120}" destId="{95FC83C4-FB47-4AC5-8542-C765E95A247A}" srcOrd="8" destOrd="0" presId="urn:microsoft.com/office/officeart/2018/5/layout/IconCircleLabelList"/>
    <dgm:cxn modelId="{E0DAB69E-FE0E-421F-97E5-08ED74E7AA2A}" type="presParOf" srcId="{95FC83C4-FB47-4AC5-8542-C765E95A247A}" destId="{06825E39-A4C5-45EF-A9D1-2A4AC25DFAE5}" srcOrd="0" destOrd="0" presId="urn:microsoft.com/office/officeart/2018/5/layout/IconCircleLabelList"/>
    <dgm:cxn modelId="{65585A16-6FB9-45A6-9741-B0EAD26EBF7D}" type="presParOf" srcId="{95FC83C4-FB47-4AC5-8542-C765E95A247A}" destId="{6C6B804C-8423-49A2-B9C9-0ED4D2CD70EF}" srcOrd="1" destOrd="0" presId="urn:microsoft.com/office/officeart/2018/5/layout/IconCircleLabelList"/>
    <dgm:cxn modelId="{5A1F5D15-676C-4154-9D7F-39BB16F7703F}" type="presParOf" srcId="{95FC83C4-FB47-4AC5-8542-C765E95A247A}" destId="{046FD7A6-D167-494A-9184-FEFE18684183}" srcOrd="2" destOrd="0" presId="urn:microsoft.com/office/officeart/2018/5/layout/IconCircleLabelList"/>
    <dgm:cxn modelId="{4AC8F132-0801-4045-BB06-F9FEFF1FA679}" type="presParOf" srcId="{95FC83C4-FB47-4AC5-8542-C765E95A247A}" destId="{6BF243FA-E343-482D-AEF2-03792A77B4C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A7AD5E-03A2-45C5-9392-EDE84BA3607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C0FFAB3-DBCF-44C6-9473-361BE0AEDB7A}">
      <dgm:prSet/>
      <dgm:spPr/>
      <dgm:t>
        <a:bodyPr/>
        <a:lstStyle/>
        <a:p>
          <a:pPr>
            <a:lnSpc>
              <a:spcPct val="100000"/>
            </a:lnSpc>
            <a:defRPr cap="all"/>
          </a:pPr>
          <a:r>
            <a:rPr lang="en-US" b="1"/>
            <a:t>YOLOv8</a:t>
          </a:r>
          <a:r>
            <a:rPr lang="en-US"/>
            <a:t> is the latest iteration of the </a:t>
          </a:r>
          <a:r>
            <a:rPr lang="en-US" b="1"/>
            <a:t>You Only Look Once (YOLO)</a:t>
          </a:r>
          <a:r>
            <a:rPr lang="en-US"/>
            <a:t> series of object detection models, designed to provide significant improvements in both speed and accuracy for real-time applications. YOLOv8 is particularly suitable for complex environments like railway monitoring, where speed and precision are critical.</a:t>
          </a:r>
        </a:p>
      </dgm:t>
    </dgm:pt>
    <dgm:pt modelId="{165D3D66-1D8B-44CB-B48A-9AFE2E38539A}" type="parTrans" cxnId="{7A4F4C2D-AD8F-4E16-86D9-298AD2A535A3}">
      <dgm:prSet/>
      <dgm:spPr/>
      <dgm:t>
        <a:bodyPr/>
        <a:lstStyle/>
        <a:p>
          <a:endParaRPr lang="en-US"/>
        </a:p>
      </dgm:t>
    </dgm:pt>
    <dgm:pt modelId="{0DFEA937-53E3-4312-8B49-278C1E8409A8}" type="sibTrans" cxnId="{7A4F4C2D-AD8F-4E16-86D9-298AD2A535A3}">
      <dgm:prSet/>
      <dgm:spPr/>
      <dgm:t>
        <a:bodyPr/>
        <a:lstStyle/>
        <a:p>
          <a:endParaRPr lang="en-US"/>
        </a:p>
      </dgm:t>
    </dgm:pt>
    <dgm:pt modelId="{059B075C-E60A-49C4-9D35-A027BBCE017D}">
      <dgm:prSet/>
      <dgm:spPr/>
      <dgm:t>
        <a:bodyPr/>
        <a:lstStyle/>
        <a:p>
          <a:pPr>
            <a:lnSpc>
              <a:spcPct val="100000"/>
            </a:lnSpc>
            <a:defRPr cap="all"/>
          </a:pPr>
          <a:r>
            <a:rPr lang="en-US" b="1"/>
            <a:t>Key Features:</a:t>
          </a:r>
          <a:endParaRPr lang="en-US"/>
        </a:p>
      </dgm:t>
    </dgm:pt>
    <dgm:pt modelId="{3CC299C2-95ED-4DF9-BF2F-334947EDB736}" type="parTrans" cxnId="{1AD08331-EBED-4BEF-85BB-3C84B244405E}">
      <dgm:prSet/>
      <dgm:spPr/>
      <dgm:t>
        <a:bodyPr/>
        <a:lstStyle/>
        <a:p>
          <a:endParaRPr lang="en-US"/>
        </a:p>
      </dgm:t>
    </dgm:pt>
    <dgm:pt modelId="{9AD1C1F8-E185-4658-95BD-3BA3FAA28056}" type="sibTrans" cxnId="{1AD08331-EBED-4BEF-85BB-3C84B244405E}">
      <dgm:prSet/>
      <dgm:spPr/>
      <dgm:t>
        <a:bodyPr/>
        <a:lstStyle/>
        <a:p>
          <a:endParaRPr lang="en-US"/>
        </a:p>
      </dgm:t>
    </dgm:pt>
    <dgm:pt modelId="{593D8E30-5EC7-41CD-A757-95D156EF5968}">
      <dgm:prSet/>
      <dgm:spPr/>
      <dgm:t>
        <a:bodyPr/>
        <a:lstStyle/>
        <a:p>
          <a:pPr>
            <a:lnSpc>
              <a:spcPct val="100000"/>
            </a:lnSpc>
            <a:defRPr cap="all"/>
          </a:pPr>
          <a:r>
            <a:rPr lang="en-US" b="1"/>
            <a:t>Enhanced Detection Accuracy</a:t>
          </a:r>
          <a:r>
            <a:rPr lang="en-US"/>
            <a:t>: YOLOv8 improves on previous versions with better performance on smaller objects and dense scenes.</a:t>
          </a:r>
        </a:p>
      </dgm:t>
    </dgm:pt>
    <dgm:pt modelId="{B573C973-956F-49D8-B34B-53FAE32020F5}" type="parTrans" cxnId="{D44457EC-2961-4E58-99C6-3DDF170BFB1F}">
      <dgm:prSet/>
      <dgm:spPr/>
      <dgm:t>
        <a:bodyPr/>
        <a:lstStyle/>
        <a:p>
          <a:endParaRPr lang="en-US"/>
        </a:p>
      </dgm:t>
    </dgm:pt>
    <dgm:pt modelId="{86CD9090-B05C-401E-88BF-443725CE3284}" type="sibTrans" cxnId="{D44457EC-2961-4E58-99C6-3DDF170BFB1F}">
      <dgm:prSet/>
      <dgm:spPr/>
      <dgm:t>
        <a:bodyPr/>
        <a:lstStyle/>
        <a:p>
          <a:endParaRPr lang="en-US"/>
        </a:p>
      </dgm:t>
    </dgm:pt>
    <dgm:pt modelId="{48CCC4A9-1FF9-4848-AFC7-AC9FA2B7CB0E}">
      <dgm:prSet/>
      <dgm:spPr/>
      <dgm:t>
        <a:bodyPr/>
        <a:lstStyle/>
        <a:p>
          <a:pPr>
            <a:lnSpc>
              <a:spcPct val="100000"/>
            </a:lnSpc>
            <a:defRPr cap="all"/>
          </a:pPr>
          <a:r>
            <a:rPr lang="en-US" b="1"/>
            <a:t>Optimized for Speed</a:t>
          </a:r>
          <a:r>
            <a:rPr lang="en-US"/>
            <a:t>: Faster inference time, enabling real-time detection in live video streams.</a:t>
          </a:r>
        </a:p>
      </dgm:t>
    </dgm:pt>
    <dgm:pt modelId="{5DF2034F-394F-4180-8B08-4F7080CE76B3}" type="parTrans" cxnId="{E9F572B6-B79E-45DC-9DC7-7BD5EB63C4DF}">
      <dgm:prSet/>
      <dgm:spPr/>
      <dgm:t>
        <a:bodyPr/>
        <a:lstStyle/>
        <a:p>
          <a:endParaRPr lang="en-US"/>
        </a:p>
      </dgm:t>
    </dgm:pt>
    <dgm:pt modelId="{04EA9F71-5BEB-4D2F-961C-415946DB1446}" type="sibTrans" cxnId="{E9F572B6-B79E-45DC-9DC7-7BD5EB63C4DF}">
      <dgm:prSet/>
      <dgm:spPr/>
      <dgm:t>
        <a:bodyPr/>
        <a:lstStyle/>
        <a:p>
          <a:endParaRPr lang="en-US"/>
        </a:p>
      </dgm:t>
    </dgm:pt>
    <dgm:pt modelId="{918671F9-CF90-4EFE-967C-AAF9A0D5B512}">
      <dgm:prSet/>
      <dgm:spPr/>
      <dgm:t>
        <a:bodyPr/>
        <a:lstStyle/>
        <a:p>
          <a:pPr>
            <a:lnSpc>
              <a:spcPct val="100000"/>
            </a:lnSpc>
            <a:defRPr cap="all"/>
          </a:pPr>
          <a:r>
            <a:rPr lang="en-US" b="1"/>
            <a:t>Smarter Model Architecture</a:t>
          </a:r>
          <a:r>
            <a:rPr lang="en-US"/>
            <a:t>: Utilizes advanced neural network techniques for higher accuracy and efficiency.</a:t>
          </a:r>
        </a:p>
      </dgm:t>
    </dgm:pt>
    <dgm:pt modelId="{7B4D0425-1810-4992-8F36-8BC1CC74A92F}" type="parTrans" cxnId="{047CAF3D-DC7A-4D7C-BFC6-564B2F7D4CE8}">
      <dgm:prSet/>
      <dgm:spPr/>
      <dgm:t>
        <a:bodyPr/>
        <a:lstStyle/>
        <a:p>
          <a:endParaRPr lang="en-US"/>
        </a:p>
      </dgm:t>
    </dgm:pt>
    <dgm:pt modelId="{59558F3F-9FF3-46E2-AC66-8EF64A205990}" type="sibTrans" cxnId="{047CAF3D-DC7A-4D7C-BFC6-564B2F7D4CE8}">
      <dgm:prSet/>
      <dgm:spPr/>
      <dgm:t>
        <a:bodyPr/>
        <a:lstStyle/>
        <a:p>
          <a:endParaRPr lang="en-US"/>
        </a:p>
      </dgm:t>
    </dgm:pt>
    <dgm:pt modelId="{55AFD3ED-50F0-423A-9A8D-4CC07ED89777}">
      <dgm:prSet/>
      <dgm:spPr/>
      <dgm:t>
        <a:bodyPr/>
        <a:lstStyle/>
        <a:p>
          <a:pPr>
            <a:lnSpc>
              <a:spcPct val="100000"/>
            </a:lnSpc>
            <a:defRPr cap="all"/>
          </a:pPr>
          <a:r>
            <a:rPr lang="en-US" b="1"/>
            <a:t>Support for Customization</a:t>
          </a:r>
          <a:r>
            <a:rPr lang="en-US"/>
            <a:t>: Easily trainable on custom datasets (e.g., railway objects) for domain-specific applications.</a:t>
          </a:r>
        </a:p>
      </dgm:t>
    </dgm:pt>
    <dgm:pt modelId="{645DA24D-2127-4377-A847-BEFDC80B3595}" type="parTrans" cxnId="{D0211C1F-C76C-48D6-AB71-9426496EC27B}">
      <dgm:prSet/>
      <dgm:spPr/>
      <dgm:t>
        <a:bodyPr/>
        <a:lstStyle/>
        <a:p>
          <a:endParaRPr lang="en-US"/>
        </a:p>
      </dgm:t>
    </dgm:pt>
    <dgm:pt modelId="{C935F317-F3A4-4392-B6E2-1995E6835536}" type="sibTrans" cxnId="{D0211C1F-C76C-48D6-AB71-9426496EC27B}">
      <dgm:prSet/>
      <dgm:spPr/>
      <dgm:t>
        <a:bodyPr/>
        <a:lstStyle/>
        <a:p>
          <a:endParaRPr lang="en-US"/>
        </a:p>
      </dgm:t>
    </dgm:pt>
    <dgm:pt modelId="{E56C18AF-681B-4FDD-B413-26DE9C1D0A30}">
      <dgm:prSet/>
      <dgm:spPr/>
      <dgm:t>
        <a:bodyPr/>
        <a:lstStyle/>
        <a:p>
          <a:pPr>
            <a:lnSpc>
              <a:spcPct val="100000"/>
            </a:lnSpc>
            <a:defRPr cap="all"/>
          </a:pPr>
          <a:r>
            <a:rPr lang="en-US" b="1"/>
            <a:t>Improved Generalization</a:t>
          </a:r>
          <a:r>
            <a:rPr lang="en-US"/>
            <a:t>: Better at handling variations in lighting, weather, and occlusions.</a:t>
          </a:r>
        </a:p>
      </dgm:t>
    </dgm:pt>
    <dgm:pt modelId="{ED41F8C4-9140-4FE8-A662-919950732B07}" type="parTrans" cxnId="{3C773A64-4453-4998-9467-055DE1CA6295}">
      <dgm:prSet/>
      <dgm:spPr/>
      <dgm:t>
        <a:bodyPr/>
        <a:lstStyle/>
        <a:p>
          <a:endParaRPr lang="en-US"/>
        </a:p>
      </dgm:t>
    </dgm:pt>
    <dgm:pt modelId="{84D55EDB-BEA1-4570-BECD-D39029725DBB}" type="sibTrans" cxnId="{3C773A64-4453-4998-9467-055DE1CA6295}">
      <dgm:prSet/>
      <dgm:spPr/>
      <dgm:t>
        <a:bodyPr/>
        <a:lstStyle/>
        <a:p>
          <a:endParaRPr lang="en-US"/>
        </a:p>
      </dgm:t>
    </dgm:pt>
    <dgm:pt modelId="{00DD0EE6-F956-482F-882B-8E9B52261FDD}" type="pres">
      <dgm:prSet presAssocID="{47A7AD5E-03A2-45C5-9392-EDE84BA3607F}" presName="root" presStyleCnt="0">
        <dgm:presLayoutVars>
          <dgm:dir/>
          <dgm:resizeHandles val="exact"/>
        </dgm:presLayoutVars>
      </dgm:prSet>
      <dgm:spPr/>
    </dgm:pt>
    <dgm:pt modelId="{C29D55AE-CBCE-4B17-8816-0B4C430ED3CB}" type="pres">
      <dgm:prSet presAssocID="{AC0FFAB3-DBCF-44C6-9473-361BE0AEDB7A}" presName="compNode" presStyleCnt="0"/>
      <dgm:spPr/>
    </dgm:pt>
    <dgm:pt modelId="{9A082A75-D612-41E8-88C1-FBE5BC8A6E62}" type="pres">
      <dgm:prSet presAssocID="{AC0FFAB3-DBCF-44C6-9473-361BE0AEDB7A}" presName="iconBgRect" presStyleLbl="bgShp" presStyleIdx="0" presStyleCnt="7"/>
      <dgm:spPr>
        <a:prstGeom prst="round2DiagRect">
          <a:avLst>
            <a:gd name="adj1" fmla="val 29727"/>
            <a:gd name="adj2" fmla="val 0"/>
          </a:avLst>
        </a:prstGeom>
      </dgm:spPr>
    </dgm:pt>
    <dgm:pt modelId="{28F2022B-C2A4-420C-A96D-6C398093E4E3}" type="pres">
      <dgm:prSet presAssocID="{AC0FFAB3-DBCF-44C6-9473-361BE0AEDB7A}"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orkflow"/>
        </a:ext>
      </dgm:extLst>
    </dgm:pt>
    <dgm:pt modelId="{3FA4826D-E455-464F-9A48-9D8030FE9D85}" type="pres">
      <dgm:prSet presAssocID="{AC0FFAB3-DBCF-44C6-9473-361BE0AEDB7A}" presName="spaceRect" presStyleCnt="0"/>
      <dgm:spPr/>
    </dgm:pt>
    <dgm:pt modelId="{24C56E90-6382-4DD4-880C-230AB21E4578}" type="pres">
      <dgm:prSet presAssocID="{AC0FFAB3-DBCF-44C6-9473-361BE0AEDB7A}" presName="textRect" presStyleLbl="revTx" presStyleIdx="0" presStyleCnt="7">
        <dgm:presLayoutVars>
          <dgm:chMax val="1"/>
          <dgm:chPref val="1"/>
        </dgm:presLayoutVars>
      </dgm:prSet>
      <dgm:spPr/>
    </dgm:pt>
    <dgm:pt modelId="{C81B5144-FD21-4C69-8FF1-152EFBEF8F7C}" type="pres">
      <dgm:prSet presAssocID="{0DFEA937-53E3-4312-8B49-278C1E8409A8}" presName="sibTrans" presStyleCnt="0"/>
      <dgm:spPr/>
    </dgm:pt>
    <dgm:pt modelId="{A453A409-1FC4-400B-871E-B41D2C2CEBB1}" type="pres">
      <dgm:prSet presAssocID="{059B075C-E60A-49C4-9D35-A027BBCE017D}" presName="compNode" presStyleCnt="0"/>
      <dgm:spPr/>
    </dgm:pt>
    <dgm:pt modelId="{6BFA5391-C58A-4BF3-BDC0-0B115F98B4AC}" type="pres">
      <dgm:prSet presAssocID="{059B075C-E60A-49C4-9D35-A027BBCE017D}" presName="iconBgRect" presStyleLbl="bgShp" presStyleIdx="1" presStyleCnt="7"/>
      <dgm:spPr>
        <a:prstGeom prst="round2DiagRect">
          <a:avLst>
            <a:gd name="adj1" fmla="val 29727"/>
            <a:gd name="adj2" fmla="val 0"/>
          </a:avLst>
        </a:prstGeom>
      </dgm:spPr>
    </dgm:pt>
    <dgm:pt modelId="{F8F4EE43-6B22-433C-8AA9-A2FF00594C28}" type="pres">
      <dgm:prSet presAssocID="{059B075C-E60A-49C4-9D35-A027BBCE017D}"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ey"/>
        </a:ext>
      </dgm:extLst>
    </dgm:pt>
    <dgm:pt modelId="{1CBA0BFD-FE73-461E-919C-8216D7494489}" type="pres">
      <dgm:prSet presAssocID="{059B075C-E60A-49C4-9D35-A027BBCE017D}" presName="spaceRect" presStyleCnt="0"/>
      <dgm:spPr/>
    </dgm:pt>
    <dgm:pt modelId="{2C245504-B41D-4922-85FA-E92E3FEE418A}" type="pres">
      <dgm:prSet presAssocID="{059B075C-E60A-49C4-9D35-A027BBCE017D}" presName="textRect" presStyleLbl="revTx" presStyleIdx="1" presStyleCnt="7">
        <dgm:presLayoutVars>
          <dgm:chMax val="1"/>
          <dgm:chPref val="1"/>
        </dgm:presLayoutVars>
      </dgm:prSet>
      <dgm:spPr/>
    </dgm:pt>
    <dgm:pt modelId="{4E78E057-7606-4A9D-A350-CE739DEA4855}" type="pres">
      <dgm:prSet presAssocID="{9AD1C1F8-E185-4658-95BD-3BA3FAA28056}" presName="sibTrans" presStyleCnt="0"/>
      <dgm:spPr/>
    </dgm:pt>
    <dgm:pt modelId="{D8A4D05C-758D-4F29-9876-6537BCB27FA7}" type="pres">
      <dgm:prSet presAssocID="{593D8E30-5EC7-41CD-A757-95D156EF5968}" presName="compNode" presStyleCnt="0"/>
      <dgm:spPr/>
    </dgm:pt>
    <dgm:pt modelId="{E98DE6FB-18E3-4695-A862-FEF0C505471A}" type="pres">
      <dgm:prSet presAssocID="{593D8E30-5EC7-41CD-A757-95D156EF5968}" presName="iconBgRect" presStyleLbl="bgShp" presStyleIdx="2" presStyleCnt="7"/>
      <dgm:spPr>
        <a:prstGeom prst="round2DiagRect">
          <a:avLst>
            <a:gd name="adj1" fmla="val 29727"/>
            <a:gd name="adj2" fmla="val 0"/>
          </a:avLst>
        </a:prstGeom>
      </dgm:spPr>
    </dgm:pt>
    <dgm:pt modelId="{3973802D-AB5B-4B00-B9F2-6AAC74D081C7}" type="pres">
      <dgm:prSet presAssocID="{593D8E30-5EC7-41CD-A757-95D156EF5968}"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E03C0FB3-2FED-4307-B6D8-B248614A292F}" type="pres">
      <dgm:prSet presAssocID="{593D8E30-5EC7-41CD-A757-95D156EF5968}" presName="spaceRect" presStyleCnt="0"/>
      <dgm:spPr/>
    </dgm:pt>
    <dgm:pt modelId="{BC45DBB9-9A18-4F14-89D7-2F2292EBF12B}" type="pres">
      <dgm:prSet presAssocID="{593D8E30-5EC7-41CD-A757-95D156EF5968}" presName="textRect" presStyleLbl="revTx" presStyleIdx="2" presStyleCnt="7">
        <dgm:presLayoutVars>
          <dgm:chMax val="1"/>
          <dgm:chPref val="1"/>
        </dgm:presLayoutVars>
      </dgm:prSet>
      <dgm:spPr/>
    </dgm:pt>
    <dgm:pt modelId="{BC45ACAE-AA0F-4318-B1CC-A001841448BD}" type="pres">
      <dgm:prSet presAssocID="{86CD9090-B05C-401E-88BF-443725CE3284}" presName="sibTrans" presStyleCnt="0"/>
      <dgm:spPr/>
    </dgm:pt>
    <dgm:pt modelId="{51C84284-3FE2-4E25-8170-26CFAB394EC9}" type="pres">
      <dgm:prSet presAssocID="{48CCC4A9-1FF9-4848-AFC7-AC9FA2B7CB0E}" presName="compNode" presStyleCnt="0"/>
      <dgm:spPr/>
    </dgm:pt>
    <dgm:pt modelId="{A5E1A264-43FD-4E12-B7DB-09A8850C7E8A}" type="pres">
      <dgm:prSet presAssocID="{48CCC4A9-1FF9-4848-AFC7-AC9FA2B7CB0E}" presName="iconBgRect" presStyleLbl="bgShp" presStyleIdx="3" presStyleCnt="7"/>
      <dgm:spPr>
        <a:prstGeom prst="round2DiagRect">
          <a:avLst>
            <a:gd name="adj1" fmla="val 29727"/>
            <a:gd name="adj2" fmla="val 0"/>
          </a:avLst>
        </a:prstGeom>
      </dgm:spPr>
    </dgm:pt>
    <dgm:pt modelId="{0CF51BBC-6BB1-4170-A995-46FC0DC7EF10}" type="pres">
      <dgm:prSet presAssocID="{48CCC4A9-1FF9-4848-AFC7-AC9FA2B7CB0E}"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opwatch"/>
        </a:ext>
      </dgm:extLst>
    </dgm:pt>
    <dgm:pt modelId="{80DB49B7-8187-4726-B36E-12E253124ABA}" type="pres">
      <dgm:prSet presAssocID="{48CCC4A9-1FF9-4848-AFC7-AC9FA2B7CB0E}" presName="spaceRect" presStyleCnt="0"/>
      <dgm:spPr/>
    </dgm:pt>
    <dgm:pt modelId="{8FDB5577-064A-4BAC-830C-81B66A19EBC0}" type="pres">
      <dgm:prSet presAssocID="{48CCC4A9-1FF9-4848-AFC7-AC9FA2B7CB0E}" presName="textRect" presStyleLbl="revTx" presStyleIdx="3" presStyleCnt="7">
        <dgm:presLayoutVars>
          <dgm:chMax val="1"/>
          <dgm:chPref val="1"/>
        </dgm:presLayoutVars>
      </dgm:prSet>
      <dgm:spPr/>
    </dgm:pt>
    <dgm:pt modelId="{0DA4AD2E-1854-4B4B-BC00-BF7F706FFBA3}" type="pres">
      <dgm:prSet presAssocID="{04EA9F71-5BEB-4D2F-961C-415946DB1446}" presName="sibTrans" presStyleCnt="0"/>
      <dgm:spPr/>
    </dgm:pt>
    <dgm:pt modelId="{51127D3B-F2C4-4DF0-8994-2456F0EF2459}" type="pres">
      <dgm:prSet presAssocID="{918671F9-CF90-4EFE-967C-AAF9A0D5B512}" presName="compNode" presStyleCnt="0"/>
      <dgm:spPr/>
    </dgm:pt>
    <dgm:pt modelId="{EEA2670D-130D-467D-9DF1-65718D98B4CE}" type="pres">
      <dgm:prSet presAssocID="{918671F9-CF90-4EFE-967C-AAF9A0D5B512}" presName="iconBgRect" presStyleLbl="bgShp" presStyleIdx="4" presStyleCnt="7"/>
      <dgm:spPr>
        <a:prstGeom prst="round2DiagRect">
          <a:avLst>
            <a:gd name="adj1" fmla="val 29727"/>
            <a:gd name="adj2" fmla="val 0"/>
          </a:avLst>
        </a:prstGeom>
      </dgm:spPr>
    </dgm:pt>
    <dgm:pt modelId="{21516DF5-8210-4964-9389-509256B18119}" type="pres">
      <dgm:prSet presAssocID="{918671F9-CF90-4EFE-967C-AAF9A0D5B512}"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ead with Gears"/>
        </a:ext>
      </dgm:extLst>
    </dgm:pt>
    <dgm:pt modelId="{75ABA0B0-6109-4290-BD50-6146BF5618D2}" type="pres">
      <dgm:prSet presAssocID="{918671F9-CF90-4EFE-967C-AAF9A0D5B512}" presName="spaceRect" presStyleCnt="0"/>
      <dgm:spPr/>
    </dgm:pt>
    <dgm:pt modelId="{59474DDB-6DAD-40C8-A88C-81DA7E350CF2}" type="pres">
      <dgm:prSet presAssocID="{918671F9-CF90-4EFE-967C-AAF9A0D5B512}" presName="textRect" presStyleLbl="revTx" presStyleIdx="4" presStyleCnt="7">
        <dgm:presLayoutVars>
          <dgm:chMax val="1"/>
          <dgm:chPref val="1"/>
        </dgm:presLayoutVars>
      </dgm:prSet>
      <dgm:spPr/>
    </dgm:pt>
    <dgm:pt modelId="{37C953ED-442D-47D4-A4E8-651012EF6E40}" type="pres">
      <dgm:prSet presAssocID="{59558F3F-9FF3-46E2-AC66-8EF64A205990}" presName="sibTrans" presStyleCnt="0"/>
      <dgm:spPr/>
    </dgm:pt>
    <dgm:pt modelId="{2FD60B82-1C83-459C-8EAE-0BFB107FD662}" type="pres">
      <dgm:prSet presAssocID="{55AFD3ED-50F0-423A-9A8D-4CC07ED89777}" presName="compNode" presStyleCnt="0"/>
      <dgm:spPr/>
    </dgm:pt>
    <dgm:pt modelId="{8211DEA5-970C-4D74-9C94-6F91704AF3B3}" type="pres">
      <dgm:prSet presAssocID="{55AFD3ED-50F0-423A-9A8D-4CC07ED89777}" presName="iconBgRect" presStyleLbl="bgShp" presStyleIdx="5" presStyleCnt="7"/>
      <dgm:spPr>
        <a:prstGeom prst="round2DiagRect">
          <a:avLst>
            <a:gd name="adj1" fmla="val 29727"/>
            <a:gd name="adj2" fmla="val 0"/>
          </a:avLst>
        </a:prstGeom>
      </dgm:spPr>
    </dgm:pt>
    <dgm:pt modelId="{18D552B5-E76C-4488-BFBF-9EE84709940C}" type="pres">
      <dgm:prSet presAssocID="{55AFD3ED-50F0-423A-9A8D-4CC07ED89777}"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Train"/>
        </a:ext>
      </dgm:extLst>
    </dgm:pt>
    <dgm:pt modelId="{6421E946-A9C0-484D-9DA9-8F71BBE31ABB}" type="pres">
      <dgm:prSet presAssocID="{55AFD3ED-50F0-423A-9A8D-4CC07ED89777}" presName="spaceRect" presStyleCnt="0"/>
      <dgm:spPr/>
    </dgm:pt>
    <dgm:pt modelId="{2198A12E-2EB0-476F-B476-8EF2BBB62BF5}" type="pres">
      <dgm:prSet presAssocID="{55AFD3ED-50F0-423A-9A8D-4CC07ED89777}" presName="textRect" presStyleLbl="revTx" presStyleIdx="5" presStyleCnt="7">
        <dgm:presLayoutVars>
          <dgm:chMax val="1"/>
          <dgm:chPref val="1"/>
        </dgm:presLayoutVars>
      </dgm:prSet>
      <dgm:spPr/>
    </dgm:pt>
    <dgm:pt modelId="{572D7764-A870-480C-8E67-0572364CA384}" type="pres">
      <dgm:prSet presAssocID="{C935F317-F3A4-4392-B6E2-1995E6835536}" presName="sibTrans" presStyleCnt="0"/>
      <dgm:spPr/>
    </dgm:pt>
    <dgm:pt modelId="{410776BA-6605-4C36-B2CC-B46176E706D5}" type="pres">
      <dgm:prSet presAssocID="{E56C18AF-681B-4FDD-B413-26DE9C1D0A30}" presName="compNode" presStyleCnt="0"/>
      <dgm:spPr/>
    </dgm:pt>
    <dgm:pt modelId="{277D4E33-6B5D-45A4-B041-9BA658700AD6}" type="pres">
      <dgm:prSet presAssocID="{E56C18AF-681B-4FDD-B413-26DE9C1D0A30}" presName="iconBgRect" presStyleLbl="bgShp" presStyleIdx="6" presStyleCnt="7"/>
      <dgm:spPr>
        <a:prstGeom prst="round2DiagRect">
          <a:avLst>
            <a:gd name="adj1" fmla="val 29727"/>
            <a:gd name="adj2" fmla="val 0"/>
          </a:avLst>
        </a:prstGeom>
      </dgm:spPr>
    </dgm:pt>
    <dgm:pt modelId="{4ECACE9E-D716-4A8E-9BD3-251CF6B474C5}" type="pres">
      <dgm:prSet presAssocID="{E56C18AF-681B-4FDD-B413-26DE9C1D0A3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Helicopter"/>
        </a:ext>
      </dgm:extLst>
    </dgm:pt>
    <dgm:pt modelId="{6B0D5764-75FC-4FB1-A1BF-789341620BC7}" type="pres">
      <dgm:prSet presAssocID="{E56C18AF-681B-4FDD-B413-26DE9C1D0A30}" presName="spaceRect" presStyleCnt="0"/>
      <dgm:spPr/>
    </dgm:pt>
    <dgm:pt modelId="{DD766810-31E0-4390-B27E-4EB9829AF963}" type="pres">
      <dgm:prSet presAssocID="{E56C18AF-681B-4FDD-B413-26DE9C1D0A30}" presName="textRect" presStyleLbl="revTx" presStyleIdx="6" presStyleCnt="7">
        <dgm:presLayoutVars>
          <dgm:chMax val="1"/>
          <dgm:chPref val="1"/>
        </dgm:presLayoutVars>
      </dgm:prSet>
      <dgm:spPr/>
    </dgm:pt>
  </dgm:ptLst>
  <dgm:cxnLst>
    <dgm:cxn modelId="{D0211C1F-C76C-48D6-AB71-9426496EC27B}" srcId="{47A7AD5E-03A2-45C5-9392-EDE84BA3607F}" destId="{55AFD3ED-50F0-423A-9A8D-4CC07ED89777}" srcOrd="5" destOrd="0" parTransId="{645DA24D-2127-4377-A847-BEFDC80B3595}" sibTransId="{C935F317-F3A4-4392-B6E2-1995E6835536}"/>
    <dgm:cxn modelId="{7A4F4C2D-AD8F-4E16-86D9-298AD2A535A3}" srcId="{47A7AD5E-03A2-45C5-9392-EDE84BA3607F}" destId="{AC0FFAB3-DBCF-44C6-9473-361BE0AEDB7A}" srcOrd="0" destOrd="0" parTransId="{165D3D66-1D8B-44CB-B48A-9AFE2E38539A}" sibTransId="{0DFEA937-53E3-4312-8B49-278C1E8409A8}"/>
    <dgm:cxn modelId="{1AD08331-EBED-4BEF-85BB-3C84B244405E}" srcId="{47A7AD5E-03A2-45C5-9392-EDE84BA3607F}" destId="{059B075C-E60A-49C4-9D35-A027BBCE017D}" srcOrd="1" destOrd="0" parTransId="{3CC299C2-95ED-4DF9-BF2F-334947EDB736}" sibTransId="{9AD1C1F8-E185-4658-95BD-3BA3FAA28056}"/>
    <dgm:cxn modelId="{047CAF3D-DC7A-4D7C-BFC6-564B2F7D4CE8}" srcId="{47A7AD5E-03A2-45C5-9392-EDE84BA3607F}" destId="{918671F9-CF90-4EFE-967C-AAF9A0D5B512}" srcOrd="4" destOrd="0" parTransId="{7B4D0425-1810-4992-8F36-8BC1CC74A92F}" sibTransId="{59558F3F-9FF3-46E2-AC66-8EF64A205990}"/>
    <dgm:cxn modelId="{3C773A64-4453-4998-9467-055DE1CA6295}" srcId="{47A7AD5E-03A2-45C5-9392-EDE84BA3607F}" destId="{E56C18AF-681B-4FDD-B413-26DE9C1D0A30}" srcOrd="6" destOrd="0" parTransId="{ED41F8C4-9140-4FE8-A662-919950732B07}" sibTransId="{84D55EDB-BEA1-4570-BECD-D39029725DBB}"/>
    <dgm:cxn modelId="{9594E16C-F621-44A4-B608-4A53793AFF9C}" type="presOf" srcId="{AC0FFAB3-DBCF-44C6-9473-361BE0AEDB7A}" destId="{24C56E90-6382-4DD4-880C-230AB21E4578}" srcOrd="0" destOrd="0" presId="urn:microsoft.com/office/officeart/2018/5/layout/IconLeafLabelList"/>
    <dgm:cxn modelId="{1C7D9392-B150-42AE-A72E-DA7C1FA3AAE9}" type="presOf" srcId="{E56C18AF-681B-4FDD-B413-26DE9C1D0A30}" destId="{DD766810-31E0-4390-B27E-4EB9829AF963}" srcOrd="0" destOrd="0" presId="urn:microsoft.com/office/officeart/2018/5/layout/IconLeafLabelList"/>
    <dgm:cxn modelId="{309A6597-1E34-45F4-96A9-B1CAC511D21B}" type="presOf" srcId="{55AFD3ED-50F0-423A-9A8D-4CC07ED89777}" destId="{2198A12E-2EB0-476F-B476-8EF2BBB62BF5}" srcOrd="0" destOrd="0" presId="urn:microsoft.com/office/officeart/2018/5/layout/IconLeafLabelList"/>
    <dgm:cxn modelId="{04CD4C97-798B-44D3-A45B-43D5182FE2F4}" type="presOf" srcId="{47A7AD5E-03A2-45C5-9392-EDE84BA3607F}" destId="{00DD0EE6-F956-482F-882B-8E9B52261FDD}" srcOrd="0" destOrd="0" presId="urn:microsoft.com/office/officeart/2018/5/layout/IconLeafLabelList"/>
    <dgm:cxn modelId="{25D29FA0-0F80-404F-8342-B97EB3D8FB7D}" type="presOf" srcId="{593D8E30-5EC7-41CD-A757-95D156EF5968}" destId="{BC45DBB9-9A18-4F14-89D7-2F2292EBF12B}" srcOrd="0" destOrd="0" presId="urn:microsoft.com/office/officeart/2018/5/layout/IconLeafLabelList"/>
    <dgm:cxn modelId="{E9F572B6-B79E-45DC-9DC7-7BD5EB63C4DF}" srcId="{47A7AD5E-03A2-45C5-9392-EDE84BA3607F}" destId="{48CCC4A9-1FF9-4848-AFC7-AC9FA2B7CB0E}" srcOrd="3" destOrd="0" parTransId="{5DF2034F-394F-4180-8B08-4F7080CE76B3}" sibTransId="{04EA9F71-5BEB-4D2F-961C-415946DB1446}"/>
    <dgm:cxn modelId="{C04260B9-8EED-4F24-B126-272DDFA192CE}" type="presOf" srcId="{059B075C-E60A-49C4-9D35-A027BBCE017D}" destId="{2C245504-B41D-4922-85FA-E92E3FEE418A}" srcOrd="0" destOrd="0" presId="urn:microsoft.com/office/officeart/2018/5/layout/IconLeafLabelList"/>
    <dgm:cxn modelId="{17684FEA-66AD-454E-91AC-2AED6221EDCF}" type="presOf" srcId="{918671F9-CF90-4EFE-967C-AAF9A0D5B512}" destId="{59474DDB-6DAD-40C8-A88C-81DA7E350CF2}" srcOrd="0" destOrd="0" presId="urn:microsoft.com/office/officeart/2018/5/layout/IconLeafLabelList"/>
    <dgm:cxn modelId="{D44457EC-2961-4E58-99C6-3DDF170BFB1F}" srcId="{47A7AD5E-03A2-45C5-9392-EDE84BA3607F}" destId="{593D8E30-5EC7-41CD-A757-95D156EF5968}" srcOrd="2" destOrd="0" parTransId="{B573C973-956F-49D8-B34B-53FAE32020F5}" sibTransId="{86CD9090-B05C-401E-88BF-443725CE3284}"/>
    <dgm:cxn modelId="{8F6E9AF9-4E44-4A42-A0FE-179054AED603}" type="presOf" srcId="{48CCC4A9-1FF9-4848-AFC7-AC9FA2B7CB0E}" destId="{8FDB5577-064A-4BAC-830C-81B66A19EBC0}" srcOrd="0" destOrd="0" presId="urn:microsoft.com/office/officeart/2018/5/layout/IconLeafLabelList"/>
    <dgm:cxn modelId="{A306171C-33FF-4E69-9152-F734367CF73D}" type="presParOf" srcId="{00DD0EE6-F956-482F-882B-8E9B52261FDD}" destId="{C29D55AE-CBCE-4B17-8816-0B4C430ED3CB}" srcOrd="0" destOrd="0" presId="urn:microsoft.com/office/officeart/2018/5/layout/IconLeafLabelList"/>
    <dgm:cxn modelId="{BA25A60C-D75C-4027-BFC8-93FC7B3AA878}" type="presParOf" srcId="{C29D55AE-CBCE-4B17-8816-0B4C430ED3CB}" destId="{9A082A75-D612-41E8-88C1-FBE5BC8A6E62}" srcOrd="0" destOrd="0" presId="urn:microsoft.com/office/officeart/2018/5/layout/IconLeafLabelList"/>
    <dgm:cxn modelId="{1601C529-93B9-4ABF-95F6-573115BE8460}" type="presParOf" srcId="{C29D55AE-CBCE-4B17-8816-0B4C430ED3CB}" destId="{28F2022B-C2A4-420C-A96D-6C398093E4E3}" srcOrd="1" destOrd="0" presId="urn:microsoft.com/office/officeart/2018/5/layout/IconLeafLabelList"/>
    <dgm:cxn modelId="{076FE25A-E0D1-4352-B7D2-BBEB04211CA7}" type="presParOf" srcId="{C29D55AE-CBCE-4B17-8816-0B4C430ED3CB}" destId="{3FA4826D-E455-464F-9A48-9D8030FE9D85}" srcOrd="2" destOrd="0" presId="urn:microsoft.com/office/officeart/2018/5/layout/IconLeafLabelList"/>
    <dgm:cxn modelId="{A1D1037B-DB05-4642-8981-F8520A8D84EA}" type="presParOf" srcId="{C29D55AE-CBCE-4B17-8816-0B4C430ED3CB}" destId="{24C56E90-6382-4DD4-880C-230AB21E4578}" srcOrd="3" destOrd="0" presId="urn:microsoft.com/office/officeart/2018/5/layout/IconLeafLabelList"/>
    <dgm:cxn modelId="{734B5588-1046-4812-9FE1-30D94A323535}" type="presParOf" srcId="{00DD0EE6-F956-482F-882B-8E9B52261FDD}" destId="{C81B5144-FD21-4C69-8FF1-152EFBEF8F7C}" srcOrd="1" destOrd="0" presId="urn:microsoft.com/office/officeart/2018/5/layout/IconLeafLabelList"/>
    <dgm:cxn modelId="{36ED53B4-B359-4F52-B0D7-0F6A0FB5B82F}" type="presParOf" srcId="{00DD0EE6-F956-482F-882B-8E9B52261FDD}" destId="{A453A409-1FC4-400B-871E-B41D2C2CEBB1}" srcOrd="2" destOrd="0" presId="urn:microsoft.com/office/officeart/2018/5/layout/IconLeafLabelList"/>
    <dgm:cxn modelId="{B43AE2C9-A3D3-42FA-9BD1-F0A71E8971EC}" type="presParOf" srcId="{A453A409-1FC4-400B-871E-B41D2C2CEBB1}" destId="{6BFA5391-C58A-4BF3-BDC0-0B115F98B4AC}" srcOrd="0" destOrd="0" presId="urn:microsoft.com/office/officeart/2018/5/layout/IconLeafLabelList"/>
    <dgm:cxn modelId="{82FF1432-EB2C-4338-B64B-1A8F4CA40796}" type="presParOf" srcId="{A453A409-1FC4-400B-871E-B41D2C2CEBB1}" destId="{F8F4EE43-6B22-433C-8AA9-A2FF00594C28}" srcOrd="1" destOrd="0" presId="urn:microsoft.com/office/officeart/2018/5/layout/IconLeafLabelList"/>
    <dgm:cxn modelId="{AD47BEEB-6DBD-406C-BFB8-D8116500D7CA}" type="presParOf" srcId="{A453A409-1FC4-400B-871E-B41D2C2CEBB1}" destId="{1CBA0BFD-FE73-461E-919C-8216D7494489}" srcOrd="2" destOrd="0" presId="urn:microsoft.com/office/officeart/2018/5/layout/IconLeafLabelList"/>
    <dgm:cxn modelId="{B2E237E5-66C5-4717-BCD5-E1EC4930AB5F}" type="presParOf" srcId="{A453A409-1FC4-400B-871E-B41D2C2CEBB1}" destId="{2C245504-B41D-4922-85FA-E92E3FEE418A}" srcOrd="3" destOrd="0" presId="urn:microsoft.com/office/officeart/2018/5/layout/IconLeafLabelList"/>
    <dgm:cxn modelId="{733526DE-3854-471B-A34A-1EDB73B731CD}" type="presParOf" srcId="{00DD0EE6-F956-482F-882B-8E9B52261FDD}" destId="{4E78E057-7606-4A9D-A350-CE739DEA4855}" srcOrd="3" destOrd="0" presId="urn:microsoft.com/office/officeart/2018/5/layout/IconLeafLabelList"/>
    <dgm:cxn modelId="{07A20628-9C4A-4E2B-9B81-A5E9B0CD5245}" type="presParOf" srcId="{00DD0EE6-F956-482F-882B-8E9B52261FDD}" destId="{D8A4D05C-758D-4F29-9876-6537BCB27FA7}" srcOrd="4" destOrd="0" presId="urn:microsoft.com/office/officeart/2018/5/layout/IconLeafLabelList"/>
    <dgm:cxn modelId="{76983847-EF42-4256-BD6B-6C3BF7E0F2D5}" type="presParOf" srcId="{D8A4D05C-758D-4F29-9876-6537BCB27FA7}" destId="{E98DE6FB-18E3-4695-A862-FEF0C505471A}" srcOrd="0" destOrd="0" presId="urn:microsoft.com/office/officeart/2018/5/layout/IconLeafLabelList"/>
    <dgm:cxn modelId="{26F1CDE6-41EA-4B1A-84A4-3B9A8C7BB8A5}" type="presParOf" srcId="{D8A4D05C-758D-4F29-9876-6537BCB27FA7}" destId="{3973802D-AB5B-4B00-B9F2-6AAC74D081C7}" srcOrd="1" destOrd="0" presId="urn:microsoft.com/office/officeart/2018/5/layout/IconLeafLabelList"/>
    <dgm:cxn modelId="{B38BAADA-D11A-47CD-81B4-3C33605C9023}" type="presParOf" srcId="{D8A4D05C-758D-4F29-9876-6537BCB27FA7}" destId="{E03C0FB3-2FED-4307-B6D8-B248614A292F}" srcOrd="2" destOrd="0" presId="urn:microsoft.com/office/officeart/2018/5/layout/IconLeafLabelList"/>
    <dgm:cxn modelId="{020A3111-09DF-4864-B761-01DD55527BC5}" type="presParOf" srcId="{D8A4D05C-758D-4F29-9876-6537BCB27FA7}" destId="{BC45DBB9-9A18-4F14-89D7-2F2292EBF12B}" srcOrd="3" destOrd="0" presId="urn:microsoft.com/office/officeart/2018/5/layout/IconLeafLabelList"/>
    <dgm:cxn modelId="{B0B45FBD-1A57-4574-AEA4-3498D6587CDD}" type="presParOf" srcId="{00DD0EE6-F956-482F-882B-8E9B52261FDD}" destId="{BC45ACAE-AA0F-4318-B1CC-A001841448BD}" srcOrd="5" destOrd="0" presId="urn:microsoft.com/office/officeart/2018/5/layout/IconLeafLabelList"/>
    <dgm:cxn modelId="{22E1E87E-983D-467E-B407-8892B1F7F2AF}" type="presParOf" srcId="{00DD0EE6-F956-482F-882B-8E9B52261FDD}" destId="{51C84284-3FE2-4E25-8170-26CFAB394EC9}" srcOrd="6" destOrd="0" presId="urn:microsoft.com/office/officeart/2018/5/layout/IconLeafLabelList"/>
    <dgm:cxn modelId="{33FCD433-54AE-4018-96CD-B3157F2FFF3F}" type="presParOf" srcId="{51C84284-3FE2-4E25-8170-26CFAB394EC9}" destId="{A5E1A264-43FD-4E12-B7DB-09A8850C7E8A}" srcOrd="0" destOrd="0" presId="urn:microsoft.com/office/officeart/2018/5/layout/IconLeafLabelList"/>
    <dgm:cxn modelId="{0E30F80B-3C0B-4A14-9F27-DC6ABFF166A9}" type="presParOf" srcId="{51C84284-3FE2-4E25-8170-26CFAB394EC9}" destId="{0CF51BBC-6BB1-4170-A995-46FC0DC7EF10}" srcOrd="1" destOrd="0" presId="urn:microsoft.com/office/officeart/2018/5/layout/IconLeafLabelList"/>
    <dgm:cxn modelId="{C8419C55-F744-45DB-AF97-BB40DBA442E9}" type="presParOf" srcId="{51C84284-3FE2-4E25-8170-26CFAB394EC9}" destId="{80DB49B7-8187-4726-B36E-12E253124ABA}" srcOrd="2" destOrd="0" presId="urn:microsoft.com/office/officeart/2018/5/layout/IconLeafLabelList"/>
    <dgm:cxn modelId="{85DDCB6A-F867-42D5-A53D-9DC121A059E5}" type="presParOf" srcId="{51C84284-3FE2-4E25-8170-26CFAB394EC9}" destId="{8FDB5577-064A-4BAC-830C-81B66A19EBC0}" srcOrd="3" destOrd="0" presId="urn:microsoft.com/office/officeart/2018/5/layout/IconLeafLabelList"/>
    <dgm:cxn modelId="{14C066EB-EF46-418A-9EB7-5922536AAC4D}" type="presParOf" srcId="{00DD0EE6-F956-482F-882B-8E9B52261FDD}" destId="{0DA4AD2E-1854-4B4B-BC00-BF7F706FFBA3}" srcOrd="7" destOrd="0" presId="urn:microsoft.com/office/officeart/2018/5/layout/IconLeafLabelList"/>
    <dgm:cxn modelId="{C22045CC-76D7-4DFE-BAF2-D61E3D5F14DC}" type="presParOf" srcId="{00DD0EE6-F956-482F-882B-8E9B52261FDD}" destId="{51127D3B-F2C4-4DF0-8994-2456F0EF2459}" srcOrd="8" destOrd="0" presId="urn:microsoft.com/office/officeart/2018/5/layout/IconLeafLabelList"/>
    <dgm:cxn modelId="{98930A77-D48E-4CC3-88E7-2ED7EBC3AE7E}" type="presParOf" srcId="{51127D3B-F2C4-4DF0-8994-2456F0EF2459}" destId="{EEA2670D-130D-467D-9DF1-65718D98B4CE}" srcOrd="0" destOrd="0" presId="urn:microsoft.com/office/officeart/2018/5/layout/IconLeafLabelList"/>
    <dgm:cxn modelId="{72D08B15-AC63-4C07-917C-E4A678E40602}" type="presParOf" srcId="{51127D3B-F2C4-4DF0-8994-2456F0EF2459}" destId="{21516DF5-8210-4964-9389-509256B18119}" srcOrd="1" destOrd="0" presId="urn:microsoft.com/office/officeart/2018/5/layout/IconLeafLabelList"/>
    <dgm:cxn modelId="{B827A2F3-6EC6-40C4-B13B-C0D8FD69862D}" type="presParOf" srcId="{51127D3B-F2C4-4DF0-8994-2456F0EF2459}" destId="{75ABA0B0-6109-4290-BD50-6146BF5618D2}" srcOrd="2" destOrd="0" presId="urn:microsoft.com/office/officeart/2018/5/layout/IconLeafLabelList"/>
    <dgm:cxn modelId="{9DEB3671-DD13-40E0-921C-738951AE6DF6}" type="presParOf" srcId="{51127D3B-F2C4-4DF0-8994-2456F0EF2459}" destId="{59474DDB-6DAD-40C8-A88C-81DA7E350CF2}" srcOrd="3" destOrd="0" presId="urn:microsoft.com/office/officeart/2018/5/layout/IconLeafLabelList"/>
    <dgm:cxn modelId="{CD6290D1-F254-4125-92D3-E5B4D9889667}" type="presParOf" srcId="{00DD0EE6-F956-482F-882B-8E9B52261FDD}" destId="{37C953ED-442D-47D4-A4E8-651012EF6E40}" srcOrd="9" destOrd="0" presId="urn:microsoft.com/office/officeart/2018/5/layout/IconLeafLabelList"/>
    <dgm:cxn modelId="{4D7AD57A-C394-4C65-9A90-F986FA3A1C7D}" type="presParOf" srcId="{00DD0EE6-F956-482F-882B-8E9B52261FDD}" destId="{2FD60B82-1C83-459C-8EAE-0BFB107FD662}" srcOrd="10" destOrd="0" presId="urn:microsoft.com/office/officeart/2018/5/layout/IconLeafLabelList"/>
    <dgm:cxn modelId="{539268C0-75A1-47DB-AB9C-0C6912B612D7}" type="presParOf" srcId="{2FD60B82-1C83-459C-8EAE-0BFB107FD662}" destId="{8211DEA5-970C-4D74-9C94-6F91704AF3B3}" srcOrd="0" destOrd="0" presId="urn:microsoft.com/office/officeart/2018/5/layout/IconLeafLabelList"/>
    <dgm:cxn modelId="{EEBC706F-329B-45AC-ADAF-065AE731920D}" type="presParOf" srcId="{2FD60B82-1C83-459C-8EAE-0BFB107FD662}" destId="{18D552B5-E76C-4488-BFBF-9EE84709940C}" srcOrd="1" destOrd="0" presId="urn:microsoft.com/office/officeart/2018/5/layout/IconLeafLabelList"/>
    <dgm:cxn modelId="{72F48524-3140-4934-A32C-C2720E483A08}" type="presParOf" srcId="{2FD60B82-1C83-459C-8EAE-0BFB107FD662}" destId="{6421E946-A9C0-484D-9DA9-8F71BBE31ABB}" srcOrd="2" destOrd="0" presId="urn:microsoft.com/office/officeart/2018/5/layout/IconLeafLabelList"/>
    <dgm:cxn modelId="{01374D7E-5484-4340-9E52-F040B140484A}" type="presParOf" srcId="{2FD60B82-1C83-459C-8EAE-0BFB107FD662}" destId="{2198A12E-2EB0-476F-B476-8EF2BBB62BF5}" srcOrd="3" destOrd="0" presId="urn:microsoft.com/office/officeart/2018/5/layout/IconLeafLabelList"/>
    <dgm:cxn modelId="{1DE16339-F350-4D78-993A-2C75F21233E2}" type="presParOf" srcId="{00DD0EE6-F956-482F-882B-8E9B52261FDD}" destId="{572D7764-A870-480C-8E67-0572364CA384}" srcOrd="11" destOrd="0" presId="urn:microsoft.com/office/officeart/2018/5/layout/IconLeafLabelList"/>
    <dgm:cxn modelId="{C04AADF8-01FA-418C-A667-9C25FD2025BB}" type="presParOf" srcId="{00DD0EE6-F956-482F-882B-8E9B52261FDD}" destId="{410776BA-6605-4C36-B2CC-B46176E706D5}" srcOrd="12" destOrd="0" presId="urn:microsoft.com/office/officeart/2018/5/layout/IconLeafLabelList"/>
    <dgm:cxn modelId="{16547F0A-BD3C-4751-B126-F572476414CE}" type="presParOf" srcId="{410776BA-6605-4C36-B2CC-B46176E706D5}" destId="{277D4E33-6B5D-45A4-B041-9BA658700AD6}" srcOrd="0" destOrd="0" presId="urn:microsoft.com/office/officeart/2018/5/layout/IconLeafLabelList"/>
    <dgm:cxn modelId="{2B0BAF39-AA27-4251-9C40-6E48ECAFC917}" type="presParOf" srcId="{410776BA-6605-4C36-B2CC-B46176E706D5}" destId="{4ECACE9E-D716-4A8E-9BD3-251CF6B474C5}" srcOrd="1" destOrd="0" presId="urn:microsoft.com/office/officeart/2018/5/layout/IconLeafLabelList"/>
    <dgm:cxn modelId="{FBB6DF98-9507-4113-B30C-628FDB11C36A}" type="presParOf" srcId="{410776BA-6605-4C36-B2CC-B46176E706D5}" destId="{6B0D5764-75FC-4FB1-A1BF-789341620BC7}" srcOrd="2" destOrd="0" presId="urn:microsoft.com/office/officeart/2018/5/layout/IconLeafLabelList"/>
    <dgm:cxn modelId="{AFC3065B-F13D-4C96-AF70-3165B125C65B}" type="presParOf" srcId="{410776BA-6605-4C36-B2CC-B46176E706D5}" destId="{DD766810-31E0-4390-B27E-4EB9829AF963}"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D5243C-20E8-4FCA-BABA-2B580A9106C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B83625A-7056-461A-9541-A2C570B8D16C}">
      <dgm:prSet/>
      <dgm:spPr/>
      <dgm:t>
        <a:bodyPr/>
        <a:lstStyle/>
        <a:p>
          <a:r>
            <a:rPr lang="en-US" dirty="0"/>
            <a:t>Split the labeled dataset into </a:t>
          </a:r>
        </a:p>
      </dgm:t>
    </dgm:pt>
    <dgm:pt modelId="{34458AA6-2A3A-4668-AD2C-EE3315CB9F43}" type="parTrans" cxnId="{8C7466D7-522B-41E7-8E7E-9FEC4F9264DD}">
      <dgm:prSet/>
      <dgm:spPr/>
      <dgm:t>
        <a:bodyPr/>
        <a:lstStyle/>
        <a:p>
          <a:endParaRPr lang="en-US"/>
        </a:p>
      </dgm:t>
    </dgm:pt>
    <dgm:pt modelId="{294D8748-1758-4D70-9353-F54556675E71}" type="sibTrans" cxnId="{8C7466D7-522B-41E7-8E7E-9FEC4F9264DD}">
      <dgm:prSet/>
      <dgm:spPr/>
      <dgm:t>
        <a:bodyPr/>
        <a:lstStyle/>
        <a:p>
          <a:endParaRPr lang="en-US"/>
        </a:p>
      </dgm:t>
    </dgm:pt>
    <dgm:pt modelId="{62B2ABC7-7315-4AE8-851E-7345C0DCDE73}">
      <dgm:prSet/>
      <dgm:spPr/>
      <dgm:t>
        <a:bodyPr/>
        <a:lstStyle/>
        <a:p>
          <a:r>
            <a:rPr lang="en-US"/>
            <a:t>training, testing, and validation sets to ensure model accuracy and prevent overfitting.</a:t>
          </a:r>
        </a:p>
      </dgm:t>
    </dgm:pt>
    <dgm:pt modelId="{373C1F93-06C8-4F71-BEE2-DAAFDB6FF88E}" type="parTrans" cxnId="{240007E0-082A-46CC-BF4F-8D0A69FA56D6}">
      <dgm:prSet/>
      <dgm:spPr/>
      <dgm:t>
        <a:bodyPr/>
        <a:lstStyle/>
        <a:p>
          <a:endParaRPr lang="en-US"/>
        </a:p>
      </dgm:t>
    </dgm:pt>
    <dgm:pt modelId="{C2E5B732-2C19-45BC-807E-882F113007DC}" type="sibTrans" cxnId="{240007E0-082A-46CC-BF4F-8D0A69FA56D6}">
      <dgm:prSet/>
      <dgm:spPr/>
      <dgm:t>
        <a:bodyPr/>
        <a:lstStyle/>
        <a:p>
          <a:endParaRPr lang="en-US"/>
        </a:p>
      </dgm:t>
    </dgm:pt>
    <dgm:pt modelId="{4580CC3C-B600-4CBF-89EA-ADF3B0CD4127}" type="pres">
      <dgm:prSet presAssocID="{E9D5243C-20E8-4FCA-BABA-2B580A9106C3}" presName="linear" presStyleCnt="0">
        <dgm:presLayoutVars>
          <dgm:animLvl val="lvl"/>
          <dgm:resizeHandles val="exact"/>
        </dgm:presLayoutVars>
      </dgm:prSet>
      <dgm:spPr/>
    </dgm:pt>
    <dgm:pt modelId="{627198F9-9050-4823-8FD6-14FD07B6595E}" type="pres">
      <dgm:prSet presAssocID="{AB83625A-7056-461A-9541-A2C570B8D16C}" presName="parentText" presStyleLbl="node1" presStyleIdx="0" presStyleCnt="1">
        <dgm:presLayoutVars>
          <dgm:chMax val="0"/>
          <dgm:bulletEnabled val="1"/>
        </dgm:presLayoutVars>
      </dgm:prSet>
      <dgm:spPr/>
    </dgm:pt>
    <dgm:pt modelId="{C792FC24-3E38-444D-96B6-56732AD049D7}" type="pres">
      <dgm:prSet presAssocID="{AB83625A-7056-461A-9541-A2C570B8D16C}" presName="childText" presStyleLbl="revTx" presStyleIdx="0" presStyleCnt="1">
        <dgm:presLayoutVars>
          <dgm:bulletEnabled val="1"/>
        </dgm:presLayoutVars>
      </dgm:prSet>
      <dgm:spPr/>
    </dgm:pt>
  </dgm:ptLst>
  <dgm:cxnLst>
    <dgm:cxn modelId="{B8CB7232-FF7C-4CAF-9493-47FFB13AD46D}" type="presOf" srcId="{E9D5243C-20E8-4FCA-BABA-2B580A9106C3}" destId="{4580CC3C-B600-4CBF-89EA-ADF3B0CD4127}" srcOrd="0" destOrd="0" presId="urn:microsoft.com/office/officeart/2005/8/layout/vList2"/>
    <dgm:cxn modelId="{FA376AB6-7AFE-45D1-83E1-097A9B4827DD}" type="presOf" srcId="{AB83625A-7056-461A-9541-A2C570B8D16C}" destId="{627198F9-9050-4823-8FD6-14FD07B6595E}" srcOrd="0" destOrd="0" presId="urn:microsoft.com/office/officeart/2005/8/layout/vList2"/>
    <dgm:cxn modelId="{8C7466D7-522B-41E7-8E7E-9FEC4F9264DD}" srcId="{E9D5243C-20E8-4FCA-BABA-2B580A9106C3}" destId="{AB83625A-7056-461A-9541-A2C570B8D16C}" srcOrd="0" destOrd="0" parTransId="{34458AA6-2A3A-4668-AD2C-EE3315CB9F43}" sibTransId="{294D8748-1758-4D70-9353-F54556675E71}"/>
    <dgm:cxn modelId="{240007E0-082A-46CC-BF4F-8D0A69FA56D6}" srcId="{AB83625A-7056-461A-9541-A2C570B8D16C}" destId="{62B2ABC7-7315-4AE8-851E-7345C0DCDE73}" srcOrd="0" destOrd="0" parTransId="{373C1F93-06C8-4F71-BEE2-DAAFDB6FF88E}" sibTransId="{C2E5B732-2C19-45BC-807E-882F113007DC}"/>
    <dgm:cxn modelId="{39BCB8EB-F4A7-4D92-B6C6-B8DEF2047DDC}" type="presOf" srcId="{62B2ABC7-7315-4AE8-851E-7345C0DCDE73}" destId="{C792FC24-3E38-444D-96B6-56732AD049D7}" srcOrd="0" destOrd="0" presId="urn:microsoft.com/office/officeart/2005/8/layout/vList2"/>
    <dgm:cxn modelId="{37C99EA6-D492-4BC6-B58D-5373CD3D47F1}" type="presParOf" srcId="{4580CC3C-B600-4CBF-89EA-ADF3B0CD4127}" destId="{627198F9-9050-4823-8FD6-14FD07B6595E}" srcOrd="0" destOrd="0" presId="urn:microsoft.com/office/officeart/2005/8/layout/vList2"/>
    <dgm:cxn modelId="{E6C318E2-E83C-4D34-99B5-00E44E248443}" type="presParOf" srcId="{4580CC3C-B600-4CBF-89EA-ADF3B0CD4127}" destId="{C792FC24-3E38-444D-96B6-56732AD049D7}"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7DF11C-5C2D-434D-8E54-26085EDC445E}"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9791CC41-2651-4FCA-B3B5-0B9722370FAC}">
      <dgm:prSet/>
      <dgm:spPr/>
      <dgm:t>
        <a:bodyPr/>
        <a:lstStyle/>
        <a:p>
          <a:r>
            <a:rPr lang="en-IN"/>
            <a:t>• Real-time railway track monitoring</a:t>
          </a:r>
          <a:endParaRPr lang="en-US"/>
        </a:p>
      </dgm:t>
    </dgm:pt>
    <dgm:pt modelId="{58805FB7-F337-4018-A004-8E605CD3E8D3}" type="parTrans" cxnId="{DAECD252-CBCF-448B-AAA9-EFF72EE2C290}">
      <dgm:prSet/>
      <dgm:spPr/>
      <dgm:t>
        <a:bodyPr/>
        <a:lstStyle/>
        <a:p>
          <a:endParaRPr lang="en-US"/>
        </a:p>
      </dgm:t>
    </dgm:pt>
    <dgm:pt modelId="{DAE6A09F-B527-4DD9-AEDE-92459A10F308}" type="sibTrans" cxnId="{DAECD252-CBCF-448B-AAA9-EFF72EE2C290}">
      <dgm:prSet/>
      <dgm:spPr/>
      <dgm:t>
        <a:bodyPr/>
        <a:lstStyle/>
        <a:p>
          <a:endParaRPr lang="en-US"/>
        </a:p>
      </dgm:t>
    </dgm:pt>
    <dgm:pt modelId="{D917C0CE-7CD2-4EFC-B4EF-AD63E09B6BE3}">
      <dgm:prSet/>
      <dgm:spPr/>
      <dgm:t>
        <a:bodyPr/>
        <a:lstStyle/>
        <a:p>
          <a:r>
            <a:rPr lang="en-IN"/>
            <a:t>• Train movement tracking</a:t>
          </a:r>
          <a:endParaRPr lang="en-US"/>
        </a:p>
      </dgm:t>
    </dgm:pt>
    <dgm:pt modelId="{1B1F2DBA-A209-4C60-88A1-837790554D88}" type="parTrans" cxnId="{BF33FF1A-00EE-4495-B3F2-6107EAE7DF93}">
      <dgm:prSet/>
      <dgm:spPr/>
      <dgm:t>
        <a:bodyPr/>
        <a:lstStyle/>
        <a:p>
          <a:endParaRPr lang="en-US"/>
        </a:p>
      </dgm:t>
    </dgm:pt>
    <dgm:pt modelId="{04420129-3754-4851-8574-4D2BFE5216D5}" type="sibTrans" cxnId="{BF33FF1A-00EE-4495-B3F2-6107EAE7DF93}">
      <dgm:prSet/>
      <dgm:spPr/>
      <dgm:t>
        <a:bodyPr/>
        <a:lstStyle/>
        <a:p>
          <a:endParaRPr lang="en-US"/>
        </a:p>
      </dgm:t>
    </dgm:pt>
    <dgm:pt modelId="{22802449-06DB-441D-AAB7-F501583AEBDA}">
      <dgm:prSet/>
      <dgm:spPr/>
      <dgm:t>
        <a:bodyPr/>
        <a:lstStyle/>
        <a:p>
          <a:r>
            <a:rPr lang="en-IN"/>
            <a:t>• Hazard detection on tracks (e.g., obstacles)</a:t>
          </a:r>
          <a:endParaRPr lang="en-US"/>
        </a:p>
      </dgm:t>
    </dgm:pt>
    <dgm:pt modelId="{AB6CCEA0-B297-40E1-9181-45CC9ECEC51D}" type="parTrans" cxnId="{E7AE2FEA-ABD1-4872-9ADB-1D51E7F140D9}">
      <dgm:prSet/>
      <dgm:spPr/>
      <dgm:t>
        <a:bodyPr/>
        <a:lstStyle/>
        <a:p>
          <a:endParaRPr lang="en-US"/>
        </a:p>
      </dgm:t>
    </dgm:pt>
    <dgm:pt modelId="{B160594D-4459-425A-9FEA-77A43CC93096}" type="sibTrans" cxnId="{E7AE2FEA-ABD1-4872-9ADB-1D51E7F140D9}">
      <dgm:prSet/>
      <dgm:spPr/>
      <dgm:t>
        <a:bodyPr/>
        <a:lstStyle/>
        <a:p>
          <a:endParaRPr lang="en-US"/>
        </a:p>
      </dgm:t>
    </dgm:pt>
    <dgm:pt modelId="{5F005826-5CDC-4B84-84E5-A725E4CBA88D}">
      <dgm:prSet/>
      <dgm:spPr/>
      <dgm:t>
        <a:bodyPr/>
        <a:lstStyle/>
        <a:p>
          <a:r>
            <a:rPr lang="en-IN"/>
            <a:t>• Passenger and vehicle monitoring for safety.</a:t>
          </a:r>
          <a:endParaRPr lang="en-US"/>
        </a:p>
      </dgm:t>
    </dgm:pt>
    <dgm:pt modelId="{6E50B08A-B116-469E-A94C-03DAE0B8EE7C}" type="parTrans" cxnId="{05F2E1FE-F80B-4960-B1F1-A1EA7AFA19FB}">
      <dgm:prSet/>
      <dgm:spPr/>
      <dgm:t>
        <a:bodyPr/>
        <a:lstStyle/>
        <a:p>
          <a:endParaRPr lang="en-US"/>
        </a:p>
      </dgm:t>
    </dgm:pt>
    <dgm:pt modelId="{940E0ED3-D92C-47CE-9AF8-49F0C61C9237}" type="sibTrans" cxnId="{05F2E1FE-F80B-4960-B1F1-A1EA7AFA19FB}">
      <dgm:prSet/>
      <dgm:spPr/>
      <dgm:t>
        <a:bodyPr/>
        <a:lstStyle/>
        <a:p>
          <a:endParaRPr lang="en-US"/>
        </a:p>
      </dgm:t>
    </dgm:pt>
    <dgm:pt modelId="{70FBC55A-97F2-445C-9484-EC44949E3409}" type="pres">
      <dgm:prSet presAssocID="{0A7DF11C-5C2D-434D-8E54-26085EDC445E}" presName="matrix" presStyleCnt="0">
        <dgm:presLayoutVars>
          <dgm:chMax val="1"/>
          <dgm:dir/>
          <dgm:resizeHandles val="exact"/>
        </dgm:presLayoutVars>
      </dgm:prSet>
      <dgm:spPr/>
    </dgm:pt>
    <dgm:pt modelId="{E791A350-4ED6-4624-80BC-9938A39268A5}" type="pres">
      <dgm:prSet presAssocID="{0A7DF11C-5C2D-434D-8E54-26085EDC445E}" presName="diamond" presStyleLbl="bgShp" presStyleIdx="0" presStyleCnt="1"/>
      <dgm:spPr/>
    </dgm:pt>
    <dgm:pt modelId="{1C938735-C782-4AA7-8AB8-3DDB214E96C4}" type="pres">
      <dgm:prSet presAssocID="{0A7DF11C-5C2D-434D-8E54-26085EDC445E}" presName="quad1" presStyleLbl="node1" presStyleIdx="0" presStyleCnt="4">
        <dgm:presLayoutVars>
          <dgm:chMax val="0"/>
          <dgm:chPref val="0"/>
          <dgm:bulletEnabled val="1"/>
        </dgm:presLayoutVars>
      </dgm:prSet>
      <dgm:spPr/>
    </dgm:pt>
    <dgm:pt modelId="{B871497E-31AC-4293-BE18-85F02E6DAC64}" type="pres">
      <dgm:prSet presAssocID="{0A7DF11C-5C2D-434D-8E54-26085EDC445E}" presName="quad2" presStyleLbl="node1" presStyleIdx="1" presStyleCnt="4">
        <dgm:presLayoutVars>
          <dgm:chMax val="0"/>
          <dgm:chPref val="0"/>
          <dgm:bulletEnabled val="1"/>
        </dgm:presLayoutVars>
      </dgm:prSet>
      <dgm:spPr/>
    </dgm:pt>
    <dgm:pt modelId="{872883EB-B2FD-40F9-9400-2D8FB4BCACA8}" type="pres">
      <dgm:prSet presAssocID="{0A7DF11C-5C2D-434D-8E54-26085EDC445E}" presName="quad3" presStyleLbl="node1" presStyleIdx="2" presStyleCnt="4">
        <dgm:presLayoutVars>
          <dgm:chMax val="0"/>
          <dgm:chPref val="0"/>
          <dgm:bulletEnabled val="1"/>
        </dgm:presLayoutVars>
      </dgm:prSet>
      <dgm:spPr/>
    </dgm:pt>
    <dgm:pt modelId="{994F574F-ADFF-4E81-83FD-AF231714F432}" type="pres">
      <dgm:prSet presAssocID="{0A7DF11C-5C2D-434D-8E54-26085EDC445E}" presName="quad4" presStyleLbl="node1" presStyleIdx="3" presStyleCnt="4">
        <dgm:presLayoutVars>
          <dgm:chMax val="0"/>
          <dgm:chPref val="0"/>
          <dgm:bulletEnabled val="1"/>
        </dgm:presLayoutVars>
      </dgm:prSet>
      <dgm:spPr/>
    </dgm:pt>
  </dgm:ptLst>
  <dgm:cxnLst>
    <dgm:cxn modelId="{BF33FF1A-00EE-4495-B3F2-6107EAE7DF93}" srcId="{0A7DF11C-5C2D-434D-8E54-26085EDC445E}" destId="{D917C0CE-7CD2-4EFC-B4EF-AD63E09B6BE3}" srcOrd="1" destOrd="0" parTransId="{1B1F2DBA-A209-4C60-88A1-837790554D88}" sibTransId="{04420129-3754-4851-8574-4D2BFE5216D5}"/>
    <dgm:cxn modelId="{BD414968-94EA-43DC-9AA6-9B34FB0EAF77}" type="presOf" srcId="{22802449-06DB-441D-AAB7-F501583AEBDA}" destId="{872883EB-B2FD-40F9-9400-2D8FB4BCACA8}" srcOrd="0" destOrd="0" presId="urn:microsoft.com/office/officeart/2005/8/layout/matrix3"/>
    <dgm:cxn modelId="{620DFC6B-490D-48E4-AAD1-DA3022FDA125}" type="presOf" srcId="{9791CC41-2651-4FCA-B3B5-0B9722370FAC}" destId="{1C938735-C782-4AA7-8AB8-3DDB214E96C4}" srcOrd="0" destOrd="0" presId="urn:microsoft.com/office/officeart/2005/8/layout/matrix3"/>
    <dgm:cxn modelId="{DAECD252-CBCF-448B-AAA9-EFF72EE2C290}" srcId="{0A7DF11C-5C2D-434D-8E54-26085EDC445E}" destId="{9791CC41-2651-4FCA-B3B5-0B9722370FAC}" srcOrd="0" destOrd="0" parTransId="{58805FB7-F337-4018-A004-8E605CD3E8D3}" sibTransId="{DAE6A09F-B527-4DD9-AEDE-92459A10F308}"/>
    <dgm:cxn modelId="{4A30FC76-711A-42DC-94DB-636A4658009E}" type="presOf" srcId="{0A7DF11C-5C2D-434D-8E54-26085EDC445E}" destId="{70FBC55A-97F2-445C-9484-EC44949E3409}" srcOrd="0" destOrd="0" presId="urn:microsoft.com/office/officeart/2005/8/layout/matrix3"/>
    <dgm:cxn modelId="{DCEE15CE-79DA-4679-8D55-F0CBFE498DC0}" type="presOf" srcId="{D917C0CE-7CD2-4EFC-B4EF-AD63E09B6BE3}" destId="{B871497E-31AC-4293-BE18-85F02E6DAC64}" srcOrd="0" destOrd="0" presId="urn:microsoft.com/office/officeart/2005/8/layout/matrix3"/>
    <dgm:cxn modelId="{6E5E1BDC-74E7-4C8C-880B-4A1AECCACC56}" type="presOf" srcId="{5F005826-5CDC-4B84-84E5-A725E4CBA88D}" destId="{994F574F-ADFF-4E81-83FD-AF231714F432}" srcOrd="0" destOrd="0" presId="urn:microsoft.com/office/officeart/2005/8/layout/matrix3"/>
    <dgm:cxn modelId="{E7AE2FEA-ABD1-4872-9ADB-1D51E7F140D9}" srcId="{0A7DF11C-5C2D-434D-8E54-26085EDC445E}" destId="{22802449-06DB-441D-AAB7-F501583AEBDA}" srcOrd="2" destOrd="0" parTransId="{AB6CCEA0-B297-40E1-9181-45CC9ECEC51D}" sibTransId="{B160594D-4459-425A-9FEA-77A43CC93096}"/>
    <dgm:cxn modelId="{05F2E1FE-F80B-4960-B1F1-A1EA7AFA19FB}" srcId="{0A7DF11C-5C2D-434D-8E54-26085EDC445E}" destId="{5F005826-5CDC-4B84-84E5-A725E4CBA88D}" srcOrd="3" destOrd="0" parTransId="{6E50B08A-B116-469E-A94C-03DAE0B8EE7C}" sibTransId="{940E0ED3-D92C-47CE-9AF8-49F0C61C9237}"/>
    <dgm:cxn modelId="{45125062-5968-4EB8-ACB6-ACCB117E4748}" type="presParOf" srcId="{70FBC55A-97F2-445C-9484-EC44949E3409}" destId="{E791A350-4ED6-4624-80BC-9938A39268A5}" srcOrd="0" destOrd="0" presId="urn:microsoft.com/office/officeart/2005/8/layout/matrix3"/>
    <dgm:cxn modelId="{6DA5F23B-8A25-4A16-A88F-A90DEA75593A}" type="presParOf" srcId="{70FBC55A-97F2-445C-9484-EC44949E3409}" destId="{1C938735-C782-4AA7-8AB8-3DDB214E96C4}" srcOrd="1" destOrd="0" presId="urn:microsoft.com/office/officeart/2005/8/layout/matrix3"/>
    <dgm:cxn modelId="{DDD3B404-9818-432E-B873-167B4BAE0C04}" type="presParOf" srcId="{70FBC55A-97F2-445C-9484-EC44949E3409}" destId="{B871497E-31AC-4293-BE18-85F02E6DAC64}" srcOrd="2" destOrd="0" presId="urn:microsoft.com/office/officeart/2005/8/layout/matrix3"/>
    <dgm:cxn modelId="{99CFD68A-8934-489F-97CF-B28838BB84C4}" type="presParOf" srcId="{70FBC55A-97F2-445C-9484-EC44949E3409}" destId="{872883EB-B2FD-40F9-9400-2D8FB4BCACA8}" srcOrd="3" destOrd="0" presId="urn:microsoft.com/office/officeart/2005/8/layout/matrix3"/>
    <dgm:cxn modelId="{3A7588B7-1748-49DE-B471-5E8A96AC386B}" type="presParOf" srcId="{70FBC55A-97F2-445C-9484-EC44949E3409}" destId="{994F574F-ADFF-4E81-83FD-AF231714F432}"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F21A1AA-859D-4E48-AFAE-FD38FEC5A4B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DBB1044-8397-419F-B258-37BDBF12D595}">
      <dgm:prSet/>
      <dgm:spPr/>
      <dgm:t>
        <a:bodyPr/>
        <a:lstStyle/>
        <a:p>
          <a:r>
            <a:rPr lang="en-US"/>
            <a:t>High speed and real-time object detection</a:t>
          </a:r>
        </a:p>
      </dgm:t>
    </dgm:pt>
    <dgm:pt modelId="{1D9216D6-075B-4FFE-B264-D68BE64926BB}" type="parTrans" cxnId="{26584922-0239-4A9B-8AD7-862F7A6C3F5B}">
      <dgm:prSet/>
      <dgm:spPr/>
      <dgm:t>
        <a:bodyPr/>
        <a:lstStyle/>
        <a:p>
          <a:endParaRPr lang="en-US"/>
        </a:p>
      </dgm:t>
    </dgm:pt>
    <dgm:pt modelId="{9D3DB525-883A-4627-A201-0429800EAE0F}" type="sibTrans" cxnId="{26584922-0239-4A9B-8AD7-862F7A6C3F5B}">
      <dgm:prSet/>
      <dgm:spPr/>
      <dgm:t>
        <a:bodyPr/>
        <a:lstStyle/>
        <a:p>
          <a:endParaRPr lang="en-US"/>
        </a:p>
      </dgm:t>
    </dgm:pt>
    <dgm:pt modelId="{F239901F-B998-4D3F-A80A-8A8FA34E6838}">
      <dgm:prSet/>
      <dgm:spPr/>
      <dgm:t>
        <a:bodyPr/>
        <a:lstStyle/>
        <a:p>
          <a:r>
            <a:rPr lang="en-US"/>
            <a:t>Accurate bounding box predictions</a:t>
          </a:r>
        </a:p>
      </dgm:t>
    </dgm:pt>
    <dgm:pt modelId="{5B6E8DE0-F1B4-4602-BC26-79E6A7CEEEC7}" type="parTrans" cxnId="{7E2EDB1A-EF49-469B-96C8-1D23F6F753AE}">
      <dgm:prSet/>
      <dgm:spPr/>
      <dgm:t>
        <a:bodyPr/>
        <a:lstStyle/>
        <a:p>
          <a:endParaRPr lang="en-US"/>
        </a:p>
      </dgm:t>
    </dgm:pt>
    <dgm:pt modelId="{66B96DF4-9B92-41B0-9698-E09910B9D421}" type="sibTrans" cxnId="{7E2EDB1A-EF49-469B-96C8-1D23F6F753AE}">
      <dgm:prSet/>
      <dgm:spPr/>
      <dgm:t>
        <a:bodyPr/>
        <a:lstStyle/>
        <a:p>
          <a:endParaRPr lang="en-US"/>
        </a:p>
      </dgm:t>
    </dgm:pt>
    <dgm:pt modelId="{D7B52223-A67D-4B5C-AE7D-E15E2DE12508}">
      <dgm:prSet/>
      <dgm:spPr/>
      <dgm:t>
        <a:bodyPr/>
        <a:lstStyle/>
        <a:p>
          <a:r>
            <a:rPr lang="en-US"/>
            <a:t>Scalable for large datasets</a:t>
          </a:r>
        </a:p>
      </dgm:t>
    </dgm:pt>
    <dgm:pt modelId="{D6C3049C-857D-491B-92C5-07E3056EBCDE}" type="parTrans" cxnId="{564CDCB5-2145-403A-963C-B2BA418F999B}">
      <dgm:prSet/>
      <dgm:spPr/>
      <dgm:t>
        <a:bodyPr/>
        <a:lstStyle/>
        <a:p>
          <a:endParaRPr lang="en-US"/>
        </a:p>
      </dgm:t>
    </dgm:pt>
    <dgm:pt modelId="{0FD49481-1D5B-49BE-92FD-5115D1D074DB}" type="sibTrans" cxnId="{564CDCB5-2145-403A-963C-B2BA418F999B}">
      <dgm:prSet/>
      <dgm:spPr/>
      <dgm:t>
        <a:bodyPr/>
        <a:lstStyle/>
        <a:p>
          <a:endParaRPr lang="en-US"/>
        </a:p>
      </dgm:t>
    </dgm:pt>
    <dgm:pt modelId="{2F115AEC-05E6-45A8-95CB-4FB23F1F7039}">
      <dgm:prSet/>
      <dgm:spPr/>
      <dgm:t>
        <a:bodyPr/>
        <a:lstStyle/>
        <a:p>
          <a:r>
            <a:rPr lang="en-US"/>
            <a:t>Efficient for monitoring dynamic environments like railways.</a:t>
          </a:r>
        </a:p>
      </dgm:t>
    </dgm:pt>
    <dgm:pt modelId="{BC00A5E3-93AE-492B-91A3-2774F36281EE}" type="parTrans" cxnId="{62A97258-9319-42AC-888A-7404BE6E5057}">
      <dgm:prSet/>
      <dgm:spPr/>
      <dgm:t>
        <a:bodyPr/>
        <a:lstStyle/>
        <a:p>
          <a:endParaRPr lang="en-US"/>
        </a:p>
      </dgm:t>
    </dgm:pt>
    <dgm:pt modelId="{F9AF7444-773B-4ED5-9B32-0EBBE92F0590}" type="sibTrans" cxnId="{62A97258-9319-42AC-888A-7404BE6E5057}">
      <dgm:prSet/>
      <dgm:spPr/>
      <dgm:t>
        <a:bodyPr/>
        <a:lstStyle/>
        <a:p>
          <a:endParaRPr lang="en-US"/>
        </a:p>
      </dgm:t>
    </dgm:pt>
    <dgm:pt modelId="{64FE9A53-0D04-472D-97B2-3A5D7CE1EF13}" type="pres">
      <dgm:prSet presAssocID="{5F21A1AA-859D-4E48-AFAE-FD38FEC5A4BD}" presName="root" presStyleCnt="0">
        <dgm:presLayoutVars>
          <dgm:dir/>
          <dgm:resizeHandles val="exact"/>
        </dgm:presLayoutVars>
      </dgm:prSet>
      <dgm:spPr/>
    </dgm:pt>
    <dgm:pt modelId="{D50C44DA-439B-4775-AAC4-B452572E8AEE}" type="pres">
      <dgm:prSet presAssocID="{DDBB1044-8397-419F-B258-37BDBF12D595}" presName="compNode" presStyleCnt="0"/>
      <dgm:spPr/>
    </dgm:pt>
    <dgm:pt modelId="{77D822AE-C5B2-4B01-8BE7-469E1E8A2B8F}" type="pres">
      <dgm:prSet presAssocID="{DDBB1044-8397-419F-B258-37BDBF12D595}" presName="bgRect" presStyleLbl="bgShp" presStyleIdx="0" presStyleCnt="4"/>
      <dgm:spPr/>
    </dgm:pt>
    <dgm:pt modelId="{7039A178-D551-4805-AC32-AC47B9F6F284}" type="pres">
      <dgm:prSet presAssocID="{DDBB1044-8397-419F-B258-37BDBF12D59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vron Arrows"/>
        </a:ext>
      </dgm:extLst>
    </dgm:pt>
    <dgm:pt modelId="{DC97E53F-93DE-4DF6-A436-D03DF760619A}" type="pres">
      <dgm:prSet presAssocID="{DDBB1044-8397-419F-B258-37BDBF12D595}" presName="spaceRect" presStyleCnt="0"/>
      <dgm:spPr/>
    </dgm:pt>
    <dgm:pt modelId="{BDDAEAC7-BEB1-4FA1-89A7-0D9DF16E05BC}" type="pres">
      <dgm:prSet presAssocID="{DDBB1044-8397-419F-B258-37BDBF12D595}" presName="parTx" presStyleLbl="revTx" presStyleIdx="0" presStyleCnt="4">
        <dgm:presLayoutVars>
          <dgm:chMax val="0"/>
          <dgm:chPref val="0"/>
        </dgm:presLayoutVars>
      </dgm:prSet>
      <dgm:spPr/>
    </dgm:pt>
    <dgm:pt modelId="{A5CBBBC5-AB4B-470A-80AF-33D6B9371D8D}" type="pres">
      <dgm:prSet presAssocID="{9D3DB525-883A-4627-A201-0429800EAE0F}" presName="sibTrans" presStyleCnt="0"/>
      <dgm:spPr/>
    </dgm:pt>
    <dgm:pt modelId="{FC6A340B-03EF-4544-B359-116004FCA92D}" type="pres">
      <dgm:prSet presAssocID="{F239901F-B998-4D3F-A80A-8A8FA34E6838}" presName="compNode" presStyleCnt="0"/>
      <dgm:spPr/>
    </dgm:pt>
    <dgm:pt modelId="{23766D4D-165C-48FF-880D-3B38DB5EFC62}" type="pres">
      <dgm:prSet presAssocID="{F239901F-B998-4D3F-A80A-8A8FA34E6838}" presName="bgRect" presStyleLbl="bgShp" presStyleIdx="1" presStyleCnt="4"/>
      <dgm:spPr/>
    </dgm:pt>
    <dgm:pt modelId="{7BB4B355-2FBF-4A86-9045-691214C33119}" type="pres">
      <dgm:prSet presAssocID="{F239901F-B998-4D3F-A80A-8A8FA34E683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C4E73B4C-243C-4D7F-ADE2-2658BA6DC7B4}" type="pres">
      <dgm:prSet presAssocID="{F239901F-B998-4D3F-A80A-8A8FA34E6838}" presName="spaceRect" presStyleCnt="0"/>
      <dgm:spPr/>
    </dgm:pt>
    <dgm:pt modelId="{49613486-FBFD-48C9-9CE4-88F1886E54D5}" type="pres">
      <dgm:prSet presAssocID="{F239901F-B998-4D3F-A80A-8A8FA34E6838}" presName="parTx" presStyleLbl="revTx" presStyleIdx="1" presStyleCnt="4">
        <dgm:presLayoutVars>
          <dgm:chMax val="0"/>
          <dgm:chPref val="0"/>
        </dgm:presLayoutVars>
      </dgm:prSet>
      <dgm:spPr/>
    </dgm:pt>
    <dgm:pt modelId="{44ACB174-A15B-4510-9D43-30C12CB73EE7}" type="pres">
      <dgm:prSet presAssocID="{66B96DF4-9B92-41B0-9698-E09910B9D421}" presName="sibTrans" presStyleCnt="0"/>
      <dgm:spPr/>
    </dgm:pt>
    <dgm:pt modelId="{68AA56F7-5A81-4ADB-97A1-FC2763277EA7}" type="pres">
      <dgm:prSet presAssocID="{D7B52223-A67D-4B5C-AE7D-E15E2DE12508}" presName="compNode" presStyleCnt="0"/>
      <dgm:spPr/>
    </dgm:pt>
    <dgm:pt modelId="{C754411F-4CE0-4BF6-A135-761E3CE0B1D4}" type="pres">
      <dgm:prSet presAssocID="{D7B52223-A67D-4B5C-AE7D-E15E2DE12508}" presName="bgRect" presStyleLbl="bgShp" presStyleIdx="2" presStyleCnt="4"/>
      <dgm:spPr/>
    </dgm:pt>
    <dgm:pt modelId="{8037683B-EFA4-4E30-B51E-3BC50EBD4E61}" type="pres">
      <dgm:prSet presAssocID="{D7B52223-A67D-4B5C-AE7D-E15E2DE1250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614E4EA-6FB8-47FD-A3B9-2C3119369750}" type="pres">
      <dgm:prSet presAssocID="{D7B52223-A67D-4B5C-AE7D-E15E2DE12508}" presName="spaceRect" presStyleCnt="0"/>
      <dgm:spPr/>
    </dgm:pt>
    <dgm:pt modelId="{34B47E64-80F9-42F6-8852-5C1ACE10CBDE}" type="pres">
      <dgm:prSet presAssocID="{D7B52223-A67D-4B5C-AE7D-E15E2DE12508}" presName="parTx" presStyleLbl="revTx" presStyleIdx="2" presStyleCnt="4">
        <dgm:presLayoutVars>
          <dgm:chMax val="0"/>
          <dgm:chPref val="0"/>
        </dgm:presLayoutVars>
      </dgm:prSet>
      <dgm:spPr/>
    </dgm:pt>
    <dgm:pt modelId="{F2FD7C32-62F3-46B3-9BF3-3CA6AA1D5AC8}" type="pres">
      <dgm:prSet presAssocID="{0FD49481-1D5B-49BE-92FD-5115D1D074DB}" presName="sibTrans" presStyleCnt="0"/>
      <dgm:spPr/>
    </dgm:pt>
    <dgm:pt modelId="{B72A3F4A-F55C-4819-A5B6-FC76203D8DE9}" type="pres">
      <dgm:prSet presAssocID="{2F115AEC-05E6-45A8-95CB-4FB23F1F7039}" presName="compNode" presStyleCnt="0"/>
      <dgm:spPr/>
    </dgm:pt>
    <dgm:pt modelId="{E499760B-7883-40BC-8B83-141AD99C67EE}" type="pres">
      <dgm:prSet presAssocID="{2F115AEC-05E6-45A8-95CB-4FB23F1F7039}" presName="bgRect" presStyleLbl="bgShp" presStyleIdx="3" presStyleCnt="4"/>
      <dgm:spPr/>
    </dgm:pt>
    <dgm:pt modelId="{9990C7CD-DD07-4D37-A081-7D2D998C60ED}" type="pres">
      <dgm:prSet presAssocID="{2F115AEC-05E6-45A8-95CB-4FB23F1F703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rain"/>
        </a:ext>
      </dgm:extLst>
    </dgm:pt>
    <dgm:pt modelId="{77C8B95A-B069-41CE-871E-C152FDEB2338}" type="pres">
      <dgm:prSet presAssocID="{2F115AEC-05E6-45A8-95CB-4FB23F1F7039}" presName="spaceRect" presStyleCnt="0"/>
      <dgm:spPr/>
    </dgm:pt>
    <dgm:pt modelId="{F6F167C9-DD4D-4BE6-8FCD-D3DF15B26D6D}" type="pres">
      <dgm:prSet presAssocID="{2F115AEC-05E6-45A8-95CB-4FB23F1F7039}" presName="parTx" presStyleLbl="revTx" presStyleIdx="3" presStyleCnt="4">
        <dgm:presLayoutVars>
          <dgm:chMax val="0"/>
          <dgm:chPref val="0"/>
        </dgm:presLayoutVars>
      </dgm:prSet>
      <dgm:spPr/>
    </dgm:pt>
  </dgm:ptLst>
  <dgm:cxnLst>
    <dgm:cxn modelId="{7E2EDB1A-EF49-469B-96C8-1D23F6F753AE}" srcId="{5F21A1AA-859D-4E48-AFAE-FD38FEC5A4BD}" destId="{F239901F-B998-4D3F-A80A-8A8FA34E6838}" srcOrd="1" destOrd="0" parTransId="{5B6E8DE0-F1B4-4602-BC26-79E6A7CEEEC7}" sibTransId="{66B96DF4-9B92-41B0-9698-E09910B9D421}"/>
    <dgm:cxn modelId="{26584922-0239-4A9B-8AD7-862F7A6C3F5B}" srcId="{5F21A1AA-859D-4E48-AFAE-FD38FEC5A4BD}" destId="{DDBB1044-8397-419F-B258-37BDBF12D595}" srcOrd="0" destOrd="0" parTransId="{1D9216D6-075B-4FFE-B264-D68BE64926BB}" sibTransId="{9D3DB525-883A-4627-A201-0429800EAE0F}"/>
    <dgm:cxn modelId="{8779E86E-ECA3-4F11-9C68-67D436764549}" type="presOf" srcId="{D7B52223-A67D-4B5C-AE7D-E15E2DE12508}" destId="{34B47E64-80F9-42F6-8852-5C1ACE10CBDE}" srcOrd="0" destOrd="0" presId="urn:microsoft.com/office/officeart/2018/2/layout/IconVerticalSolidList"/>
    <dgm:cxn modelId="{7A6C3354-7D71-4F4E-A79B-1943AB852357}" type="presOf" srcId="{F239901F-B998-4D3F-A80A-8A8FA34E6838}" destId="{49613486-FBFD-48C9-9CE4-88F1886E54D5}" srcOrd="0" destOrd="0" presId="urn:microsoft.com/office/officeart/2018/2/layout/IconVerticalSolidList"/>
    <dgm:cxn modelId="{62A97258-9319-42AC-888A-7404BE6E5057}" srcId="{5F21A1AA-859D-4E48-AFAE-FD38FEC5A4BD}" destId="{2F115AEC-05E6-45A8-95CB-4FB23F1F7039}" srcOrd="3" destOrd="0" parTransId="{BC00A5E3-93AE-492B-91A3-2774F36281EE}" sibTransId="{F9AF7444-773B-4ED5-9B32-0EBBE92F0590}"/>
    <dgm:cxn modelId="{A48D7C82-D7FE-4763-AED2-09CDA8C317C2}" type="presOf" srcId="{5F21A1AA-859D-4E48-AFAE-FD38FEC5A4BD}" destId="{64FE9A53-0D04-472D-97B2-3A5D7CE1EF13}" srcOrd="0" destOrd="0" presId="urn:microsoft.com/office/officeart/2018/2/layout/IconVerticalSolidList"/>
    <dgm:cxn modelId="{5EE6518E-6ED6-4B86-B92C-6C61BA3CB2D9}" type="presOf" srcId="{2F115AEC-05E6-45A8-95CB-4FB23F1F7039}" destId="{F6F167C9-DD4D-4BE6-8FCD-D3DF15B26D6D}" srcOrd="0" destOrd="0" presId="urn:microsoft.com/office/officeart/2018/2/layout/IconVerticalSolidList"/>
    <dgm:cxn modelId="{564CDCB5-2145-403A-963C-B2BA418F999B}" srcId="{5F21A1AA-859D-4E48-AFAE-FD38FEC5A4BD}" destId="{D7B52223-A67D-4B5C-AE7D-E15E2DE12508}" srcOrd="2" destOrd="0" parTransId="{D6C3049C-857D-491B-92C5-07E3056EBCDE}" sibTransId="{0FD49481-1D5B-49BE-92FD-5115D1D074DB}"/>
    <dgm:cxn modelId="{C0FBC6F3-7C50-40F6-9C90-8CD8568A8880}" type="presOf" srcId="{DDBB1044-8397-419F-B258-37BDBF12D595}" destId="{BDDAEAC7-BEB1-4FA1-89A7-0D9DF16E05BC}" srcOrd="0" destOrd="0" presId="urn:microsoft.com/office/officeart/2018/2/layout/IconVerticalSolidList"/>
    <dgm:cxn modelId="{E126E74D-6D73-4AB6-A416-DDB12E83E64B}" type="presParOf" srcId="{64FE9A53-0D04-472D-97B2-3A5D7CE1EF13}" destId="{D50C44DA-439B-4775-AAC4-B452572E8AEE}" srcOrd="0" destOrd="0" presId="urn:microsoft.com/office/officeart/2018/2/layout/IconVerticalSolidList"/>
    <dgm:cxn modelId="{9D4A60C8-9027-4577-83EA-A92E3A6969CB}" type="presParOf" srcId="{D50C44DA-439B-4775-AAC4-B452572E8AEE}" destId="{77D822AE-C5B2-4B01-8BE7-469E1E8A2B8F}" srcOrd="0" destOrd="0" presId="urn:microsoft.com/office/officeart/2018/2/layout/IconVerticalSolidList"/>
    <dgm:cxn modelId="{296FE2D9-BBB8-4D3A-B7CE-9CA51F6EF194}" type="presParOf" srcId="{D50C44DA-439B-4775-AAC4-B452572E8AEE}" destId="{7039A178-D551-4805-AC32-AC47B9F6F284}" srcOrd="1" destOrd="0" presId="urn:microsoft.com/office/officeart/2018/2/layout/IconVerticalSolidList"/>
    <dgm:cxn modelId="{910C62C0-2621-472C-9B94-017D694A4E6C}" type="presParOf" srcId="{D50C44DA-439B-4775-AAC4-B452572E8AEE}" destId="{DC97E53F-93DE-4DF6-A436-D03DF760619A}" srcOrd="2" destOrd="0" presId="urn:microsoft.com/office/officeart/2018/2/layout/IconVerticalSolidList"/>
    <dgm:cxn modelId="{90922084-41CD-44AD-89F2-7CD66FA53234}" type="presParOf" srcId="{D50C44DA-439B-4775-AAC4-B452572E8AEE}" destId="{BDDAEAC7-BEB1-4FA1-89A7-0D9DF16E05BC}" srcOrd="3" destOrd="0" presId="urn:microsoft.com/office/officeart/2018/2/layout/IconVerticalSolidList"/>
    <dgm:cxn modelId="{2FA0A1E2-2239-4A38-A1A4-FE5E3480F7C6}" type="presParOf" srcId="{64FE9A53-0D04-472D-97B2-3A5D7CE1EF13}" destId="{A5CBBBC5-AB4B-470A-80AF-33D6B9371D8D}" srcOrd="1" destOrd="0" presId="urn:microsoft.com/office/officeart/2018/2/layout/IconVerticalSolidList"/>
    <dgm:cxn modelId="{3A37BD32-84E1-4872-A689-B7E0ECFEBD31}" type="presParOf" srcId="{64FE9A53-0D04-472D-97B2-3A5D7CE1EF13}" destId="{FC6A340B-03EF-4544-B359-116004FCA92D}" srcOrd="2" destOrd="0" presId="urn:microsoft.com/office/officeart/2018/2/layout/IconVerticalSolidList"/>
    <dgm:cxn modelId="{211426F3-3E04-426C-BA52-B39C3D334A3E}" type="presParOf" srcId="{FC6A340B-03EF-4544-B359-116004FCA92D}" destId="{23766D4D-165C-48FF-880D-3B38DB5EFC62}" srcOrd="0" destOrd="0" presId="urn:microsoft.com/office/officeart/2018/2/layout/IconVerticalSolidList"/>
    <dgm:cxn modelId="{3E9DDB00-5281-486C-A1BC-B81C5E8A4D33}" type="presParOf" srcId="{FC6A340B-03EF-4544-B359-116004FCA92D}" destId="{7BB4B355-2FBF-4A86-9045-691214C33119}" srcOrd="1" destOrd="0" presId="urn:microsoft.com/office/officeart/2018/2/layout/IconVerticalSolidList"/>
    <dgm:cxn modelId="{522E8564-AB91-4369-9439-80C1A9598A8E}" type="presParOf" srcId="{FC6A340B-03EF-4544-B359-116004FCA92D}" destId="{C4E73B4C-243C-4D7F-ADE2-2658BA6DC7B4}" srcOrd="2" destOrd="0" presId="urn:microsoft.com/office/officeart/2018/2/layout/IconVerticalSolidList"/>
    <dgm:cxn modelId="{1CAAD4C2-5635-47F8-8443-7CCA784DC4BB}" type="presParOf" srcId="{FC6A340B-03EF-4544-B359-116004FCA92D}" destId="{49613486-FBFD-48C9-9CE4-88F1886E54D5}" srcOrd="3" destOrd="0" presId="urn:microsoft.com/office/officeart/2018/2/layout/IconVerticalSolidList"/>
    <dgm:cxn modelId="{281EB8B3-C139-4197-9D2F-98187DBC274F}" type="presParOf" srcId="{64FE9A53-0D04-472D-97B2-3A5D7CE1EF13}" destId="{44ACB174-A15B-4510-9D43-30C12CB73EE7}" srcOrd="3" destOrd="0" presId="urn:microsoft.com/office/officeart/2018/2/layout/IconVerticalSolidList"/>
    <dgm:cxn modelId="{28A94C88-6B95-4AC5-8985-E909B5A68290}" type="presParOf" srcId="{64FE9A53-0D04-472D-97B2-3A5D7CE1EF13}" destId="{68AA56F7-5A81-4ADB-97A1-FC2763277EA7}" srcOrd="4" destOrd="0" presId="urn:microsoft.com/office/officeart/2018/2/layout/IconVerticalSolidList"/>
    <dgm:cxn modelId="{8AAC5028-6E92-4FC1-9BA6-C56C4B08A180}" type="presParOf" srcId="{68AA56F7-5A81-4ADB-97A1-FC2763277EA7}" destId="{C754411F-4CE0-4BF6-A135-761E3CE0B1D4}" srcOrd="0" destOrd="0" presId="urn:microsoft.com/office/officeart/2018/2/layout/IconVerticalSolidList"/>
    <dgm:cxn modelId="{19B35483-C7C8-446D-94B8-A3941C5520D1}" type="presParOf" srcId="{68AA56F7-5A81-4ADB-97A1-FC2763277EA7}" destId="{8037683B-EFA4-4E30-B51E-3BC50EBD4E61}" srcOrd="1" destOrd="0" presId="urn:microsoft.com/office/officeart/2018/2/layout/IconVerticalSolidList"/>
    <dgm:cxn modelId="{5A219C8F-7454-41C2-8914-23734EE00569}" type="presParOf" srcId="{68AA56F7-5A81-4ADB-97A1-FC2763277EA7}" destId="{0614E4EA-6FB8-47FD-A3B9-2C3119369750}" srcOrd="2" destOrd="0" presId="urn:microsoft.com/office/officeart/2018/2/layout/IconVerticalSolidList"/>
    <dgm:cxn modelId="{67844E7C-3A76-472F-8B62-5492CFE154B4}" type="presParOf" srcId="{68AA56F7-5A81-4ADB-97A1-FC2763277EA7}" destId="{34B47E64-80F9-42F6-8852-5C1ACE10CBDE}" srcOrd="3" destOrd="0" presId="urn:microsoft.com/office/officeart/2018/2/layout/IconVerticalSolidList"/>
    <dgm:cxn modelId="{82CE2971-1D8D-4D25-B9F2-DCB4351DC25A}" type="presParOf" srcId="{64FE9A53-0D04-472D-97B2-3A5D7CE1EF13}" destId="{F2FD7C32-62F3-46B3-9BF3-3CA6AA1D5AC8}" srcOrd="5" destOrd="0" presId="urn:microsoft.com/office/officeart/2018/2/layout/IconVerticalSolidList"/>
    <dgm:cxn modelId="{1BF123F1-F0B2-48F2-BD54-67B79E54FCF1}" type="presParOf" srcId="{64FE9A53-0D04-472D-97B2-3A5D7CE1EF13}" destId="{B72A3F4A-F55C-4819-A5B6-FC76203D8DE9}" srcOrd="6" destOrd="0" presId="urn:microsoft.com/office/officeart/2018/2/layout/IconVerticalSolidList"/>
    <dgm:cxn modelId="{87589945-184E-4A13-8388-C4CDAC7AAE92}" type="presParOf" srcId="{B72A3F4A-F55C-4819-A5B6-FC76203D8DE9}" destId="{E499760B-7883-40BC-8B83-141AD99C67EE}" srcOrd="0" destOrd="0" presId="urn:microsoft.com/office/officeart/2018/2/layout/IconVerticalSolidList"/>
    <dgm:cxn modelId="{07E3D3EB-33A5-414C-91E9-64986A1B2DD6}" type="presParOf" srcId="{B72A3F4A-F55C-4819-A5B6-FC76203D8DE9}" destId="{9990C7CD-DD07-4D37-A081-7D2D998C60ED}" srcOrd="1" destOrd="0" presId="urn:microsoft.com/office/officeart/2018/2/layout/IconVerticalSolidList"/>
    <dgm:cxn modelId="{CD3E9F43-112B-4524-AAF8-5A2FC6E5BD04}" type="presParOf" srcId="{B72A3F4A-F55C-4819-A5B6-FC76203D8DE9}" destId="{77C8B95A-B069-41CE-871E-C152FDEB2338}" srcOrd="2" destOrd="0" presId="urn:microsoft.com/office/officeart/2018/2/layout/IconVerticalSolidList"/>
    <dgm:cxn modelId="{5FD8A000-D86B-4260-8D1E-F5E789CA0845}" type="presParOf" srcId="{B72A3F4A-F55C-4819-A5B6-FC76203D8DE9}" destId="{F6F167C9-DD4D-4BE6-8FCD-D3DF15B26D6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C165A96-05C3-4306-8D07-45559C00783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1DD4331-2155-4E8C-870B-5DB644591759}">
      <dgm:prSet/>
      <dgm:spPr/>
      <dgm:t>
        <a:bodyPr/>
        <a:lstStyle/>
        <a:p>
          <a:r>
            <a:rPr lang="en-US"/>
            <a:t>• Dependent on high-quality data and training</a:t>
          </a:r>
        </a:p>
      </dgm:t>
    </dgm:pt>
    <dgm:pt modelId="{C510B75C-D6C9-49CE-ABE6-D43B2DBCB1FC}" type="parTrans" cxnId="{5D425065-87D8-4838-B356-BEA45DE70C97}">
      <dgm:prSet/>
      <dgm:spPr/>
      <dgm:t>
        <a:bodyPr/>
        <a:lstStyle/>
        <a:p>
          <a:endParaRPr lang="en-US"/>
        </a:p>
      </dgm:t>
    </dgm:pt>
    <dgm:pt modelId="{3B0E361E-783D-4D7E-B116-A6FB61E62820}" type="sibTrans" cxnId="{5D425065-87D8-4838-B356-BEA45DE70C97}">
      <dgm:prSet/>
      <dgm:spPr/>
      <dgm:t>
        <a:bodyPr/>
        <a:lstStyle/>
        <a:p>
          <a:endParaRPr lang="en-US"/>
        </a:p>
      </dgm:t>
    </dgm:pt>
    <dgm:pt modelId="{B2C7D730-8485-45D6-BC9C-1E72D3796048}">
      <dgm:prSet/>
      <dgm:spPr/>
      <dgm:t>
        <a:bodyPr/>
        <a:lstStyle/>
        <a:p>
          <a:r>
            <a:rPr lang="en-US"/>
            <a:t>• Potential false positives in dynamic environments</a:t>
          </a:r>
        </a:p>
      </dgm:t>
    </dgm:pt>
    <dgm:pt modelId="{B3E53B33-B0FF-4263-A26F-5BB7CDFD9834}" type="parTrans" cxnId="{92074E8E-45A9-4695-ACFF-DB1C6FD993A6}">
      <dgm:prSet/>
      <dgm:spPr/>
      <dgm:t>
        <a:bodyPr/>
        <a:lstStyle/>
        <a:p>
          <a:endParaRPr lang="en-US"/>
        </a:p>
      </dgm:t>
    </dgm:pt>
    <dgm:pt modelId="{37E4F135-E7C5-4809-B451-88730B98771E}" type="sibTrans" cxnId="{92074E8E-45A9-4695-ACFF-DB1C6FD993A6}">
      <dgm:prSet/>
      <dgm:spPr/>
      <dgm:t>
        <a:bodyPr/>
        <a:lstStyle/>
        <a:p>
          <a:endParaRPr lang="en-US"/>
        </a:p>
      </dgm:t>
    </dgm:pt>
    <dgm:pt modelId="{C7370B91-BF22-4F02-B085-DC682B538FA5}">
      <dgm:prSet/>
      <dgm:spPr/>
      <dgm:t>
        <a:bodyPr/>
        <a:lstStyle/>
        <a:p>
          <a:r>
            <a:rPr lang="en-US"/>
            <a:t>• Computationally expensive on edge devices</a:t>
          </a:r>
        </a:p>
      </dgm:t>
    </dgm:pt>
    <dgm:pt modelId="{1FBE3E61-D3AE-488D-B278-FE91810A9B58}" type="parTrans" cxnId="{E2ECDCD8-5240-4C6C-B56E-3AC0209C63C2}">
      <dgm:prSet/>
      <dgm:spPr/>
      <dgm:t>
        <a:bodyPr/>
        <a:lstStyle/>
        <a:p>
          <a:endParaRPr lang="en-US"/>
        </a:p>
      </dgm:t>
    </dgm:pt>
    <dgm:pt modelId="{234135FB-3A41-4255-A3FA-70BAB769D440}" type="sibTrans" cxnId="{E2ECDCD8-5240-4C6C-B56E-3AC0209C63C2}">
      <dgm:prSet/>
      <dgm:spPr/>
      <dgm:t>
        <a:bodyPr/>
        <a:lstStyle/>
        <a:p>
          <a:endParaRPr lang="en-US"/>
        </a:p>
      </dgm:t>
    </dgm:pt>
    <dgm:pt modelId="{F3948D8B-FAF5-4914-9A9A-75336F152509}">
      <dgm:prSet/>
      <dgm:spPr/>
      <dgm:t>
        <a:bodyPr/>
        <a:lstStyle/>
        <a:p>
          <a:r>
            <a:rPr lang="en-US"/>
            <a:t>• Limited in certain weather conditions.</a:t>
          </a:r>
        </a:p>
      </dgm:t>
    </dgm:pt>
    <dgm:pt modelId="{64B427E5-4496-427A-9718-C7278F841909}" type="parTrans" cxnId="{B583540E-9A55-4E4F-B019-09526233BB45}">
      <dgm:prSet/>
      <dgm:spPr/>
      <dgm:t>
        <a:bodyPr/>
        <a:lstStyle/>
        <a:p>
          <a:endParaRPr lang="en-US"/>
        </a:p>
      </dgm:t>
    </dgm:pt>
    <dgm:pt modelId="{601747F9-12A4-4265-8CD7-66EAAAA6597C}" type="sibTrans" cxnId="{B583540E-9A55-4E4F-B019-09526233BB45}">
      <dgm:prSet/>
      <dgm:spPr/>
      <dgm:t>
        <a:bodyPr/>
        <a:lstStyle/>
        <a:p>
          <a:endParaRPr lang="en-US"/>
        </a:p>
      </dgm:t>
    </dgm:pt>
    <dgm:pt modelId="{14930171-0173-4B2C-B259-31507E7A70D3}" type="pres">
      <dgm:prSet presAssocID="{6C165A96-05C3-4306-8D07-45559C007830}" presName="linear" presStyleCnt="0">
        <dgm:presLayoutVars>
          <dgm:animLvl val="lvl"/>
          <dgm:resizeHandles val="exact"/>
        </dgm:presLayoutVars>
      </dgm:prSet>
      <dgm:spPr/>
    </dgm:pt>
    <dgm:pt modelId="{25C734B1-780F-4877-A745-4F272A8C8312}" type="pres">
      <dgm:prSet presAssocID="{A1DD4331-2155-4E8C-870B-5DB644591759}" presName="parentText" presStyleLbl="node1" presStyleIdx="0" presStyleCnt="4">
        <dgm:presLayoutVars>
          <dgm:chMax val="0"/>
          <dgm:bulletEnabled val="1"/>
        </dgm:presLayoutVars>
      </dgm:prSet>
      <dgm:spPr/>
    </dgm:pt>
    <dgm:pt modelId="{FAB8BA77-F331-43A2-8F4A-DBD961B11BCF}" type="pres">
      <dgm:prSet presAssocID="{3B0E361E-783D-4D7E-B116-A6FB61E62820}" presName="spacer" presStyleCnt="0"/>
      <dgm:spPr/>
    </dgm:pt>
    <dgm:pt modelId="{58979136-6774-480A-B93F-504FB45CA298}" type="pres">
      <dgm:prSet presAssocID="{B2C7D730-8485-45D6-BC9C-1E72D3796048}" presName="parentText" presStyleLbl="node1" presStyleIdx="1" presStyleCnt="4">
        <dgm:presLayoutVars>
          <dgm:chMax val="0"/>
          <dgm:bulletEnabled val="1"/>
        </dgm:presLayoutVars>
      </dgm:prSet>
      <dgm:spPr/>
    </dgm:pt>
    <dgm:pt modelId="{4D69A9ED-FC67-485C-A372-AACEE45672C6}" type="pres">
      <dgm:prSet presAssocID="{37E4F135-E7C5-4809-B451-88730B98771E}" presName="spacer" presStyleCnt="0"/>
      <dgm:spPr/>
    </dgm:pt>
    <dgm:pt modelId="{07E94201-E762-4DF0-9B85-103FACF87D88}" type="pres">
      <dgm:prSet presAssocID="{C7370B91-BF22-4F02-B085-DC682B538FA5}" presName="parentText" presStyleLbl="node1" presStyleIdx="2" presStyleCnt="4">
        <dgm:presLayoutVars>
          <dgm:chMax val="0"/>
          <dgm:bulletEnabled val="1"/>
        </dgm:presLayoutVars>
      </dgm:prSet>
      <dgm:spPr/>
    </dgm:pt>
    <dgm:pt modelId="{FAE710E6-D88D-40DC-A687-8E9359702FFB}" type="pres">
      <dgm:prSet presAssocID="{234135FB-3A41-4255-A3FA-70BAB769D440}" presName="spacer" presStyleCnt="0"/>
      <dgm:spPr/>
    </dgm:pt>
    <dgm:pt modelId="{DA99D872-8199-4CBC-A3E3-50DCB683C5EC}" type="pres">
      <dgm:prSet presAssocID="{F3948D8B-FAF5-4914-9A9A-75336F152509}" presName="parentText" presStyleLbl="node1" presStyleIdx="3" presStyleCnt="4">
        <dgm:presLayoutVars>
          <dgm:chMax val="0"/>
          <dgm:bulletEnabled val="1"/>
        </dgm:presLayoutVars>
      </dgm:prSet>
      <dgm:spPr/>
    </dgm:pt>
  </dgm:ptLst>
  <dgm:cxnLst>
    <dgm:cxn modelId="{B583540E-9A55-4E4F-B019-09526233BB45}" srcId="{6C165A96-05C3-4306-8D07-45559C007830}" destId="{F3948D8B-FAF5-4914-9A9A-75336F152509}" srcOrd="3" destOrd="0" parTransId="{64B427E5-4496-427A-9718-C7278F841909}" sibTransId="{601747F9-12A4-4265-8CD7-66EAAAA6597C}"/>
    <dgm:cxn modelId="{CF275225-6E7F-492E-9FE6-203364586C3A}" type="presOf" srcId="{B2C7D730-8485-45D6-BC9C-1E72D3796048}" destId="{58979136-6774-480A-B93F-504FB45CA298}" srcOrd="0" destOrd="0" presId="urn:microsoft.com/office/officeart/2005/8/layout/vList2"/>
    <dgm:cxn modelId="{5ECCDD28-1E12-403A-8468-A83D44EA2802}" type="presOf" srcId="{6C165A96-05C3-4306-8D07-45559C007830}" destId="{14930171-0173-4B2C-B259-31507E7A70D3}" srcOrd="0" destOrd="0" presId="urn:microsoft.com/office/officeart/2005/8/layout/vList2"/>
    <dgm:cxn modelId="{5D425065-87D8-4838-B356-BEA45DE70C97}" srcId="{6C165A96-05C3-4306-8D07-45559C007830}" destId="{A1DD4331-2155-4E8C-870B-5DB644591759}" srcOrd="0" destOrd="0" parTransId="{C510B75C-D6C9-49CE-ABE6-D43B2DBCB1FC}" sibTransId="{3B0E361E-783D-4D7E-B116-A6FB61E62820}"/>
    <dgm:cxn modelId="{92074E8E-45A9-4695-ACFF-DB1C6FD993A6}" srcId="{6C165A96-05C3-4306-8D07-45559C007830}" destId="{B2C7D730-8485-45D6-BC9C-1E72D3796048}" srcOrd="1" destOrd="0" parTransId="{B3E53B33-B0FF-4263-A26F-5BB7CDFD9834}" sibTransId="{37E4F135-E7C5-4809-B451-88730B98771E}"/>
    <dgm:cxn modelId="{AA8C48BE-1A0D-4DD4-B305-F99EB380C68E}" type="presOf" srcId="{F3948D8B-FAF5-4914-9A9A-75336F152509}" destId="{DA99D872-8199-4CBC-A3E3-50DCB683C5EC}" srcOrd="0" destOrd="0" presId="urn:microsoft.com/office/officeart/2005/8/layout/vList2"/>
    <dgm:cxn modelId="{2D694BCE-D699-4255-BCA5-2CBFA81717DA}" type="presOf" srcId="{A1DD4331-2155-4E8C-870B-5DB644591759}" destId="{25C734B1-780F-4877-A745-4F272A8C8312}" srcOrd="0" destOrd="0" presId="urn:microsoft.com/office/officeart/2005/8/layout/vList2"/>
    <dgm:cxn modelId="{E2ECDCD8-5240-4C6C-B56E-3AC0209C63C2}" srcId="{6C165A96-05C3-4306-8D07-45559C007830}" destId="{C7370B91-BF22-4F02-B085-DC682B538FA5}" srcOrd="2" destOrd="0" parTransId="{1FBE3E61-D3AE-488D-B278-FE91810A9B58}" sibTransId="{234135FB-3A41-4255-A3FA-70BAB769D440}"/>
    <dgm:cxn modelId="{9C59F0F1-ED95-4ABE-BE24-7133E65682E2}" type="presOf" srcId="{C7370B91-BF22-4F02-B085-DC682B538FA5}" destId="{07E94201-E762-4DF0-9B85-103FACF87D88}" srcOrd="0" destOrd="0" presId="urn:microsoft.com/office/officeart/2005/8/layout/vList2"/>
    <dgm:cxn modelId="{C7108BD9-DA74-4380-A6D1-FA4EB2B63CDA}" type="presParOf" srcId="{14930171-0173-4B2C-B259-31507E7A70D3}" destId="{25C734B1-780F-4877-A745-4F272A8C8312}" srcOrd="0" destOrd="0" presId="urn:microsoft.com/office/officeart/2005/8/layout/vList2"/>
    <dgm:cxn modelId="{87AD6E48-808C-445E-8466-FE45A491B93C}" type="presParOf" srcId="{14930171-0173-4B2C-B259-31507E7A70D3}" destId="{FAB8BA77-F331-43A2-8F4A-DBD961B11BCF}" srcOrd="1" destOrd="0" presId="urn:microsoft.com/office/officeart/2005/8/layout/vList2"/>
    <dgm:cxn modelId="{F0A290DA-3912-46AE-AC05-BC656B35BBE5}" type="presParOf" srcId="{14930171-0173-4B2C-B259-31507E7A70D3}" destId="{58979136-6774-480A-B93F-504FB45CA298}" srcOrd="2" destOrd="0" presId="urn:microsoft.com/office/officeart/2005/8/layout/vList2"/>
    <dgm:cxn modelId="{24CDF9E7-490F-476E-BC0C-F5272A366328}" type="presParOf" srcId="{14930171-0173-4B2C-B259-31507E7A70D3}" destId="{4D69A9ED-FC67-485C-A372-AACEE45672C6}" srcOrd="3" destOrd="0" presId="urn:microsoft.com/office/officeart/2005/8/layout/vList2"/>
    <dgm:cxn modelId="{8C26DF65-9EF0-4545-BD94-EE8095DAC847}" type="presParOf" srcId="{14930171-0173-4B2C-B259-31507E7A70D3}" destId="{07E94201-E762-4DF0-9B85-103FACF87D88}" srcOrd="4" destOrd="0" presId="urn:microsoft.com/office/officeart/2005/8/layout/vList2"/>
    <dgm:cxn modelId="{409CED1E-62AE-4473-B907-4631E34ABD0A}" type="presParOf" srcId="{14930171-0173-4B2C-B259-31507E7A70D3}" destId="{FAE710E6-D88D-40DC-A687-8E9359702FFB}" srcOrd="5" destOrd="0" presId="urn:microsoft.com/office/officeart/2005/8/layout/vList2"/>
    <dgm:cxn modelId="{65C6A148-700C-4A05-AF98-13C6D72DCC40}" type="presParOf" srcId="{14930171-0173-4B2C-B259-31507E7A70D3}" destId="{DA99D872-8199-4CBC-A3E3-50DCB683C5E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9D383C-E4C6-447F-B248-94EC53D6F708}">
      <dsp:nvSpPr>
        <dsp:cNvPr id="0" name=""/>
        <dsp:cNvSpPr/>
      </dsp:nvSpPr>
      <dsp:spPr>
        <a:xfrm>
          <a:off x="894162" y="1052"/>
          <a:ext cx="1002568" cy="100256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F8FD67-8902-4795-8638-B0903F5C3A70}">
      <dsp:nvSpPr>
        <dsp:cNvPr id="0" name=""/>
        <dsp:cNvSpPr/>
      </dsp:nvSpPr>
      <dsp:spPr>
        <a:xfrm>
          <a:off x="1107824" y="214714"/>
          <a:ext cx="575244" cy="5752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EF314D-DE06-4A02-96A8-F22C216FFF41}">
      <dsp:nvSpPr>
        <dsp:cNvPr id="0" name=""/>
        <dsp:cNvSpPr/>
      </dsp:nvSpPr>
      <dsp:spPr>
        <a:xfrm>
          <a:off x="573669" y="1315895"/>
          <a:ext cx="1643554" cy="3040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a:t>
          </a:r>
          <a:r>
            <a:rPr lang="en-US" sz="1100" b="1" kern="1200"/>
            <a:t>Railway Monitoring System</a:t>
          </a:r>
          <a:r>
            <a:rPr lang="en-US" sz="1100" kern="1200"/>
            <a:t> leverages </a:t>
          </a:r>
          <a:r>
            <a:rPr lang="en-US" sz="1100" b="1" kern="1200"/>
            <a:t>Machine Learning (ML)</a:t>
          </a:r>
          <a:r>
            <a:rPr lang="en-US" sz="1100" kern="1200"/>
            <a:t> and the </a:t>
          </a:r>
          <a:r>
            <a:rPr lang="en-US" sz="1100" b="1" kern="1200"/>
            <a:t>YOLOv8</a:t>
          </a:r>
          <a:r>
            <a:rPr lang="en-US" sz="1100" kern="1200"/>
            <a:t> object detection algorithm to monitor railway tracks in real-time. The system analyzes live video streams to detect and track objects such as trains, obstacles, and any potential hazards on the tracks. It automatically identifies issues, triggers alerts, and enhances the overall safety and operational efficiency of the railway network. Key features include:</a:t>
          </a:r>
        </a:p>
      </dsp:txBody>
      <dsp:txXfrm>
        <a:off x="573669" y="1315895"/>
        <a:ext cx="1643554" cy="3040576"/>
      </dsp:txXfrm>
    </dsp:sp>
    <dsp:sp modelId="{78140089-BE5E-449F-A5EC-FB26FDDB7F01}">
      <dsp:nvSpPr>
        <dsp:cNvPr id="0" name=""/>
        <dsp:cNvSpPr/>
      </dsp:nvSpPr>
      <dsp:spPr>
        <a:xfrm>
          <a:off x="2825339" y="1052"/>
          <a:ext cx="1002568" cy="100256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B649A2-CA43-46AF-8F71-5C34393991FD}">
      <dsp:nvSpPr>
        <dsp:cNvPr id="0" name=""/>
        <dsp:cNvSpPr/>
      </dsp:nvSpPr>
      <dsp:spPr>
        <a:xfrm>
          <a:off x="3039001" y="214714"/>
          <a:ext cx="575244" cy="5752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9E6A65-BB3A-4C40-B219-6FB825D6BF9B}">
      <dsp:nvSpPr>
        <dsp:cNvPr id="0" name=""/>
        <dsp:cNvSpPr/>
      </dsp:nvSpPr>
      <dsp:spPr>
        <a:xfrm>
          <a:off x="2504845" y="1315895"/>
          <a:ext cx="1643554" cy="3040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Real-Time Video Analysis</a:t>
          </a:r>
          <a:r>
            <a:rPr lang="en-US" sz="1100" kern="1200"/>
            <a:t>: Instant detection of objects and threats on tracks.</a:t>
          </a:r>
        </a:p>
      </dsp:txBody>
      <dsp:txXfrm>
        <a:off x="2504845" y="1315895"/>
        <a:ext cx="1643554" cy="3040576"/>
      </dsp:txXfrm>
    </dsp:sp>
    <dsp:sp modelId="{0C1E9F77-6ED8-4774-8336-892CA7F4C735}">
      <dsp:nvSpPr>
        <dsp:cNvPr id="0" name=""/>
        <dsp:cNvSpPr/>
      </dsp:nvSpPr>
      <dsp:spPr>
        <a:xfrm>
          <a:off x="4756515" y="1052"/>
          <a:ext cx="1002568" cy="100256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2FAE12-324A-4C5E-AE22-2A7FF83CCA64}">
      <dsp:nvSpPr>
        <dsp:cNvPr id="0" name=""/>
        <dsp:cNvSpPr/>
      </dsp:nvSpPr>
      <dsp:spPr>
        <a:xfrm>
          <a:off x="4970177" y="214714"/>
          <a:ext cx="575244" cy="5752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7986E4-4F04-4A2B-807B-AC370129C3B9}">
      <dsp:nvSpPr>
        <dsp:cNvPr id="0" name=""/>
        <dsp:cNvSpPr/>
      </dsp:nvSpPr>
      <dsp:spPr>
        <a:xfrm>
          <a:off x="4436022" y="1315895"/>
          <a:ext cx="1643554" cy="3040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YOLOv8 Algorithm</a:t>
          </a:r>
          <a:r>
            <a:rPr lang="en-US" sz="1100" kern="1200"/>
            <a:t>: Fast, accurate, and reliable object detection.</a:t>
          </a:r>
        </a:p>
      </dsp:txBody>
      <dsp:txXfrm>
        <a:off x="4436022" y="1315895"/>
        <a:ext cx="1643554" cy="3040576"/>
      </dsp:txXfrm>
    </dsp:sp>
    <dsp:sp modelId="{75A011A9-FA3D-4022-9A44-62902A64A07D}">
      <dsp:nvSpPr>
        <dsp:cNvPr id="0" name=""/>
        <dsp:cNvSpPr/>
      </dsp:nvSpPr>
      <dsp:spPr>
        <a:xfrm>
          <a:off x="6687692" y="1052"/>
          <a:ext cx="1002568" cy="100256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E1D1B4-42DC-45B5-BAE9-D04C9F30C7D5}">
      <dsp:nvSpPr>
        <dsp:cNvPr id="0" name=""/>
        <dsp:cNvSpPr/>
      </dsp:nvSpPr>
      <dsp:spPr>
        <a:xfrm>
          <a:off x="6901354" y="214714"/>
          <a:ext cx="575244" cy="5752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B8D408-0C38-4A43-AFEB-A611EF577DC8}">
      <dsp:nvSpPr>
        <dsp:cNvPr id="0" name=""/>
        <dsp:cNvSpPr/>
      </dsp:nvSpPr>
      <dsp:spPr>
        <a:xfrm>
          <a:off x="6367199" y="1315895"/>
          <a:ext cx="1643554" cy="3040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Automation &amp; Alerts</a:t>
          </a:r>
          <a:r>
            <a:rPr lang="en-US" sz="1100" kern="1200"/>
            <a:t>: Reduces human intervention by automatically identifying issues.</a:t>
          </a:r>
        </a:p>
      </dsp:txBody>
      <dsp:txXfrm>
        <a:off x="6367199" y="1315895"/>
        <a:ext cx="1643554" cy="3040576"/>
      </dsp:txXfrm>
    </dsp:sp>
    <dsp:sp modelId="{06825E39-A4C5-45EF-A9D1-2A4AC25DFAE5}">
      <dsp:nvSpPr>
        <dsp:cNvPr id="0" name=""/>
        <dsp:cNvSpPr/>
      </dsp:nvSpPr>
      <dsp:spPr>
        <a:xfrm>
          <a:off x="8618869" y="1052"/>
          <a:ext cx="1002568" cy="100256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6B804C-8423-49A2-B9C9-0ED4D2CD70EF}">
      <dsp:nvSpPr>
        <dsp:cNvPr id="0" name=""/>
        <dsp:cNvSpPr/>
      </dsp:nvSpPr>
      <dsp:spPr>
        <a:xfrm>
          <a:off x="8832531" y="214714"/>
          <a:ext cx="575244" cy="5752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F243FA-E343-482D-AEF2-03792A77B4CA}">
      <dsp:nvSpPr>
        <dsp:cNvPr id="0" name=""/>
        <dsp:cNvSpPr/>
      </dsp:nvSpPr>
      <dsp:spPr>
        <a:xfrm>
          <a:off x="8298376" y="1315895"/>
          <a:ext cx="1643554" cy="3040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Improved Safety</a:t>
          </a:r>
          <a:r>
            <a:rPr lang="en-US" sz="1100" kern="1200"/>
            <a:t>: Minimizes accidents and operational delays.</a:t>
          </a:r>
        </a:p>
      </dsp:txBody>
      <dsp:txXfrm>
        <a:off x="8298376" y="1315895"/>
        <a:ext cx="1643554" cy="30405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082A75-D612-41E8-88C1-FBE5BC8A6E62}">
      <dsp:nvSpPr>
        <dsp:cNvPr id="0" name=""/>
        <dsp:cNvSpPr/>
      </dsp:nvSpPr>
      <dsp:spPr>
        <a:xfrm>
          <a:off x="275238" y="599237"/>
          <a:ext cx="839583" cy="839583"/>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F2022B-C2A4-420C-A96D-6C398093E4E3}">
      <dsp:nvSpPr>
        <dsp:cNvPr id="0" name=""/>
        <dsp:cNvSpPr/>
      </dsp:nvSpPr>
      <dsp:spPr>
        <a:xfrm>
          <a:off x="454166" y="778165"/>
          <a:ext cx="481728" cy="4817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C56E90-6382-4DD4-880C-230AB21E4578}">
      <dsp:nvSpPr>
        <dsp:cNvPr id="0" name=""/>
        <dsp:cNvSpPr/>
      </dsp:nvSpPr>
      <dsp:spPr>
        <a:xfrm>
          <a:off x="6847" y="1700331"/>
          <a:ext cx="1376367" cy="1858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YOLOv8</a:t>
          </a:r>
          <a:r>
            <a:rPr lang="en-US" sz="1100" kern="1200"/>
            <a:t> is the latest iteration of the </a:t>
          </a:r>
          <a:r>
            <a:rPr lang="en-US" sz="1100" b="1" kern="1200"/>
            <a:t>You Only Look Once (YOLO)</a:t>
          </a:r>
          <a:r>
            <a:rPr lang="en-US" sz="1100" kern="1200"/>
            <a:t> series of object detection models, designed to provide significant improvements in both speed and accuracy for real-time applications. YOLOv8 is particularly suitable for complex environments like railway monitoring, where speed and precision are critical.</a:t>
          </a:r>
        </a:p>
      </dsp:txBody>
      <dsp:txXfrm>
        <a:off x="6847" y="1700331"/>
        <a:ext cx="1376367" cy="1858095"/>
      </dsp:txXfrm>
    </dsp:sp>
    <dsp:sp modelId="{6BFA5391-C58A-4BF3-BDC0-0B115F98B4AC}">
      <dsp:nvSpPr>
        <dsp:cNvPr id="0" name=""/>
        <dsp:cNvSpPr/>
      </dsp:nvSpPr>
      <dsp:spPr>
        <a:xfrm>
          <a:off x="1892470" y="599237"/>
          <a:ext cx="839583" cy="839583"/>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F4EE43-6B22-433C-8AA9-A2FF00594C28}">
      <dsp:nvSpPr>
        <dsp:cNvPr id="0" name=""/>
        <dsp:cNvSpPr/>
      </dsp:nvSpPr>
      <dsp:spPr>
        <a:xfrm>
          <a:off x="2071397" y="778165"/>
          <a:ext cx="481728" cy="4817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245504-B41D-4922-85FA-E92E3FEE418A}">
      <dsp:nvSpPr>
        <dsp:cNvPr id="0" name=""/>
        <dsp:cNvSpPr/>
      </dsp:nvSpPr>
      <dsp:spPr>
        <a:xfrm>
          <a:off x="1624078" y="1700331"/>
          <a:ext cx="1376367" cy="1858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Key Features:</a:t>
          </a:r>
          <a:endParaRPr lang="en-US" sz="1100" kern="1200"/>
        </a:p>
      </dsp:txBody>
      <dsp:txXfrm>
        <a:off x="1624078" y="1700331"/>
        <a:ext cx="1376367" cy="1858095"/>
      </dsp:txXfrm>
    </dsp:sp>
    <dsp:sp modelId="{E98DE6FB-18E3-4695-A862-FEF0C505471A}">
      <dsp:nvSpPr>
        <dsp:cNvPr id="0" name=""/>
        <dsp:cNvSpPr/>
      </dsp:nvSpPr>
      <dsp:spPr>
        <a:xfrm>
          <a:off x="3509701" y="599237"/>
          <a:ext cx="839583" cy="839583"/>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73802D-AB5B-4B00-B9F2-6AAC74D081C7}">
      <dsp:nvSpPr>
        <dsp:cNvPr id="0" name=""/>
        <dsp:cNvSpPr/>
      </dsp:nvSpPr>
      <dsp:spPr>
        <a:xfrm>
          <a:off x="3688629" y="778165"/>
          <a:ext cx="481728" cy="4817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45DBB9-9A18-4F14-89D7-2F2292EBF12B}">
      <dsp:nvSpPr>
        <dsp:cNvPr id="0" name=""/>
        <dsp:cNvSpPr/>
      </dsp:nvSpPr>
      <dsp:spPr>
        <a:xfrm>
          <a:off x="3241309" y="1700331"/>
          <a:ext cx="1376367" cy="1858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Enhanced Detection Accuracy</a:t>
          </a:r>
          <a:r>
            <a:rPr lang="en-US" sz="1100" kern="1200"/>
            <a:t>: YOLOv8 improves on previous versions with better performance on smaller objects and dense scenes.</a:t>
          </a:r>
        </a:p>
      </dsp:txBody>
      <dsp:txXfrm>
        <a:off x="3241309" y="1700331"/>
        <a:ext cx="1376367" cy="1858095"/>
      </dsp:txXfrm>
    </dsp:sp>
    <dsp:sp modelId="{A5E1A264-43FD-4E12-B7DB-09A8850C7E8A}">
      <dsp:nvSpPr>
        <dsp:cNvPr id="0" name=""/>
        <dsp:cNvSpPr/>
      </dsp:nvSpPr>
      <dsp:spPr>
        <a:xfrm>
          <a:off x="5126933" y="599237"/>
          <a:ext cx="839583" cy="839583"/>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F51BBC-6BB1-4170-A995-46FC0DC7EF10}">
      <dsp:nvSpPr>
        <dsp:cNvPr id="0" name=""/>
        <dsp:cNvSpPr/>
      </dsp:nvSpPr>
      <dsp:spPr>
        <a:xfrm>
          <a:off x="5305860" y="778165"/>
          <a:ext cx="481728" cy="4817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DB5577-064A-4BAC-830C-81B66A19EBC0}">
      <dsp:nvSpPr>
        <dsp:cNvPr id="0" name=""/>
        <dsp:cNvSpPr/>
      </dsp:nvSpPr>
      <dsp:spPr>
        <a:xfrm>
          <a:off x="4858541" y="1700331"/>
          <a:ext cx="1376367" cy="1858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Optimized for Speed</a:t>
          </a:r>
          <a:r>
            <a:rPr lang="en-US" sz="1100" kern="1200"/>
            <a:t>: Faster inference time, enabling real-time detection in live video streams.</a:t>
          </a:r>
        </a:p>
      </dsp:txBody>
      <dsp:txXfrm>
        <a:off x="4858541" y="1700331"/>
        <a:ext cx="1376367" cy="1858095"/>
      </dsp:txXfrm>
    </dsp:sp>
    <dsp:sp modelId="{EEA2670D-130D-467D-9DF1-65718D98B4CE}">
      <dsp:nvSpPr>
        <dsp:cNvPr id="0" name=""/>
        <dsp:cNvSpPr/>
      </dsp:nvSpPr>
      <dsp:spPr>
        <a:xfrm>
          <a:off x="6744164" y="599237"/>
          <a:ext cx="839583" cy="839583"/>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516DF5-8210-4964-9389-509256B18119}">
      <dsp:nvSpPr>
        <dsp:cNvPr id="0" name=""/>
        <dsp:cNvSpPr/>
      </dsp:nvSpPr>
      <dsp:spPr>
        <a:xfrm>
          <a:off x="6923092" y="778165"/>
          <a:ext cx="481728" cy="4817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474DDB-6DAD-40C8-A88C-81DA7E350CF2}">
      <dsp:nvSpPr>
        <dsp:cNvPr id="0" name=""/>
        <dsp:cNvSpPr/>
      </dsp:nvSpPr>
      <dsp:spPr>
        <a:xfrm>
          <a:off x="6475772" y="1700331"/>
          <a:ext cx="1376367" cy="1858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Smarter Model Architecture</a:t>
          </a:r>
          <a:r>
            <a:rPr lang="en-US" sz="1100" kern="1200"/>
            <a:t>: Utilizes advanced neural network techniques for higher accuracy and efficiency.</a:t>
          </a:r>
        </a:p>
      </dsp:txBody>
      <dsp:txXfrm>
        <a:off x="6475772" y="1700331"/>
        <a:ext cx="1376367" cy="1858095"/>
      </dsp:txXfrm>
    </dsp:sp>
    <dsp:sp modelId="{8211DEA5-970C-4D74-9C94-6F91704AF3B3}">
      <dsp:nvSpPr>
        <dsp:cNvPr id="0" name=""/>
        <dsp:cNvSpPr/>
      </dsp:nvSpPr>
      <dsp:spPr>
        <a:xfrm>
          <a:off x="8361395" y="599237"/>
          <a:ext cx="839583" cy="839583"/>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D552B5-E76C-4488-BFBF-9EE84709940C}">
      <dsp:nvSpPr>
        <dsp:cNvPr id="0" name=""/>
        <dsp:cNvSpPr/>
      </dsp:nvSpPr>
      <dsp:spPr>
        <a:xfrm>
          <a:off x="8540323" y="778165"/>
          <a:ext cx="481728" cy="4817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98A12E-2EB0-476F-B476-8EF2BBB62BF5}">
      <dsp:nvSpPr>
        <dsp:cNvPr id="0" name=""/>
        <dsp:cNvSpPr/>
      </dsp:nvSpPr>
      <dsp:spPr>
        <a:xfrm>
          <a:off x="8093004" y="1700331"/>
          <a:ext cx="1376367" cy="1858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Support for Customization</a:t>
          </a:r>
          <a:r>
            <a:rPr lang="en-US" sz="1100" kern="1200"/>
            <a:t>: Easily trainable on custom datasets (e.g., railway objects) for domain-specific applications.</a:t>
          </a:r>
        </a:p>
      </dsp:txBody>
      <dsp:txXfrm>
        <a:off x="8093004" y="1700331"/>
        <a:ext cx="1376367" cy="1858095"/>
      </dsp:txXfrm>
    </dsp:sp>
    <dsp:sp modelId="{277D4E33-6B5D-45A4-B041-9BA658700AD6}">
      <dsp:nvSpPr>
        <dsp:cNvPr id="0" name=""/>
        <dsp:cNvSpPr/>
      </dsp:nvSpPr>
      <dsp:spPr>
        <a:xfrm>
          <a:off x="9978627" y="599237"/>
          <a:ext cx="839583" cy="839583"/>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CACE9E-D716-4A8E-9BD3-251CF6B474C5}">
      <dsp:nvSpPr>
        <dsp:cNvPr id="0" name=""/>
        <dsp:cNvSpPr/>
      </dsp:nvSpPr>
      <dsp:spPr>
        <a:xfrm>
          <a:off x="10157555" y="778165"/>
          <a:ext cx="481728" cy="48172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766810-31E0-4390-B27E-4EB9829AF963}">
      <dsp:nvSpPr>
        <dsp:cNvPr id="0" name=""/>
        <dsp:cNvSpPr/>
      </dsp:nvSpPr>
      <dsp:spPr>
        <a:xfrm>
          <a:off x="9710235" y="1700331"/>
          <a:ext cx="1376367" cy="1858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Improved Generalization</a:t>
          </a:r>
          <a:r>
            <a:rPr lang="en-US" sz="1100" kern="1200"/>
            <a:t>: Better at handling variations in lighting, weather, and occlusions.</a:t>
          </a:r>
        </a:p>
      </dsp:txBody>
      <dsp:txXfrm>
        <a:off x="9710235" y="1700331"/>
        <a:ext cx="1376367" cy="18580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7198F9-9050-4823-8FD6-14FD07B6595E}">
      <dsp:nvSpPr>
        <dsp:cNvPr id="0" name=""/>
        <dsp:cNvSpPr/>
      </dsp:nvSpPr>
      <dsp:spPr>
        <a:xfrm>
          <a:off x="0" y="115546"/>
          <a:ext cx="5329236" cy="14320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Split the labeled dataset into </a:t>
          </a:r>
        </a:p>
      </dsp:txBody>
      <dsp:txXfrm>
        <a:off x="69908" y="185454"/>
        <a:ext cx="5189420" cy="1292264"/>
      </dsp:txXfrm>
    </dsp:sp>
    <dsp:sp modelId="{C792FC24-3E38-444D-96B6-56732AD049D7}">
      <dsp:nvSpPr>
        <dsp:cNvPr id="0" name=""/>
        <dsp:cNvSpPr/>
      </dsp:nvSpPr>
      <dsp:spPr>
        <a:xfrm>
          <a:off x="0" y="1547626"/>
          <a:ext cx="5329236" cy="126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203"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a:t>training, testing, and validation sets to ensure model accuracy and prevent overfitting.</a:t>
          </a:r>
        </a:p>
      </dsp:txBody>
      <dsp:txXfrm>
        <a:off x="0" y="1547626"/>
        <a:ext cx="5329236" cy="12668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1A350-4ED6-4624-80BC-9938A39268A5}">
      <dsp:nvSpPr>
        <dsp:cNvPr id="0" name=""/>
        <dsp:cNvSpPr/>
      </dsp:nvSpPr>
      <dsp:spPr>
        <a:xfrm>
          <a:off x="633034" y="0"/>
          <a:ext cx="5541264" cy="5541264"/>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938735-C782-4AA7-8AB8-3DDB214E96C4}">
      <dsp:nvSpPr>
        <dsp:cNvPr id="0" name=""/>
        <dsp:cNvSpPr/>
      </dsp:nvSpPr>
      <dsp:spPr>
        <a:xfrm>
          <a:off x="1159454" y="526420"/>
          <a:ext cx="2161092" cy="216109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a:t>• Real-time railway track monitoring</a:t>
          </a:r>
          <a:endParaRPr lang="en-US" sz="2600" kern="1200"/>
        </a:p>
      </dsp:txBody>
      <dsp:txXfrm>
        <a:off x="1264950" y="631916"/>
        <a:ext cx="1950100" cy="1950100"/>
      </dsp:txXfrm>
    </dsp:sp>
    <dsp:sp modelId="{B871497E-31AC-4293-BE18-85F02E6DAC64}">
      <dsp:nvSpPr>
        <dsp:cNvPr id="0" name=""/>
        <dsp:cNvSpPr/>
      </dsp:nvSpPr>
      <dsp:spPr>
        <a:xfrm>
          <a:off x="3486785" y="526420"/>
          <a:ext cx="2161092" cy="216109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a:t>• Train movement tracking</a:t>
          </a:r>
          <a:endParaRPr lang="en-US" sz="2600" kern="1200"/>
        </a:p>
      </dsp:txBody>
      <dsp:txXfrm>
        <a:off x="3592281" y="631916"/>
        <a:ext cx="1950100" cy="1950100"/>
      </dsp:txXfrm>
    </dsp:sp>
    <dsp:sp modelId="{872883EB-B2FD-40F9-9400-2D8FB4BCACA8}">
      <dsp:nvSpPr>
        <dsp:cNvPr id="0" name=""/>
        <dsp:cNvSpPr/>
      </dsp:nvSpPr>
      <dsp:spPr>
        <a:xfrm>
          <a:off x="1159454" y="2853750"/>
          <a:ext cx="2161092" cy="2161092"/>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a:t>• Hazard detection on tracks (e.g., obstacles)</a:t>
          </a:r>
          <a:endParaRPr lang="en-US" sz="2600" kern="1200"/>
        </a:p>
      </dsp:txBody>
      <dsp:txXfrm>
        <a:off x="1264950" y="2959246"/>
        <a:ext cx="1950100" cy="1950100"/>
      </dsp:txXfrm>
    </dsp:sp>
    <dsp:sp modelId="{994F574F-ADFF-4E81-83FD-AF231714F432}">
      <dsp:nvSpPr>
        <dsp:cNvPr id="0" name=""/>
        <dsp:cNvSpPr/>
      </dsp:nvSpPr>
      <dsp:spPr>
        <a:xfrm>
          <a:off x="3486785" y="2853750"/>
          <a:ext cx="2161092" cy="216109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a:t>• Passenger and vehicle monitoring for safety.</a:t>
          </a:r>
          <a:endParaRPr lang="en-US" sz="2600" kern="1200"/>
        </a:p>
      </dsp:txBody>
      <dsp:txXfrm>
        <a:off x="3592281" y="2959246"/>
        <a:ext cx="1950100" cy="19501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822AE-C5B2-4B01-8BE7-469E1E8A2B8F}">
      <dsp:nvSpPr>
        <dsp:cNvPr id="0" name=""/>
        <dsp:cNvSpPr/>
      </dsp:nvSpPr>
      <dsp:spPr>
        <a:xfrm>
          <a:off x="0" y="2288"/>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39A178-D551-4805-AC32-AC47B9F6F284}">
      <dsp:nvSpPr>
        <dsp:cNvPr id="0" name=""/>
        <dsp:cNvSpPr/>
      </dsp:nvSpPr>
      <dsp:spPr>
        <a:xfrm>
          <a:off x="350852" y="263253"/>
          <a:ext cx="637913" cy="637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DAEAC7-BEB1-4FA1-89A7-0D9DF16E05BC}">
      <dsp:nvSpPr>
        <dsp:cNvPr id="0" name=""/>
        <dsp:cNvSpPr/>
      </dsp:nvSpPr>
      <dsp:spPr>
        <a:xfrm>
          <a:off x="1339618" y="2288"/>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a:t>High speed and real-time object detection</a:t>
          </a:r>
        </a:p>
      </dsp:txBody>
      <dsp:txXfrm>
        <a:off x="1339618" y="2288"/>
        <a:ext cx="5024605" cy="1159843"/>
      </dsp:txXfrm>
    </dsp:sp>
    <dsp:sp modelId="{23766D4D-165C-48FF-880D-3B38DB5EFC62}">
      <dsp:nvSpPr>
        <dsp:cNvPr id="0" name=""/>
        <dsp:cNvSpPr/>
      </dsp:nvSpPr>
      <dsp:spPr>
        <a:xfrm>
          <a:off x="0" y="1452092"/>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B4B355-2FBF-4A86-9045-691214C33119}">
      <dsp:nvSpPr>
        <dsp:cNvPr id="0" name=""/>
        <dsp:cNvSpPr/>
      </dsp:nvSpPr>
      <dsp:spPr>
        <a:xfrm>
          <a:off x="350852" y="1713057"/>
          <a:ext cx="637913" cy="637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613486-FBFD-48C9-9CE4-88F1886E54D5}">
      <dsp:nvSpPr>
        <dsp:cNvPr id="0" name=""/>
        <dsp:cNvSpPr/>
      </dsp:nvSpPr>
      <dsp:spPr>
        <a:xfrm>
          <a:off x="1339618" y="1452092"/>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a:t>Accurate bounding box predictions</a:t>
          </a:r>
        </a:p>
      </dsp:txBody>
      <dsp:txXfrm>
        <a:off x="1339618" y="1452092"/>
        <a:ext cx="5024605" cy="1159843"/>
      </dsp:txXfrm>
    </dsp:sp>
    <dsp:sp modelId="{C754411F-4CE0-4BF6-A135-761E3CE0B1D4}">
      <dsp:nvSpPr>
        <dsp:cNvPr id="0" name=""/>
        <dsp:cNvSpPr/>
      </dsp:nvSpPr>
      <dsp:spPr>
        <a:xfrm>
          <a:off x="0" y="2901896"/>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37683B-EFA4-4E30-B51E-3BC50EBD4E61}">
      <dsp:nvSpPr>
        <dsp:cNvPr id="0" name=""/>
        <dsp:cNvSpPr/>
      </dsp:nvSpPr>
      <dsp:spPr>
        <a:xfrm>
          <a:off x="350852" y="3162861"/>
          <a:ext cx="637913" cy="637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B47E64-80F9-42F6-8852-5C1ACE10CBDE}">
      <dsp:nvSpPr>
        <dsp:cNvPr id="0" name=""/>
        <dsp:cNvSpPr/>
      </dsp:nvSpPr>
      <dsp:spPr>
        <a:xfrm>
          <a:off x="1339618" y="2901896"/>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a:t>Scalable for large datasets</a:t>
          </a:r>
        </a:p>
      </dsp:txBody>
      <dsp:txXfrm>
        <a:off x="1339618" y="2901896"/>
        <a:ext cx="5024605" cy="1159843"/>
      </dsp:txXfrm>
    </dsp:sp>
    <dsp:sp modelId="{E499760B-7883-40BC-8B83-141AD99C67EE}">
      <dsp:nvSpPr>
        <dsp:cNvPr id="0" name=""/>
        <dsp:cNvSpPr/>
      </dsp:nvSpPr>
      <dsp:spPr>
        <a:xfrm>
          <a:off x="0" y="4351700"/>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90C7CD-DD07-4D37-A081-7D2D998C60ED}">
      <dsp:nvSpPr>
        <dsp:cNvPr id="0" name=""/>
        <dsp:cNvSpPr/>
      </dsp:nvSpPr>
      <dsp:spPr>
        <a:xfrm>
          <a:off x="350852" y="4612665"/>
          <a:ext cx="637913" cy="637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F167C9-DD4D-4BE6-8FCD-D3DF15B26D6D}">
      <dsp:nvSpPr>
        <dsp:cNvPr id="0" name=""/>
        <dsp:cNvSpPr/>
      </dsp:nvSpPr>
      <dsp:spPr>
        <a:xfrm>
          <a:off x="1339618" y="4351700"/>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a:t>Efficient for monitoring dynamic environments like railways.</a:t>
          </a:r>
        </a:p>
      </dsp:txBody>
      <dsp:txXfrm>
        <a:off x="1339618" y="4351700"/>
        <a:ext cx="5024605" cy="11598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C734B1-780F-4877-A745-4F272A8C8312}">
      <dsp:nvSpPr>
        <dsp:cNvPr id="0" name=""/>
        <dsp:cNvSpPr/>
      </dsp:nvSpPr>
      <dsp:spPr>
        <a:xfrm>
          <a:off x="0" y="72756"/>
          <a:ext cx="6364224" cy="12729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 Dependent on high-quality data and training</a:t>
          </a:r>
        </a:p>
      </dsp:txBody>
      <dsp:txXfrm>
        <a:off x="62141" y="134897"/>
        <a:ext cx="6239942" cy="1148678"/>
      </dsp:txXfrm>
    </dsp:sp>
    <dsp:sp modelId="{58979136-6774-480A-B93F-504FB45CA298}">
      <dsp:nvSpPr>
        <dsp:cNvPr id="0" name=""/>
        <dsp:cNvSpPr/>
      </dsp:nvSpPr>
      <dsp:spPr>
        <a:xfrm>
          <a:off x="0" y="1437876"/>
          <a:ext cx="6364224" cy="127296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 Potential false positives in dynamic environments</a:t>
          </a:r>
        </a:p>
      </dsp:txBody>
      <dsp:txXfrm>
        <a:off x="62141" y="1500017"/>
        <a:ext cx="6239942" cy="1148678"/>
      </dsp:txXfrm>
    </dsp:sp>
    <dsp:sp modelId="{07E94201-E762-4DF0-9B85-103FACF87D88}">
      <dsp:nvSpPr>
        <dsp:cNvPr id="0" name=""/>
        <dsp:cNvSpPr/>
      </dsp:nvSpPr>
      <dsp:spPr>
        <a:xfrm>
          <a:off x="0" y="2802996"/>
          <a:ext cx="6364224" cy="127296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 Computationally expensive on edge devices</a:t>
          </a:r>
        </a:p>
      </dsp:txBody>
      <dsp:txXfrm>
        <a:off x="62141" y="2865137"/>
        <a:ext cx="6239942" cy="1148678"/>
      </dsp:txXfrm>
    </dsp:sp>
    <dsp:sp modelId="{DA99D872-8199-4CBC-A3E3-50DCB683C5EC}">
      <dsp:nvSpPr>
        <dsp:cNvPr id="0" name=""/>
        <dsp:cNvSpPr/>
      </dsp:nvSpPr>
      <dsp:spPr>
        <a:xfrm>
          <a:off x="0" y="4168116"/>
          <a:ext cx="6364224" cy="12729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 Limited in certain weather conditions.</a:t>
          </a:r>
        </a:p>
      </dsp:txBody>
      <dsp:txXfrm>
        <a:off x="62141" y="4230257"/>
        <a:ext cx="6239942" cy="114867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F5014-EBA5-2D3B-CE00-C7331ED72D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6D9D34-DE0F-7A9A-9DA5-A4FD647C4A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9AEC91-430E-48B5-7730-5D1F955E62E1}"/>
              </a:ext>
            </a:extLst>
          </p:cNvPr>
          <p:cNvSpPr>
            <a:spLocks noGrp="1"/>
          </p:cNvSpPr>
          <p:nvPr>
            <p:ph type="dt" sz="half" idx="10"/>
          </p:nvPr>
        </p:nvSpPr>
        <p:spPr/>
        <p:txBody>
          <a:bodyPr/>
          <a:lstStyle/>
          <a:p>
            <a:fld id="{640CF1F1-69DF-41D3-A005-B6771E910BF6}" type="datetimeFigureOut">
              <a:rPr lang="en-IN" smtClean="0"/>
              <a:t>20-01-2025</a:t>
            </a:fld>
            <a:endParaRPr lang="en-IN"/>
          </a:p>
        </p:txBody>
      </p:sp>
      <p:sp>
        <p:nvSpPr>
          <p:cNvPr id="5" name="Footer Placeholder 4">
            <a:extLst>
              <a:ext uri="{FF2B5EF4-FFF2-40B4-BE49-F238E27FC236}">
                <a16:creationId xmlns:a16="http://schemas.microsoft.com/office/drawing/2014/main" id="{097E80B4-D649-F3D0-43DE-55A237837F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3934F1-3312-FF37-A398-6D8DFA59B39E}"/>
              </a:ext>
            </a:extLst>
          </p:cNvPr>
          <p:cNvSpPr>
            <a:spLocks noGrp="1"/>
          </p:cNvSpPr>
          <p:nvPr>
            <p:ph type="sldNum" sz="quarter" idx="12"/>
          </p:nvPr>
        </p:nvSpPr>
        <p:spPr/>
        <p:txBody>
          <a:bodyPr/>
          <a:lstStyle/>
          <a:p>
            <a:fld id="{E313C879-6DB1-4AD5-B139-2BB3A6B5E324}" type="slidenum">
              <a:rPr lang="en-IN" smtClean="0"/>
              <a:t>‹#›</a:t>
            </a:fld>
            <a:endParaRPr lang="en-IN"/>
          </a:p>
        </p:txBody>
      </p:sp>
    </p:spTree>
    <p:extLst>
      <p:ext uri="{BB962C8B-B14F-4D97-AF65-F5344CB8AC3E}">
        <p14:creationId xmlns:p14="http://schemas.microsoft.com/office/powerpoint/2010/main" val="508489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928D-27A7-9483-B5BD-F861ECF9BB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AC0525-0CD3-3126-0284-CCA4D70A5F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976755-A34C-30AD-B784-C5BBB0B3DD4C}"/>
              </a:ext>
            </a:extLst>
          </p:cNvPr>
          <p:cNvSpPr>
            <a:spLocks noGrp="1"/>
          </p:cNvSpPr>
          <p:nvPr>
            <p:ph type="dt" sz="half" idx="10"/>
          </p:nvPr>
        </p:nvSpPr>
        <p:spPr/>
        <p:txBody>
          <a:bodyPr/>
          <a:lstStyle/>
          <a:p>
            <a:fld id="{640CF1F1-69DF-41D3-A005-B6771E910BF6}" type="datetimeFigureOut">
              <a:rPr lang="en-IN" smtClean="0"/>
              <a:t>20-01-2025</a:t>
            </a:fld>
            <a:endParaRPr lang="en-IN"/>
          </a:p>
        </p:txBody>
      </p:sp>
      <p:sp>
        <p:nvSpPr>
          <p:cNvPr id="5" name="Footer Placeholder 4">
            <a:extLst>
              <a:ext uri="{FF2B5EF4-FFF2-40B4-BE49-F238E27FC236}">
                <a16:creationId xmlns:a16="http://schemas.microsoft.com/office/drawing/2014/main" id="{24D73C47-0C94-588E-1498-B2E2CCD51E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7A0824-B3EF-9994-1987-F85135EC98B6}"/>
              </a:ext>
            </a:extLst>
          </p:cNvPr>
          <p:cNvSpPr>
            <a:spLocks noGrp="1"/>
          </p:cNvSpPr>
          <p:nvPr>
            <p:ph type="sldNum" sz="quarter" idx="12"/>
          </p:nvPr>
        </p:nvSpPr>
        <p:spPr/>
        <p:txBody>
          <a:bodyPr/>
          <a:lstStyle/>
          <a:p>
            <a:fld id="{E313C879-6DB1-4AD5-B139-2BB3A6B5E324}" type="slidenum">
              <a:rPr lang="en-IN" smtClean="0"/>
              <a:t>‹#›</a:t>
            </a:fld>
            <a:endParaRPr lang="en-IN"/>
          </a:p>
        </p:txBody>
      </p:sp>
    </p:spTree>
    <p:extLst>
      <p:ext uri="{BB962C8B-B14F-4D97-AF65-F5344CB8AC3E}">
        <p14:creationId xmlns:p14="http://schemas.microsoft.com/office/powerpoint/2010/main" val="2572558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AE9EB1-4E06-0DFA-27C0-7BA4A7929F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E40CD7-0589-E24F-3063-780AA73392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F272A9-09A6-A0E1-506F-7C0BE8B81C92}"/>
              </a:ext>
            </a:extLst>
          </p:cNvPr>
          <p:cNvSpPr>
            <a:spLocks noGrp="1"/>
          </p:cNvSpPr>
          <p:nvPr>
            <p:ph type="dt" sz="half" idx="10"/>
          </p:nvPr>
        </p:nvSpPr>
        <p:spPr/>
        <p:txBody>
          <a:bodyPr/>
          <a:lstStyle/>
          <a:p>
            <a:fld id="{640CF1F1-69DF-41D3-A005-B6771E910BF6}" type="datetimeFigureOut">
              <a:rPr lang="en-IN" smtClean="0"/>
              <a:t>20-01-2025</a:t>
            </a:fld>
            <a:endParaRPr lang="en-IN"/>
          </a:p>
        </p:txBody>
      </p:sp>
      <p:sp>
        <p:nvSpPr>
          <p:cNvPr id="5" name="Footer Placeholder 4">
            <a:extLst>
              <a:ext uri="{FF2B5EF4-FFF2-40B4-BE49-F238E27FC236}">
                <a16:creationId xmlns:a16="http://schemas.microsoft.com/office/drawing/2014/main" id="{DAD23538-6AE2-74D8-4064-02FEFF7938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B2E63D-610F-04D8-E4AC-503DF620ED05}"/>
              </a:ext>
            </a:extLst>
          </p:cNvPr>
          <p:cNvSpPr>
            <a:spLocks noGrp="1"/>
          </p:cNvSpPr>
          <p:nvPr>
            <p:ph type="sldNum" sz="quarter" idx="12"/>
          </p:nvPr>
        </p:nvSpPr>
        <p:spPr/>
        <p:txBody>
          <a:bodyPr/>
          <a:lstStyle/>
          <a:p>
            <a:fld id="{E313C879-6DB1-4AD5-B139-2BB3A6B5E324}" type="slidenum">
              <a:rPr lang="en-IN" smtClean="0"/>
              <a:t>‹#›</a:t>
            </a:fld>
            <a:endParaRPr lang="en-IN"/>
          </a:p>
        </p:txBody>
      </p:sp>
    </p:spTree>
    <p:extLst>
      <p:ext uri="{BB962C8B-B14F-4D97-AF65-F5344CB8AC3E}">
        <p14:creationId xmlns:p14="http://schemas.microsoft.com/office/powerpoint/2010/main" val="3304776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3A1E8-5E43-6B37-E2CA-57F8A556E294}"/>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82B559-6970-5A36-31F7-A1A3E8ED7CB7}"/>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4A0F99-38C1-0AFB-8B20-C8F6A6A2C060}"/>
              </a:ext>
            </a:extLst>
          </p:cNvPr>
          <p:cNvSpPr>
            <a:spLocks noGrp="1"/>
          </p:cNvSpPr>
          <p:nvPr>
            <p:ph type="dt" sz="half" idx="10"/>
          </p:nvPr>
        </p:nvSpPr>
        <p:spPr/>
        <p:txBody>
          <a:bodyPr/>
          <a:lstStyle/>
          <a:p>
            <a:fld id="{640CF1F1-69DF-41D3-A005-B6771E910BF6}" type="datetimeFigureOut">
              <a:rPr lang="en-IN" smtClean="0"/>
              <a:t>20-01-2025</a:t>
            </a:fld>
            <a:endParaRPr lang="en-IN"/>
          </a:p>
        </p:txBody>
      </p:sp>
      <p:sp>
        <p:nvSpPr>
          <p:cNvPr id="5" name="Footer Placeholder 4">
            <a:extLst>
              <a:ext uri="{FF2B5EF4-FFF2-40B4-BE49-F238E27FC236}">
                <a16:creationId xmlns:a16="http://schemas.microsoft.com/office/drawing/2014/main" id="{FC9ACDE5-DA44-D810-823B-C037C0439F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360BAC-CB42-1AC6-4C0C-94E468D68290}"/>
              </a:ext>
            </a:extLst>
          </p:cNvPr>
          <p:cNvSpPr>
            <a:spLocks noGrp="1"/>
          </p:cNvSpPr>
          <p:nvPr>
            <p:ph type="sldNum" sz="quarter" idx="12"/>
          </p:nvPr>
        </p:nvSpPr>
        <p:spPr/>
        <p:txBody>
          <a:bodyPr/>
          <a:lstStyle/>
          <a:p>
            <a:fld id="{E313C879-6DB1-4AD5-B139-2BB3A6B5E324}" type="slidenum">
              <a:rPr lang="en-IN" smtClean="0"/>
              <a:t>‹#›</a:t>
            </a:fld>
            <a:endParaRPr lang="en-IN"/>
          </a:p>
        </p:txBody>
      </p:sp>
    </p:spTree>
    <p:extLst>
      <p:ext uri="{BB962C8B-B14F-4D97-AF65-F5344CB8AC3E}">
        <p14:creationId xmlns:p14="http://schemas.microsoft.com/office/powerpoint/2010/main" val="1361774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0BE38-A23A-9AD5-1547-453E9A0786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25088C-289D-AFF9-0DAE-C83CFEA95F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D8D4C9-F944-8702-837B-7BE3DBB37481}"/>
              </a:ext>
            </a:extLst>
          </p:cNvPr>
          <p:cNvSpPr>
            <a:spLocks noGrp="1"/>
          </p:cNvSpPr>
          <p:nvPr>
            <p:ph type="dt" sz="half" idx="10"/>
          </p:nvPr>
        </p:nvSpPr>
        <p:spPr/>
        <p:txBody>
          <a:bodyPr/>
          <a:lstStyle/>
          <a:p>
            <a:fld id="{640CF1F1-69DF-41D3-A005-B6771E910BF6}" type="datetimeFigureOut">
              <a:rPr lang="en-IN" smtClean="0"/>
              <a:t>20-01-2025</a:t>
            </a:fld>
            <a:endParaRPr lang="en-IN"/>
          </a:p>
        </p:txBody>
      </p:sp>
      <p:sp>
        <p:nvSpPr>
          <p:cNvPr id="5" name="Footer Placeholder 4">
            <a:extLst>
              <a:ext uri="{FF2B5EF4-FFF2-40B4-BE49-F238E27FC236}">
                <a16:creationId xmlns:a16="http://schemas.microsoft.com/office/drawing/2014/main" id="{C010D912-75E5-AEC2-5240-5A3E2846E4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E422E3-2807-0835-9BAA-67ADBC399AA1}"/>
              </a:ext>
            </a:extLst>
          </p:cNvPr>
          <p:cNvSpPr>
            <a:spLocks noGrp="1"/>
          </p:cNvSpPr>
          <p:nvPr>
            <p:ph type="sldNum" sz="quarter" idx="12"/>
          </p:nvPr>
        </p:nvSpPr>
        <p:spPr/>
        <p:txBody>
          <a:bodyPr/>
          <a:lstStyle/>
          <a:p>
            <a:fld id="{E313C879-6DB1-4AD5-B139-2BB3A6B5E324}" type="slidenum">
              <a:rPr lang="en-IN" smtClean="0"/>
              <a:t>‹#›</a:t>
            </a:fld>
            <a:endParaRPr lang="en-IN"/>
          </a:p>
        </p:txBody>
      </p:sp>
    </p:spTree>
    <p:extLst>
      <p:ext uri="{BB962C8B-B14F-4D97-AF65-F5344CB8AC3E}">
        <p14:creationId xmlns:p14="http://schemas.microsoft.com/office/powerpoint/2010/main" val="2662791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B8378-9FC2-5D49-C8D0-80622198BA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589A9F-B4F7-E53D-3C84-FD09E75E53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5D99FA-4EC7-8464-9E45-A84C392259D0}"/>
              </a:ext>
            </a:extLst>
          </p:cNvPr>
          <p:cNvSpPr>
            <a:spLocks noGrp="1"/>
          </p:cNvSpPr>
          <p:nvPr>
            <p:ph type="dt" sz="half" idx="10"/>
          </p:nvPr>
        </p:nvSpPr>
        <p:spPr/>
        <p:txBody>
          <a:bodyPr/>
          <a:lstStyle/>
          <a:p>
            <a:fld id="{640CF1F1-69DF-41D3-A005-B6771E910BF6}" type="datetimeFigureOut">
              <a:rPr lang="en-IN" smtClean="0"/>
              <a:t>20-01-2025</a:t>
            </a:fld>
            <a:endParaRPr lang="en-IN"/>
          </a:p>
        </p:txBody>
      </p:sp>
      <p:sp>
        <p:nvSpPr>
          <p:cNvPr id="5" name="Footer Placeholder 4">
            <a:extLst>
              <a:ext uri="{FF2B5EF4-FFF2-40B4-BE49-F238E27FC236}">
                <a16:creationId xmlns:a16="http://schemas.microsoft.com/office/drawing/2014/main" id="{9664F65F-6221-C35F-A50A-30326E9ECB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5E2427-50F4-C58A-FAA0-D5A653074F6E}"/>
              </a:ext>
            </a:extLst>
          </p:cNvPr>
          <p:cNvSpPr>
            <a:spLocks noGrp="1"/>
          </p:cNvSpPr>
          <p:nvPr>
            <p:ph type="sldNum" sz="quarter" idx="12"/>
          </p:nvPr>
        </p:nvSpPr>
        <p:spPr/>
        <p:txBody>
          <a:bodyPr/>
          <a:lstStyle/>
          <a:p>
            <a:fld id="{E313C879-6DB1-4AD5-B139-2BB3A6B5E324}" type="slidenum">
              <a:rPr lang="en-IN" smtClean="0"/>
              <a:t>‹#›</a:t>
            </a:fld>
            <a:endParaRPr lang="en-IN"/>
          </a:p>
        </p:txBody>
      </p:sp>
    </p:spTree>
    <p:extLst>
      <p:ext uri="{BB962C8B-B14F-4D97-AF65-F5344CB8AC3E}">
        <p14:creationId xmlns:p14="http://schemas.microsoft.com/office/powerpoint/2010/main" val="1671311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A4AD-8036-A1B5-1B11-017540E284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DEDF01-0184-558E-B413-A4ED25ACB9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4FC7CE-B0FA-7AC2-B35F-7F5DCBDF0E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E7BC06-A59E-1FF7-9176-6F1AC85328E0}"/>
              </a:ext>
            </a:extLst>
          </p:cNvPr>
          <p:cNvSpPr>
            <a:spLocks noGrp="1"/>
          </p:cNvSpPr>
          <p:nvPr>
            <p:ph type="dt" sz="half" idx="10"/>
          </p:nvPr>
        </p:nvSpPr>
        <p:spPr/>
        <p:txBody>
          <a:bodyPr/>
          <a:lstStyle/>
          <a:p>
            <a:fld id="{640CF1F1-69DF-41D3-A005-B6771E910BF6}" type="datetimeFigureOut">
              <a:rPr lang="en-IN" smtClean="0"/>
              <a:t>20-01-2025</a:t>
            </a:fld>
            <a:endParaRPr lang="en-IN"/>
          </a:p>
        </p:txBody>
      </p:sp>
      <p:sp>
        <p:nvSpPr>
          <p:cNvPr id="6" name="Footer Placeholder 5">
            <a:extLst>
              <a:ext uri="{FF2B5EF4-FFF2-40B4-BE49-F238E27FC236}">
                <a16:creationId xmlns:a16="http://schemas.microsoft.com/office/drawing/2014/main" id="{8F3A4865-12D1-2E1B-C78A-6ECEC94E3B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13DE3A-4456-6B64-EE38-23A20AB8E02C}"/>
              </a:ext>
            </a:extLst>
          </p:cNvPr>
          <p:cNvSpPr>
            <a:spLocks noGrp="1"/>
          </p:cNvSpPr>
          <p:nvPr>
            <p:ph type="sldNum" sz="quarter" idx="12"/>
          </p:nvPr>
        </p:nvSpPr>
        <p:spPr/>
        <p:txBody>
          <a:bodyPr/>
          <a:lstStyle/>
          <a:p>
            <a:fld id="{E313C879-6DB1-4AD5-B139-2BB3A6B5E324}" type="slidenum">
              <a:rPr lang="en-IN" smtClean="0"/>
              <a:t>‹#›</a:t>
            </a:fld>
            <a:endParaRPr lang="en-IN"/>
          </a:p>
        </p:txBody>
      </p:sp>
    </p:spTree>
    <p:extLst>
      <p:ext uri="{BB962C8B-B14F-4D97-AF65-F5344CB8AC3E}">
        <p14:creationId xmlns:p14="http://schemas.microsoft.com/office/powerpoint/2010/main" val="2096452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3D33-5213-394B-BCA9-B2C6E40E98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96C08D-2ADC-2CD8-8D0D-C226DCEBC3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925738-625B-AFC6-7463-43FB9C541E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91F12B-ACEB-FEB1-A7EB-EBCDB2FD7C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691915-DEC6-0073-E827-495838613B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90CC7E-843E-64ED-1883-87366F787FAF}"/>
              </a:ext>
            </a:extLst>
          </p:cNvPr>
          <p:cNvSpPr>
            <a:spLocks noGrp="1"/>
          </p:cNvSpPr>
          <p:nvPr>
            <p:ph type="dt" sz="half" idx="10"/>
          </p:nvPr>
        </p:nvSpPr>
        <p:spPr/>
        <p:txBody>
          <a:bodyPr/>
          <a:lstStyle/>
          <a:p>
            <a:fld id="{640CF1F1-69DF-41D3-A005-B6771E910BF6}" type="datetimeFigureOut">
              <a:rPr lang="en-IN" smtClean="0"/>
              <a:t>20-01-2025</a:t>
            </a:fld>
            <a:endParaRPr lang="en-IN"/>
          </a:p>
        </p:txBody>
      </p:sp>
      <p:sp>
        <p:nvSpPr>
          <p:cNvPr id="8" name="Footer Placeholder 7">
            <a:extLst>
              <a:ext uri="{FF2B5EF4-FFF2-40B4-BE49-F238E27FC236}">
                <a16:creationId xmlns:a16="http://schemas.microsoft.com/office/drawing/2014/main" id="{055627B2-E6DE-F46B-CA52-B47F393EC4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1B31C0-4E2C-56C4-07AE-1E6078619293}"/>
              </a:ext>
            </a:extLst>
          </p:cNvPr>
          <p:cNvSpPr>
            <a:spLocks noGrp="1"/>
          </p:cNvSpPr>
          <p:nvPr>
            <p:ph type="sldNum" sz="quarter" idx="12"/>
          </p:nvPr>
        </p:nvSpPr>
        <p:spPr/>
        <p:txBody>
          <a:bodyPr/>
          <a:lstStyle/>
          <a:p>
            <a:fld id="{E313C879-6DB1-4AD5-B139-2BB3A6B5E324}" type="slidenum">
              <a:rPr lang="en-IN" smtClean="0"/>
              <a:t>‹#›</a:t>
            </a:fld>
            <a:endParaRPr lang="en-IN"/>
          </a:p>
        </p:txBody>
      </p:sp>
    </p:spTree>
    <p:extLst>
      <p:ext uri="{BB962C8B-B14F-4D97-AF65-F5344CB8AC3E}">
        <p14:creationId xmlns:p14="http://schemas.microsoft.com/office/powerpoint/2010/main" val="4038385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AED69-5275-7767-F514-908DBE75C1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06CE7B-401E-63F1-F9D9-4447BBA6CE7A}"/>
              </a:ext>
            </a:extLst>
          </p:cNvPr>
          <p:cNvSpPr>
            <a:spLocks noGrp="1"/>
          </p:cNvSpPr>
          <p:nvPr>
            <p:ph type="dt" sz="half" idx="10"/>
          </p:nvPr>
        </p:nvSpPr>
        <p:spPr/>
        <p:txBody>
          <a:bodyPr/>
          <a:lstStyle/>
          <a:p>
            <a:fld id="{640CF1F1-69DF-41D3-A005-B6771E910BF6}" type="datetimeFigureOut">
              <a:rPr lang="en-IN" smtClean="0"/>
              <a:t>20-01-2025</a:t>
            </a:fld>
            <a:endParaRPr lang="en-IN"/>
          </a:p>
        </p:txBody>
      </p:sp>
      <p:sp>
        <p:nvSpPr>
          <p:cNvPr id="4" name="Footer Placeholder 3">
            <a:extLst>
              <a:ext uri="{FF2B5EF4-FFF2-40B4-BE49-F238E27FC236}">
                <a16:creationId xmlns:a16="http://schemas.microsoft.com/office/drawing/2014/main" id="{6DB8AC6C-A9A3-6B46-B9F5-3B60983679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EC64380-EE1B-6454-E6B5-BAA548C4A30C}"/>
              </a:ext>
            </a:extLst>
          </p:cNvPr>
          <p:cNvSpPr>
            <a:spLocks noGrp="1"/>
          </p:cNvSpPr>
          <p:nvPr>
            <p:ph type="sldNum" sz="quarter" idx="12"/>
          </p:nvPr>
        </p:nvSpPr>
        <p:spPr/>
        <p:txBody>
          <a:bodyPr/>
          <a:lstStyle/>
          <a:p>
            <a:fld id="{E313C879-6DB1-4AD5-B139-2BB3A6B5E324}" type="slidenum">
              <a:rPr lang="en-IN" smtClean="0"/>
              <a:t>‹#›</a:t>
            </a:fld>
            <a:endParaRPr lang="en-IN"/>
          </a:p>
        </p:txBody>
      </p:sp>
    </p:spTree>
    <p:extLst>
      <p:ext uri="{BB962C8B-B14F-4D97-AF65-F5344CB8AC3E}">
        <p14:creationId xmlns:p14="http://schemas.microsoft.com/office/powerpoint/2010/main" val="3835945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47D757-2495-0175-E8DE-734B19E940DC}"/>
              </a:ext>
            </a:extLst>
          </p:cNvPr>
          <p:cNvSpPr>
            <a:spLocks noGrp="1"/>
          </p:cNvSpPr>
          <p:nvPr>
            <p:ph type="dt" sz="half" idx="10"/>
          </p:nvPr>
        </p:nvSpPr>
        <p:spPr/>
        <p:txBody>
          <a:bodyPr/>
          <a:lstStyle/>
          <a:p>
            <a:fld id="{640CF1F1-69DF-41D3-A005-B6771E910BF6}" type="datetimeFigureOut">
              <a:rPr lang="en-IN" smtClean="0"/>
              <a:t>20-01-2025</a:t>
            </a:fld>
            <a:endParaRPr lang="en-IN"/>
          </a:p>
        </p:txBody>
      </p:sp>
      <p:sp>
        <p:nvSpPr>
          <p:cNvPr id="3" name="Footer Placeholder 2">
            <a:extLst>
              <a:ext uri="{FF2B5EF4-FFF2-40B4-BE49-F238E27FC236}">
                <a16:creationId xmlns:a16="http://schemas.microsoft.com/office/drawing/2014/main" id="{38360913-26C8-C4B5-6489-786C033C08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74055C6-385A-02BC-BDC5-F23580829A6F}"/>
              </a:ext>
            </a:extLst>
          </p:cNvPr>
          <p:cNvSpPr>
            <a:spLocks noGrp="1"/>
          </p:cNvSpPr>
          <p:nvPr>
            <p:ph type="sldNum" sz="quarter" idx="12"/>
          </p:nvPr>
        </p:nvSpPr>
        <p:spPr/>
        <p:txBody>
          <a:bodyPr/>
          <a:lstStyle/>
          <a:p>
            <a:fld id="{E313C879-6DB1-4AD5-B139-2BB3A6B5E324}" type="slidenum">
              <a:rPr lang="en-IN" smtClean="0"/>
              <a:t>‹#›</a:t>
            </a:fld>
            <a:endParaRPr lang="en-IN"/>
          </a:p>
        </p:txBody>
      </p:sp>
    </p:spTree>
    <p:extLst>
      <p:ext uri="{BB962C8B-B14F-4D97-AF65-F5344CB8AC3E}">
        <p14:creationId xmlns:p14="http://schemas.microsoft.com/office/powerpoint/2010/main" val="1703037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4EC0-06F1-02CE-1F3F-B78F373423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5C861B-3F26-5CFA-9035-C9DCF6D124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4B2D4B-0B71-9C13-7E4C-64301A42DE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AEA6C5-2E19-54E0-810B-5A549D58F6E9}"/>
              </a:ext>
            </a:extLst>
          </p:cNvPr>
          <p:cNvSpPr>
            <a:spLocks noGrp="1"/>
          </p:cNvSpPr>
          <p:nvPr>
            <p:ph type="dt" sz="half" idx="10"/>
          </p:nvPr>
        </p:nvSpPr>
        <p:spPr/>
        <p:txBody>
          <a:bodyPr/>
          <a:lstStyle/>
          <a:p>
            <a:fld id="{640CF1F1-69DF-41D3-A005-B6771E910BF6}" type="datetimeFigureOut">
              <a:rPr lang="en-IN" smtClean="0"/>
              <a:t>20-01-2025</a:t>
            </a:fld>
            <a:endParaRPr lang="en-IN"/>
          </a:p>
        </p:txBody>
      </p:sp>
      <p:sp>
        <p:nvSpPr>
          <p:cNvPr id="6" name="Footer Placeholder 5">
            <a:extLst>
              <a:ext uri="{FF2B5EF4-FFF2-40B4-BE49-F238E27FC236}">
                <a16:creationId xmlns:a16="http://schemas.microsoft.com/office/drawing/2014/main" id="{C66112C0-E687-0CB2-88F3-D494A50CD2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03CB56-550F-779E-BA18-07AE645743C6}"/>
              </a:ext>
            </a:extLst>
          </p:cNvPr>
          <p:cNvSpPr>
            <a:spLocks noGrp="1"/>
          </p:cNvSpPr>
          <p:nvPr>
            <p:ph type="sldNum" sz="quarter" idx="12"/>
          </p:nvPr>
        </p:nvSpPr>
        <p:spPr/>
        <p:txBody>
          <a:bodyPr/>
          <a:lstStyle/>
          <a:p>
            <a:fld id="{E313C879-6DB1-4AD5-B139-2BB3A6B5E324}" type="slidenum">
              <a:rPr lang="en-IN" smtClean="0"/>
              <a:t>‹#›</a:t>
            </a:fld>
            <a:endParaRPr lang="en-IN"/>
          </a:p>
        </p:txBody>
      </p:sp>
    </p:spTree>
    <p:extLst>
      <p:ext uri="{BB962C8B-B14F-4D97-AF65-F5344CB8AC3E}">
        <p14:creationId xmlns:p14="http://schemas.microsoft.com/office/powerpoint/2010/main" val="2141598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5C5A1-68E0-903D-74BC-906E9BFA0C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85BE2B-56B9-5F68-DCBE-C73C2306D3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885B31-AEDE-AC48-2205-610AEDF615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2012BF-0464-2266-C6B6-D818C226D803}"/>
              </a:ext>
            </a:extLst>
          </p:cNvPr>
          <p:cNvSpPr>
            <a:spLocks noGrp="1"/>
          </p:cNvSpPr>
          <p:nvPr>
            <p:ph type="dt" sz="half" idx="10"/>
          </p:nvPr>
        </p:nvSpPr>
        <p:spPr/>
        <p:txBody>
          <a:bodyPr/>
          <a:lstStyle/>
          <a:p>
            <a:fld id="{640CF1F1-69DF-41D3-A005-B6771E910BF6}" type="datetimeFigureOut">
              <a:rPr lang="en-IN" smtClean="0"/>
              <a:t>20-01-2025</a:t>
            </a:fld>
            <a:endParaRPr lang="en-IN"/>
          </a:p>
        </p:txBody>
      </p:sp>
      <p:sp>
        <p:nvSpPr>
          <p:cNvPr id="6" name="Footer Placeholder 5">
            <a:extLst>
              <a:ext uri="{FF2B5EF4-FFF2-40B4-BE49-F238E27FC236}">
                <a16:creationId xmlns:a16="http://schemas.microsoft.com/office/drawing/2014/main" id="{51813D97-EE0B-2D36-7F5D-C5704379B6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EBC3BE-3939-7EE5-7388-0153543DE06A}"/>
              </a:ext>
            </a:extLst>
          </p:cNvPr>
          <p:cNvSpPr>
            <a:spLocks noGrp="1"/>
          </p:cNvSpPr>
          <p:nvPr>
            <p:ph type="sldNum" sz="quarter" idx="12"/>
          </p:nvPr>
        </p:nvSpPr>
        <p:spPr/>
        <p:txBody>
          <a:bodyPr/>
          <a:lstStyle/>
          <a:p>
            <a:fld id="{E313C879-6DB1-4AD5-B139-2BB3A6B5E324}" type="slidenum">
              <a:rPr lang="en-IN" smtClean="0"/>
              <a:t>‹#›</a:t>
            </a:fld>
            <a:endParaRPr lang="en-IN"/>
          </a:p>
        </p:txBody>
      </p:sp>
    </p:spTree>
    <p:extLst>
      <p:ext uri="{BB962C8B-B14F-4D97-AF65-F5344CB8AC3E}">
        <p14:creationId xmlns:p14="http://schemas.microsoft.com/office/powerpoint/2010/main" val="69830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A2B334-7934-A317-5767-FAAFDB5BF6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CF67CB-EEBF-A81C-7260-0E90408FB6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B5BF2E-96ED-6327-E913-204C76E6B6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0CF1F1-69DF-41D3-A005-B6771E910BF6}" type="datetimeFigureOut">
              <a:rPr lang="en-IN" smtClean="0"/>
              <a:t>20-01-2025</a:t>
            </a:fld>
            <a:endParaRPr lang="en-IN"/>
          </a:p>
        </p:txBody>
      </p:sp>
      <p:sp>
        <p:nvSpPr>
          <p:cNvPr id="5" name="Footer Placeholder 4">
            <a:extLst>
              <a:ext uri="{FF2B5EF4-FFF2-40B4-BE49-F238E27FC236}">
                <a16:creationId xmlns:a16="http://schemas.microsoft.com/office/drawing/2014/main" id="{E0554CC6-E18C-CB2E-9FD0-33E6509BCE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DBF3DD-F22B-C53E-D927-25ACBD106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3C879-6DB1-4AD5-B139-2BB3A6B5E324}" type="slidenum">
              <a:rPr lang="en-IN" smtClean="0"/>
              <a:t>‹#›</a:t>
            </a:fld>
            <a:endParaRPr lang="en-IN"/>
          </a:p>
        </p:txBody>
      </p:sp>
    </p:spTree>
    <p:extLst>
      <p:ext uri="{BB962C8B-B14F-4D97-AF65-F5344CB8AC3E}">
        <p14:creationId xmlns:p14="http://schemas.microsoft.com/office/powerpoint/2010/main" val="3295535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12.xml"/><Relationship Id="rId4" Type="http://schemas.openxmlformats.org/officeDocument/2006/relationships/image" Target="../media/image37.jpg"/></Relationships>
</file>

<file path=ppt/slides/_rels/slide12.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12.xml"/><Relationship Id="rId5" Type="http://schemas.openxmlformats.org/officeDocument/2006/relationships/image" Target="../media/image29.jpg"/><Relationship Id="rId4" Type="http://schemas.openxmlformats.org/officeDocument/2006/relationships/image" Target="../media/image28.jpg"/></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2.jpeg"/><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1064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201653"/>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3CAE253-D135-C1DE-3336-B00A2132EA3F}"/>
              </a:ext>
            </a:extLst>
          </p:cNvPr>
          <p:cNvSpPr>
            <a:spLocks noGrp="1"/>
          </p:cNvSpPr>
          <p:nvPr>
            <p:ph type="ctrTitle"/>
          </p:nvPr>
        </p:nvSpPr>
        <p:spPr>
          <a:xfrm>
            <a:off x="841246" y="1984411"/>
            <a:ext cx="3644489" cy="2414488"/>
          </a:xfrm>
        </p:spPr>
        <p:txBody>
          <a:bodyPr vert="horz" lIns="91440" tIns="45720" rIns="91440" bIns="45720" rtlCol="0" anchor="t">
            <a:normAutofit/>
          </a:bodyPr>
          <a:lstStyle/>
          <a:p>
            <a:pPr algn="l"/>
            <a:r>
              <a:rPr lang="en-US" sz="3800" b="1" kern="1200">
                <a:solidFill>
                  <a:srgbClr val="FFFFFF"/>
                </a:solidFill>
                <a:latin typeface="+mj-lt"/>
                <a:ea typeface="+mj-ea"/>
                <a:cs typeface="+mj-cs"/>
              </a:rPr>
              <a:t>Railway Monitoring System Using Machine Learning</a:t>
            </a:r>
          </a:p>
        </p:txBody>
      </p:sp>
      <p:sp>
        <p:nvSpPr>
          <p:cNvPr id="3" name="Subtitle 2">
            <a:extLst>
              <a:ext uri="{FF2B5EF4-FFF2-40B4-BE49-F238E27FC236}">
                <a16:creationId xmlns:a16="http://schemas.microsoft.com/office/drawing/2014/main" id="{25AD85C4-B1D1-4602-4BE0-68557CCEDF25}"/>
              </a:ext>
            </a:extLst>
          </p:cNvPr>
          <p:cNvSpPr>
            <a:spLocks noGrp="1"/>
          </p:cNvSpPr>
          <p:nvPr>
            <p:ph type="subTitle" idx="1"/>
          </p:nvPr>
        </p:nvSpPr>
        <p:spPr>
          <a:xfrm>
            <a:off x="6095999" y="2192956"/>
            <a:ext cx="5254754" cy="5294647"/>
          </a:xfrm>
        </p:spPr>
        <p:txBody>
          <a:bodyPr vert="horz" lIns="91440" tIns="45720" rIns="91440" bIns="45720" rtlCol="0" anchor="t">
            <a:normAutofit/>
          </a:bodyPr>
          <a:lstStyle/>
          <a:p>
            <a:pPr algn="l"/>
            <a:r>
              <a:rPr lang="en-US" sz="2200" dirty="0"/>
              <a:t>UNDER THE GUIDENCE OF</a:t>
            </a:r>
            <a:endParaRPr lang="en-US" sz="2200" dirty="0">
              <a:ea typeface="Calibri"/>
              <a:cs typeface="Calibri"/>
            </a:endParaRPr>
          </a:p>
          <a:p>
            <a:pPr algn="l"/>
            <a:r>
              <a:rPr lang="en-US" sz="2200" dirty="0"/>
              <a:t> </a:t>
            </a:r>
            <a:r>
              <a:rPr lang="en-US" sz="2200" b="1" dirty="0"/>
              <a:t>MR.CH.V.KRISHNA MOHAN </a:t>
            </a:r>
            <a:endParaRPr lang="en-US" sz="2200">
              <a:ea typeface="Calibri" panose="020F0502020204030204"/>
              <a:cs typeface="Calibri" panose="020F0502020204030204"/>
            </a:endParaRPr>
          </a:p>
          <a:p>
            <a:pPr algn="l"/>
            <a:r>
              <a:rPr lang="en-US" sz="2200" dirty="0"/>
              <a:t>ASSOCIATE PROFESSOR , </a:t>
            </a:r>
            <a:endParaRPr lang="en-US" sz="2200">
              <a:ea typeface="Calibri" panose="020F0502020204030204"/>
              <a:cs typeface="Calibri" panose="020F0502020204030204"/>
            </a:endParaRPr>
          </a:p>
          <a:p>
            <a:pPr algn="l"/>
            <a:r>
              <a:rPr lang="en-US" sz="2200" dirty="0"/>
              <a:t>DEPT OF CSM.</a:t>
            </a:r>
            <a:endParaRPr lang="en-US" sz="2200" dirty="0">
              <a:ea typeface="Calibri" panose="020F0502020204030204"/>
              <a:cs typeface="Calibri" panose="020F0502020204030204"/>
            </a:endParaRPr>
          </a:p>
          <a:p>
            <a:pPr algn="l"/>
            <a:endParaRPr lang="en-US" sz="2200">
              <a:ea typeface="Calibri" panose="020F0502020204030204"/>
              <a:cs typeface="Calibri" panose="020F0502020204030204"/>
            </a:endParaRPr>
          </a:p>
          <a:p>
            <a:pPr algn="l"/>
            <a:endParaRPr lang="en-US" sz="2200">
              <a:ea typeface="Calibri" panose="020F0502020204030204"/>
              <a:cs typeface="Calibri" panose="020F0502020204030204"/>
            </a:endParaRPr>
          </a:p>
          <a:p>
            <a:pPr algn="l"/>
            <a:r>
              <a:rPr lang="en-US" sz="2200" dirty="0"/>
              <a:t>PRESENTED BY –</a:t>
            </a:r>
            <a:endParaRPr lang="en-US" sz="2200" dirty="0">
              <a:ea typeface="Calibri" panose="020F0502020204030204"/>
              <a:cs typeface="Calibri" panose="020F0502020204030204"/>
            </a:endParaRPr>
          </a:p>
          <a:p>
            <a:pPr algn="l"/>
            <a:r>
              <a:rPr lang="en-US" sz="2200" b="1" dirty="0"/>
              <a:t>CHEEPI SAI TEJA </a:t>
            </a:r>
            <a:r>
              <a:rPr lang="en-US" sz="2200" dirty="0"/>
              <a:t>– 217Y1A6653</a:t>
            </a:r>
            <a:endParaRPr lang="en-US" sz="2200" dirty="0">
              <a:ea typeface="Calibri" panose="020F0502020204030204"/>
              <a:cs typeface="Calibri" panose="020F0502020204030204"/>
            </a:endParaRPr>
          </a:p>
          <a:p>
            <a:pPr algn="l"/>
            <a:r>
              <a:rPr lang="en-US" sz="2200" b="1" dirty="0"/>
              <a:t>V CHANDRA SHEKHAR </a:t>
            </a:r>
            <a:r>
              <a:rPr lang="en-US" sz="2200" dirty="0"/>
              <a:t>– 227Y5A6605</a:t>
            </a:r>
            <a:endParaRPr lang="en-US" sz="2200" dirty="0">
              <a:ea typeface="Calibri" panose="020F0502020204030204"/>
              <a:cs typeface="Calibri" panose="020F0502020204030204"/>
            </a:endParaRPr>
          </a:p>
          <a:p>
            <a:pPr indent="-228600" algn="l">
              <a:buFont typeface="Arial" panose="020B0604020202020204" pitchFamily="34" charset="0"/>
              <a:buChar char="•"/>
            </a:pPr>
            <a:endParaRPr lang="en-US" sz="2200"/>
          </a:p>
        </p:txBody>
      </p:sp>
      <p:pic>
        <p:nvPicPr>
          <p:cNvPr id="4" name="Picture 3" descr="A close up of a sign&#10;&#10;AI-generated content may be incorrect.">
            <a:extLst>
              <a:ext uri="{FF2B5EF4-FFF2-40B4-BE49-F238E27FC236}">
                <a16:creationId xmlns:a16="http://schemas.microsoft.com/office/drawing/2014/main" id="{D60DF4B7-45A6-4C9C-F51A-B8B9CE3D994B}"/>
              </a:ext>
            </a:extLst>
          </p:cNvPr>
          <p:cNvPicPr>
            <a:picLocks noChangeAspect="1"/>
          </p:cNvPicPr>
          <p:nvPr/>
        </p:nvPicPr>
        <p:blipFill>
          <a:blip r:embed="rId2"/>
          <a:stretch>
            <a:fillRect/>
          </a:stretch>
        </p:blipFill>
        <p:spPr>
          <a:xfrm>
            <a:off x="0" y="-2"/>
            <a:ext cx="12192000" cy="1310641"/>
          </a:xfrm>
          <a:prstGeom prst="rect">
            <a:avLst/>
          </a:prstGeom>
        </p:spPr>
      </p:pic>
    </p:spTree>
    <p:extLst>
      <p:ext uri="{BB962C8B-B14F-4D97-AF65-F5344CB8AC3E}">
        <p14:creationId xmlns:p14="http://schemas.microsoft.com/office/powerpoint/2010/main" val="2413418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F355-4BC8-D3EF-D4E3-F3678EF10A2B}"/>
              </a:ext>
            </a:extLst>
          </p:cNvPr>
          <p:cNvSpPr>
            <a:spLocks noGrp="1"/>
          </p:cNvSpPr>
          <p:nvPr>
            <p:ph type="title"/>
          </p:nvPr>
        </p:nvSpPr>
        <p:spPr/>
        <p:txBody>
          <a:bodyPr/>
          <a:lstStyle/>
          <a:p>
            <a:r>
              <a:rPr lang="en-US" dirty="0"/>
              <a:t>Step 6: Using Best Weights Finding Obstacles</a:t>
            </a:r>
            <a:endParaRPr lang="en-IN" dirty="0"/>
          </a:p>
        </p:txBody>
      </p:sp>
      <p:sp>
        <p:nvSpPr>
          <p:cNvPr id="3" name="Text Placeholder 2">
            <a:extLst>
              <a:ext uri="{FF2B5EF4-FFF2-40B4-BE49-F238E27FC236}">
                <a16:creationId xmlns:a16="http://schemas.microsoft.com/office/drawing/2014/main" id="{876170F1-4A9D-D06F-0058-419A1DBC56E4}"/>
              </a:ext>
            </a:extLst>
          </p:cNvPr>
          <p:cNvSpPr>
            <a:spLocks noGrp="1"/>
          </p:cNvSpPr>
          <p:nvPr>
            <p:ph type="body" idx="1"/>
          </p:nvPr>
        </p:nvSpPr>
        <p:spPr>
          <a:xfrm>
            <a:off x="671052" y="1963276"/>
            <a:ext cx="10515600" cy="4351338"/>
          </a:xfrm>
        </p:spPr>
        <p:txBody>
          <a:bodyPr/>
          <a:lstStyle/>
          <a:p>
            <a:r>
              <a:rPr lang="en-US" dirty="0"/>
              <a:t>By Using the Best weights we find the objects over the Railway Track</a:t>
            </a:r>
          </a:p>
          <a:p>
            <a:r>
              <a:rPr lang="en-US" dirty="0"/>
              <a:t>The YOLO version analyses whether the object the video frame matches with the image by analyzing that if confidence was there then it will detect the object over the Railway Track</a:t>
            </a:r>
            <a:endParaRPr lang="en-IN" dirty="0"/>
          </a:p>
          <a:p>
            <a:endParaRPr lang="en-US" dirty="0"/>
          </a:p>
        </p:txBody>
      </p:sp>
    </p:spTree>
    <p:extLst>
      <p:ext uri="{BB962C8B-B14F-4D97-AF65-F5344CB8AC3E}">
        <p14:creationId xmlns:p14="http://schemas.microsoft.com/office/powerpoint/2010/main" val="3385974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53EF2E6-3820-0FFD-5A9E-75466708D1D7}"/>
              </a:ext>
            </a:extLst>
          </p:cNvPr>
          <p:cNvSpPr>
            <a:spLocks noGrp="1"/>
          </p:cNvSpPr>
          <p:nvPr>
            <p:ph type="title"/>
          </p:nvPr>
        </p:nvSpPr>
        <p:spPr>
          <a:xfrm>
            <a:off x="838200" y="401221"/>
            <a:ext cx="10515600" cy="1348065"/>
          </a:xfrm>
        </p:spPr>
        <p:txBody>
          <a:bodyPr vert="horz" lIns="91440" tIns="45720" rIns="91440" bIns="45720" rtlCol="0" anchor="ctr">
            <a:normAutofit/>
          </a:bodyPr>
          <a:lstStyle/>
          <a:p>
            <a:r>
              <a:rPr lang="en-US" sz="5400" kern="1200" dirty="0">
                <a:solidFill>
                  <a:srgbClr val="FFFFFF"/>
                </a:solidFill>
                <a:latin typeface="+mj-lt"/>
                <a:ea typeface="+mj-ea"/>
                <a:cs typeface="+mj-cs"/>
              </a:rPr>
              <a:t>Step 6: Apply Masking</a:t>
            </a:r>
          </a:p>
        </p:txBody>
      </p:sp>
      <p:sp>
        <p:nvSpPr>
          <p:cNvPr id="3" name="Text Placeholder 2">
            <a:extLst>
              <a:ext uri="{FF2B5EF4-FFF2-40B4-BE49-F238E27FC236}">
                <a16:creationId xmlns:a16="http://schemas.microsoft.com/office/drawing/2014/main" id="{AED63E90-D1F2-8A9E-F607-DA2396AB5343}"/>
              </a:ext>
            </a:extLst>
          </p:cNvPr>
          <p:cNvSpPr>
            <a:spLocks noGrp="1"/>
          </p:cNvSpPr>
          <p:nvPr>
            <p:ph type="body" idx="1"/>
          </p:nvPr>
        </p:nvSpPr>
        <p:spPr>
          <a:xfrm>
            <a:off x="2792360" y="1455175"/>
            <a:ext cx="7403692" cy="816078"/>
          </a:xfrm>
        </p:spPr>
        <p:txBody>
          <a:bodyPr vert="horz" lIns="91440" tIns="45720" rIns="91440" bIns="45720" rtlCol="0">
            <a:normAutofit fontScale="92500"/>
          </a:bodyPr>
          <a:lstStyle/>
          <a:p>
            <a:r>
              <a:rPr lang="en-US" sz="2200" dirty="0"/>
              <a:t>Use photo editing tools or custom code to apply masks on detected objects (e.g., trains, obstacles) for clear visualization.</a:t>
            </a:r>
          </a:p>
          <a:p>
            <a:endParaRPr lang="en-US" sz="2200" dirty="0"/>
          </a:p>
        </p:txBody>
      </p:sp>
      <p:pic>
        <p:nvPicPr>
          <p:cNvPr id="5" name="Picture 4">
            <a:extLst>
              <a:ext uri="{FF2B5EF4-FFF2-40B4-BE49-F238E27FC236}">
                <a16:creationId xmlns:a16="http://schemas.microsoft.com/office/drawing/2014/main" id="{17995BD5-0D5E-0312-1F9D-2016EF4FA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79" y="2518489"/>
            <a:ext cx="2826807" cy="4168436"/>
          </a:xfrm>
          <a:prstGeom prst="rect">
            <a:avLst/>
          </a:prstGeom>
        </p:spPr>
      </p:pic>
      <p:pic>
        <p:nvPicPr>
          <p:cNvPr id="7" name="Picture 6">
            <a:extLst>
              <a:ext uri="{FF2B5EF4-FFF2-40B4-BE49-F238E27FC236}">
                <a16:creationId xmlns:a16="http://schemas.microsoft.com/office/drawing/2014/main" id="{05315AAD-24EE-237E-DE09-489EF2CE3D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1876" y="2407680"/>
            <a:ext cx="2400137" cy="4205813"/>
          </a:xfrm>
          <a:prstGeom prst="rect">
            <a:avLst/>
          </a:prstGeom>
        </p:spPr>
      </p:pic>
      <p:pic>
        <p:nvPicPr>
          <p:cNvPr id="11" name="Picture 10">
            <a:extLst>
              <a:ext uri="{FF2B5EF4-FFF2-40B4-BE49-F238E27FC236}">
                <a16:creationId xmlns:a16="http://schemas.microsoft.com/office/drawing/2014/main" id="{44FDF265-28B6-74A1-02B8-7BC3941212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0253" y="2347414"/>
            <a:ext cx="2567768" cy="4069670"/>
          </a:xfrm>
          <a:prstGeom prst="rect">
            <a:avLst/>
          </a:prstGeom>
        </p:spPr>
      </p:pic>
    </p:spTree>
    <p:extLst>
      <p:ext uri="{BB962C8B-B14F-4D97-AF65-F5344CB8AC3E}">
        <p14:creationId xmlns:p14="http://schemas.microsoft.com/office/powerpoint/2010/main" val="870543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02D105-06C9-7A2B-EF4A-084141AB237F}"/>
              </a:ext>
            </a:extLst>
          </p:cNvPr>
          <p:cNvSpPr>
            <a:spLocks noGrp="1"/>
          </p:cNvSpPr>
          <p:nvPr>
            <p:ph type="title"/>
          </p:nvPr>
        </p:nvSpPr>
        <p:spPr>
          <a:xfrm>
            <a:off x="621792" y="1161288"/>
            <a:ext cx="3602736" cy="4526280"/>
          </a:xfrm>
        </p:spPr>
        <p:txBody>
          <a:bodyPr vert="horz" lIns="91440" tIns="45720" rIns="91440" bIns="45720" rtlCol="0" anchor="ctr">
            <a:normAutofit/>
          </a:bodyPr>
          <a:lstStyle/>
          <a:p>
            <a:r>
              <a:rPr lang="en-US" sz="4000" kern="1200" dirty="0">
                <a:solidFill>
                  <a:schemeClr val="tx1"/>
                </a:solidFill>
                <a:latin typeface="+mj-lt"/>
                <a:ea typeface="+mj-ea"/>
                <a:cs typeface="+mj-cs"/>
              </a:rPr>
              <a:t>Step 7: Real-time Monitoring</a:t>
            </a:r>
            <a:br>
              <a:rPr lang="en-US" sz="4000" kern="1200" dirty="0">
                <a:solidFill>
                  <a:schemeClr val="tx1"/>
                </a:solidFill>
                <a:latin typeface="+mj-lt"/>
                <a:ea typeface="+mj-ea"/>
                <a:cs typeface="+mj-cs"/>
              </a:rPr>
            </a:br>
            <a:r>
              <a:rPr lang="en-US" sz="4000" dirty="0"/>
              <a:t> </a:t>
            </a:r>
            <a:r>
              <a:rPr lang="en-US" sz="1400" dirty="0"/>
              <a:t>Using Best Weights Finding Obstacles</a:t>
            </a:r>
            <a:endParaRPr lang="en-US" sz="1400" kern="1200" dirty="0">
              <a:solidFill>
                <a:schemeClr val="tx1"/>
              </a:solidFill>
              <a:latin typeface="+mj-lt"/>
              <a:ea typeface="+mj-ea"/>
              <a:cs typeface="+mj-cs"/>
            </a:endParaRPr>
          </a:p>
        </p:txBody>
      </p:sp>
      <p:sp>
        <p:nvSpPr>
          <p:cNvPr id="22" name="Rectangle 21">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56E88A97-3D5D-C1CC-54AE-10F5EBDFDDDE}"/>
              </a:ext>
            </a:extLst>
          </p:cNvPr>
          <p:cNvSpPr>
            <a:spLocks noGrp="1"/>
          </p:cNvSpPr>
          <p:nvPr>
            <p:ph type="body" idx="1"/>
          </p:nvPr>
        </p:nvSpPr>
        <p:spPr>
          <a:xfrm>
            <a:off x="5434149" y="932688"/>
            <a:ext cx="5916603" cy="1722022"/>
          </a:xfrm>
        </p:spPr>
        <p:txBody>
          <a:bodyPr vert="horz" lIns="91440" tIns="45720" rIns="91440" bIns="45720" rtlCol="0" anchor="ctr">
            <a:normAutofit/>
          </a:bodyPr>
          <a:lstStyle/>
          <a:p>
            <a:r>
              <a:rPr lang="en-US" sz="2000" dirty="0"/>
              <a:t>Once trained, apply the YOLOv8 model to real-time video streams from railway environments to detect objects and monitor tracks.</a:t>
            </a:r>
          </a:p>
        </p:txBody>
      </p:sp>
      <p:pic>
        <p:nvPicPr>
          <p:cNvPr id="5" name="Picture 4">
            <a:extLst>
              <a:ext uri="{FF2B5EF4-FFF2-40B4-BE49-F238E27FC236}">
                <a16:creationId xmlns:a16="http://schemas.microsoft.com/office/drawing/2014/main" id="{3ADA0D12-053B-7CD9-470B-B07FBF382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4761" y="2654710"/>
            <a:ext cx="2583200" cy="3849463"/>
          </a:xfrm>
          <a:prstGeom prst="rect">
            <a:avLst/>
          </a:prstGeom>
        </p:spPr>
      </p:pic>
    </p:spTree>
    <p:extLst>
      <p:ext uri="{BB962C8B-B14F-4D97-AF65-F5344CB8AC3E}">
        <p14:creationId xmlns:p14="http://schemas.microsoft.com/office/powerpoint/2010/main" val="3379857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B160AC-6344-D13B-6730-D0709D059765}"/>
              </a:ext>
            </a:extLst>
          </p:cNvPr>
          <p:cNvSpPr>
            <a:spLocks noGrp="1"/>
          </p:cNvSpPr>
          <p:nvPr>
            <p:ph type="title"/>
          </p:nvPr>
        </p:nvSpPr>
        <p:spPr>
          <a:xfrm>
            <a:off x="659234" y="957447"/>
            <a:ext cx="3383280" cy="4943105"/>
          </a:xfrm>
        </p:spPr>
        <p:txBody>
          <a:bodyPr vert="horz" lIns="91440" tIns="45720" rIns="91440" bIns="45720" rtlCol="0" anchor="ctr">
            <a:normAutofit/>
          </a:bodyPr>
          <a:lstStyle/>
          <a:p>
            <a:r>
              <a:rPr lang="en-US" sz="4000" kern="1200">
                <a:solidFill>
                  <a:schemeClr val="tx1"/>
                </a:solidFill>
                <a:latin typeface="+mj-lt"/>
                <a:ea typeface="+mj-ea"/>
                <a:cs typeface="+mj-cs"/>
              </a:rPr>
              <a:t>Applications</a:t>
            </a:r>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Text Placeholder 2">
            <a:extLst>
              <a:ext uri="{FF2B5EF4-FFF2-40B4-BE49-F238E27FC236}">
                <a16:creationId xmlns:a16="http://schemas.microsoft.com/office/drawing/2014/main" id="{FE758526-D017-32D5-3C7B-10CFFAB06F68}"/>
              </a:ext>
            </a:extLst>
          </p:cNvPr>
          <p:cNvGraphicFramePr/>
          <p:nvPr>
            <p:extLst>
              <p:ext uri="{D42A27DB-BD31-4B8C-83A1-F6EECF244321}">
                <p14:modId xmlns:p14="http://schemas.microsoft.com/office/powerpoint/2010/main" val="3241638303"/>
              </p:ext>
            </p:extLst>
          </p:nvPr>
        </p:nvGraphicFramePr>
        <p:xfrm>
          <a:off x="4549514" y="621792"/>
          <a:ext cx="6807333"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8484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343194-AF90-461E-0356-4C04C2108586}"/>
              </a:ext>
            </a:extLst>
          </p:cNvPr>
          <p:cNvSpPr>
            <a:spLocks noGrp="1"/>
          </p:cNvSpPr>
          <p:nvPr>
            <p:ph type="title"/>
          </p:nvPr>
        </p:nvSpPr>
        <p:spPr>
          <a:xfrm>
            <a:off x="621792" y="1161288"/>
            <a:ext cx="3602736" cy="4526280"/>
          </a:xfrm>
        </p:spPr>
        <p:txBody>
          <a:bodyPr vert="horz" lIns="91440" tIns="45720" rIns="91440" bIns="45720" rtlCol="0" anchor="ctr">
            <a:normAutofit/>
          </a:bodyPr>
          <a:lstStyle/>
          <a:p>
            <a:r>
              <a:rPr lang="en-US" sz="4000" kern="1200">
                <a:solidFill>
                  <a:schemeClr val="tx1"/>
                </a:solidFill>
                <a:latin typeface="+mj-lt"/>
                <a:ea typeface="+mj-ea"/>
                <a:cs typeface="+mj-cs"/>
              </a:rPr>
              <a:t>Advantages of YOLOv8</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Text Placeholder 2">
            <a:extLst>
              <a:ext uri="{FF2B5EF4-FFF2-40B4-BE49-F238E27FC236}">
                <a16:creationId xmlns:a16="http://schemas.microsoft.com/office/drawing/2014/main" id="{D1BD682C-EA02-7919-7797-EC6A37055A5B}"/>
              </a:ext>
            </a:extLst>
          </p:cNvPr>
          <p:cNvGraphicFramePr/>
          <p:nvPr>
            <p:extLst>
              <p:ext uri="{D42A27DB-BD31-4B8C-83A1-F6EECF244321}">
                <p14:modId xmlns:p14="http://schemas.microsoft.com/office/powerpoint/2010/main" val="3736034528"/>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1229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1BF372-C843-7FF4-35BD-469AC51FB709}"/>
              </a:ext>
            </a:extLst>
          </p:cNvPr>
          <p:cNvSpPr>
            <a:spLocks noGrp="1"/>
          </p:cNvSpPr>
          <p:nvPr>
            <p:ph type="title"/>
          </p:nvPr>
        </p:nvSpPr>
        <p:spPr>
          <a:xfrm>
            <a:off x="621792" y="1161288"/>
            <a:ext cx="3602736" cy="4526280"/>
          </a:xfrm>
        </p:spPr>
        <p:txBody>
          <a:bodyPr vert="horz" lIns="91440" tIns="45720" rIns="91440" bIns="45720" rtlCol="0" anchor="ctr">
            <a:normAutofit/>
          </a:bodyPr>
          <a:lstStyle/>
          <a:p>
            <a:r>
              <a:rPr lang="en-US" sz="4000" kern="1200">
                <a:solidFill>
                  <a:schemeClr val="tx1"/>
                </a:solidFill>
                <a:latin typeface="+mj-lt"/>
                <a:ea typeface="+mj-ea"/>
                <a:cs typeface="+mj-cs"/>
              </a:rPr>
              <a:t>Drawbacks</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Text Placeholder 2">
            <a:extLst>
              <a:ext uri="{FF2B5EF4-FFF2-40B4-BE49-F238E27FC236}">
                <a16:creationId xmlns:a16="http://schemas.microsoft.com/office/drawing/2014/main" id="{6D7CC796-216C-5511-A5AC-B4ADA7EDD3B7}"/>
              </a:ext>
            </a:extLst>
          </p:cNvPr>
          <p:cNvGraphicFramePr/>
          <p:nvPr>
            <p:extLst>
              <p:ext uri="{D42A27DB-BD31-4B8C-83A1-F6EECF244321}">
                <p14:modId xmlns:p14="http://schemas.microsoft.com/office/powerpoint/2010/main" val="3925504025"/>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9902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72C627F5-1840-0977-3CDD-B7BF6A43955F}"/>
              </a:ext>
            </a:extLst>
          </p:cNvPr>
          <p:cNvSpPr>
            <a:spLocks noGrp="1"/>
          </p:cNvSpPr>
          <p:nvPr>
            <p:ph type="title"/>
          </p:nvPr>
        </p:nvSpPr>
        <p:spPr>
          <a:xfrm>
            <a:off x="841246" y="673770"/>
            <a:ext cx="3644489" cy="2414488"/>
          </a:xfrm>
        </p:spPr>
        <p:txBody>
          <a:bodyPr vert="horz" lIns="91440" tIns="45720" rIns="91440" bIns="45720" rtlCol="0" anchor="t">
            <a:normAutofit/>
          </a:bodyPr>
          <a:lstStyle/>
          <a:p>
            <a:r>
              <a:rPr lang="en-US" sz="5400" kern="1200">
                <a:solidFill>
                  <a:srgbClr val="FFFFFF"/>
                </a:solidFill>
                <a:latin typeface="+mj-lt"/>
                <a:ea typeface="+mj-ea"/>
                <a:cs typeface="+mj-cs"/>
              </a:rPr>
              <a:t>Conclusion</a:t>
            </a:r>
          </a:p>
        </p:txBody>
      </p:sp>
      <p:sp>
        <p:nvSpPr>
          <p:cNvPr id="3" name="Text Placeholder 2">
            <a:extLst>
              <a:ext uri="{FF2B5EF4-FFF2-40B4-BE49-F238E27FC236}">
                <a16:creationId xmlns:a16="http://schemas.microsoft.com/office/drawing/2014/main" id="{D27A9809-A443-0D13-42B3-D81005E07107}"/>
              </a:ext>
            </a:extLst>
          </p:cNvPr>
          <p:cNvSpPr>
            <a:spLocks noGrp="1"/>
          </p:cNvSpPr>
          <p:nvPr>
            <p:ph type="body" idx="1"/>
          </p:nvPr>
        </p:nvSpPr>
        <p:spPr>
          <a:xfrm>
            <a:off x="6095999" y="882315"/>
            <a:ext cx="5254754" cy="5294647"/>
          </a:xfrm>
        </p:spPr>
        <p:txBody>
          <a:bodyPr vert="horz" lIns="91440" tIns="45720" rIns="91440" bIns="45720" rtlCol="0" anchor="t">
            <a:normAutofit/>
          </a:bodyPr>
          <a:lstStyle/>
          <a:p>
            <a:r>
              <a:rPr lang="en-US" dirty="0"/>
              <a:t>The Railway Monitoring System using YOLOv8 and ML offers an efficient solution for real-time monitoring, though challenges like data quality and environmental factors remain. The system can significantly enhance safety and operational efficiency in railway management.</a:t>
            </a:r>
            <a:endParaRPr lang="en-US">
              <a:ea typeface="Calibri"/>
              <a:cs typeface="Calibri"/>
            </a:endParaRPr>
          </a:p>
        </p:txBody>
      </p:sp>
    </p:spTree>
    <p:extLst>
      <p:ext uri="{BB962C8B-B14F-4D97-AF65-F5344CB8AC3E}">
        <p14:creationId xmlns:p14="http://schemas.microsoft.com/office/powerpoint/2010/main" val="1486347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Arc 46">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48" name="Oval 47">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14F288-4B96-BDE1-951A-FC010A66BC64}"/>
              </a:ext>
            </a:extLst>
          </p:cNvPr>
          <p:cNvSpPr>
            <a:spLocks noGrp="1"/>
          </p:cNvSpPr>
          <p:nvPr>
            <p:ph type="ctrTitle"/>
          </p:nvPr>
        </p:nvSpPr>
        <p:spPr>
          <a:xfrm>
            <a:off x="838200" y="647593"/>
            <a:ext cx="4467792" cy="3060541"/>
          </a:xfrm>
        </p:spPr>
        <p:txBody>
          <a:bodyPr>
            <a:normAutofit/>
          </a:bodyPr>
          <a:lstStyle/>
          <a:p>
            <a:r>
              <a:rPr lang="en-US" b="1">
                <a:solidFill>
                  <a:srgbClr val="FFFFFF"/>
                </a:solidFill>
                <a:ea typeface="Calibri Light"/>
                <a:cs typeface="Calibri Light"/>
              </a:rPr>
              <a:t>Thank you</a:t>
            </a:r>
            <a:endParaRPr lang="en-US" b="1">
              <a:solidFill>
                <a:srgbClr val="FFFFFF"/>
              </a:solidFill>
            </a:endParaRPr>
          </a:p>
        </p:txBody>
      </p:sp>
      <p:sp>
        <p:nvSpPr>
          <p:cNvPr id="3" name="Subtitle 2">
            <a:extLst>
              <a:ext uri="{FF2B5EF4-FFF2-40B4-BE49-F238E27FC236}">
                <a16:creationId xmlns:a16="http://schemas.microsoft.com/office/drawing/2014/main" id="{F52C11D8-3CA2-D25D-1C7F-C2635B7308EB}"/>
              </a:ext>
            </a:extLst>
          </p:cNvPr>
          <p:cNvSpPr>
            <a:spLocks noGrp="1"/>
          </p:cNvSpPr>
          <p:nvPr>
            <p:ph type="subTitle" idx="1"/>
          </p:nvPr>
        </p:nvSpPr>
        <p:spPr>
          <a:xfrm>
            <a:off x="838200" y="3800209"/>
            <a:ext cx="4467792" cy="2410198"/>
          </a:xfrm>
        </p:spPr>
        <p:txBody>
          <a:bodyPr vert="horz" lIns="91440" tIns="45720" rIns="91440" bIns="45720" rtlCol="0">
            <a:normAutofit/>
          </a:bodyPr>
          <a:lstStyle/>
          <a:p>
            <a:r>
              <a:rPr lang="en-US" b="1">
                <a:solidFill>
                  <a:srgbClr val="FFFFFF"/>
                </a:solidFill>
                <a:ea typeface="Calibri"/>
                <a:cs typeface="Calibri"/>
              </a:rPr>
              <a:t>QnA</a:t>
            </a:r>
            <a:endParaRPr lang="en-US" b="1">
              <a:solidFill>
                <a:srgbClr val="FFFFFF"/>
              </a:solidFill>
            </a:endParaRPr>
          </a:p>
        </p:txBody>
      </p:sp>
      <p:pic>
        <p:nvPicPr>
          <p:cNvPr id="30" name="Graphic 29" descr="Smiling Face with No Fill">
            <a:extLst>
              <a:ext uri="{FF2B5EF4-FFF2-40B4-BE49-F238E27FC236}">
                <a16:creationId xmlns:a16="http://schemas.microsoft.com/office/drawing/2014/main" id="{B4DF9ED2-2AE3-E4A8-330C-528A1121B4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23623"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756672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Rectangle 5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0" name="Rectangle 59">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B9EA3A-332E-B7C4-C0EB-F341686C9889}"/>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a:solidFill>
                  <a:schemeClr val="tx1"/>
                </a:solidFill>
                <a:latin typeface="+mj-lt"/>
                <a:ea typeface="+mj-ea"/>
                <a:cs typeface="+mj-cs"/>
              </a:rPr>
              <a:t>Introduction</a:t>
            </a:r>
          </a:p>
        </p:txBody>
      </p:sp>
      <p:sp>
        <p:nvSpPr>
          <p:cNvPr id="61" name="Rectangle 60">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29095D12-B5E7-6D16-6B98-B57273E3B743}"/>
              </a:ext>
            </a:extLst>
          </p:cNvPr>
          <p:cNvSpPr>
            <a:spLocks noGrp="1"/>
          </p:cNvSpPr>
          <p:nvPr>
            <p:ph type="body" idx="1"/>
          </p:nvPr>
        </p:nvSpPr>
        <p:spPr>
          <a:xfrm>
            <a:off x="1115568" y="2481943"/>
            <a:ext cx="10168128" cy="3695020"/>
          </a:xfrm>
        </p:spPr>
        <p:txBody>
          <a:bodyPr vert="horz" lIns="91440" tIns="45720" rIns="91440" bIns="45720" rtlCol="0">
            <a:normAutofit/>
          </a:bodyPr>
          <a:lstStyle/>
          <a:p>
            <a:pPr marL="0"/>
            <a:r>
              <a:rPr lang="en-US" sz="2200"/>
              <a:t>The Railway Monitoring System utilizes </a:t>
            </a:r>
            <a:r>
              <a:rPr lang="en-US" sz="2200" b="1"/>
              <a:t>Machine Learning (ML)</a:t>
            </a:r>
            <a:r>
              <a:rPr lang="en-US" sz="2200"/>
              <a:t> and </a:t>
            </a:r>
            <a:r>
              <a:rPr lang="en-US" sz="2200" b="1"/>
              <a:t>YOLO (You Only Look Once)</a:t>
            </a:r>
            <a:r>
              <a:rPr lang="en-US" sz="2200"/>
              <a:t>, an advanced object detection algorithm, to ensure the safety and efficiency of railway operations. By analyzing real-time video feeds from railway tracks and surrounding areas, this system detects and tracks objects such as trains, obstacles, and other hazards. YOLOv8, the latest version of the YOLO algorithm, is employed for its speed, accuracy, and capability to process multiple objects simultaneously. This system plays a crucial role in enhancing operational safety, minimizing delays, and automating the monitoring of extensive railway networks.</a:t>
            </a:r>
          </a:p>
        </p:txBody>
      </p:sp>
    </p:spTree>
    <p:extLst>
      <p:ext uri="{BB962C8B-B14F-4D97-AF65-F5344CB8AC3E}">
        <p14:creationId xmlns:p14="http://schemas.microsoft.com/office/powerpoint/2010/main" val="759928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E83E7A-25C4-BD2B-C867-E517F1079593}"/>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kern="1200">
                <a:solidFill>
                  <a:schemeClr val="tx1"/>
                </a:solidFill>
                <a:latin typeface="+mj-lt"/>
                <a:ea typeface="+mj-ea"/>
                <a:cs typeface="+mj-cs"/>
              </a:rPr>
              <a:t>Railway Monitoring System Overview</a:t>
            </a:r>
          </a:p>
        </p:txBody>
      </p:sp>
      <p:sp>
        <p:nvSpPr>
          <p:cNvPr id="73" name="Rectangle 7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4" name="Rectangle 7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2" name="Text Placeholder 2">
            <a:extLst>
              <a:ext uri="{FF2B5EF4-FFF2-40B4-BE49-F238E27FC236}">
                <a16:creationId xmlns:a16="http://schemas.microsoft.com/office/drawing/2014/main" id="{94EB0070-DAE5-2696-381D-51DA8941B523}"/>
              </a:ext>
            </a:extLst>
          </p:cNvPr>
          <p:cNvGraphicFramePr/>
          <p:nvPr>
            <p:extLst>
              <p:ext uri="{D42A27DB-BD31-4B8C-83A1-F6EECF244321}">
                <p14:modId xmlns:p14="http://schemas.microsoft.com/office/powerpoint/2010/main" val="363731536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0234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A11688B-0A27-4E86-8D55-76F71ADF2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84A868B-654E-447C-8D9C-0F9328308C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4E43F5E5-7E34-4029-B18F-CAED02086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59931FA-11DF-4781-8AAD-FEE88674F7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40F88E6C-5782-452A-8C4F-9D2C2EAC8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3" cy="3141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919897C2-D02F-A22E-4E00-279876CE590B}"/>
              </a:ext>
            </a:extLst>
          </p:cNvPr>
          <p:cNvSpPr>
            <a:spLocks noGrp="1"/>
          </p:cNvSpPr>
          <p:nvPr>
            <p:ph type="title"/>
          </p:nvPr>
        </p:nvSpPr>
        <p:spPr>
          <a:xfrm>
            <a:off x="550864" y="365125"/>
            <a:ext cx="11090274" cy="1325563"/>
          </a:xfrm>
        </p:spPr>
        <p:txBody>
          <a:bodyPr vert="horz" lIns="91440" tIns="45720" rIns="91440" bIns="45720" rtlCol="0" anchor="ctr">
            <a:normAutofit/>
          </a:bodyPr>
          <a:lstStyle/>
          <a:p>
            <a:r>
              <a:rPr lang="en-US" sz="4000" b="1" kern="1200" dirty="0">
                <a:latin typeface="+mj-lt"/>
                <a:ea typeface="+mj-ea"/>
                <a:cs typeface="+mj-cs"/>
              </a:rPr>
              <a:t>YOLOv8 Version Details</a:t>
            </a:r>
          </a:p>
        </p:txBody>
      </p:sp>
      <p:graphicFrame>
        <p:nvGraphicFramePr>
          <p:cNvPr id="5" name="Text Placeholder 2">
            <a:extLst>
              <a:ext uri="{FF2B5EF4-FFF2-40B4-BE49-F238E27FC236}">
                <a16:creationId xmlns:a16="http://schemas.microsoft.com/office/drawing/2014/main" id="{927FD432-BE1D-C801-1BD5-DA031E4ECB79}"/>
              </a:ext>
            </a:extLst>
          </p:cNvPr>
          <p:cNvGraphicFramePr/>
          <p:nvPr>
            <p:extLst>
              <p:ext uri="{D42A27DB-BD31-4B8C-83A1-F6EECF244321}">
                <p14:modId xmlns:p14="http://schemas.microsoft.com/office/powerpoint/2010/main" val="1079949901"/>
              </p:ext>
            </p:extLst>
          </p:nvPr>
        </p:nvGraphicFramePr>
        <p:xfrm>
          <a:off x="547688" y="1448904"/>
          <a:ext cx="11093450" cy="4157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7221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3C99E-CC01-99E4-BB77-F8B8FCE5B185}"/>
              </a:ext>
            </a:extLst>
          </p:cNvPr>
          <p:cNvSpPr>
            <a:spLocks noGrp="1"/>
          </p:cNvSpPr>
          <p:nvPr>
            <p:ph type="title"/>
          </p:nvPr>
        </p:nvSpPr>
        <p:spPr>
          <a:xfrm>
            <a:off x="762000" y="1138265"/>
            <a:ext cx="5791199" cy="1401183"/>
          </a:xfrm>
        </p:spPr>
        <p:txBody>
          <a:bodyPr vert="horz" lIns="91440" tIns="45720" rIns="91440" bIns="45720" rtlCol="0" anchor="t">
            <a:normAutofit/>
          </a:bodyPr>
          <a:lstStyle/>
          <a:p>
            <a:r>
              <a:rPr lang="en-US" sz="3200" kern="1200">
                <a:solidFill>
                  <a:schemeClr val="tx1"/>
                </a:solidFill>
                <a:latin typeface="+mj-lt"/>
                <a:ea typeface="+mj-ea"/>
                <a:cs typeface="+mj-cs"/>
              </a:rPr>
              <a:t>Step 1: Collect Data</a:t>
            </a:r>
          </a:p>
        </p:txBody>
      </p:sp>
      <p:cxnSp>
        <p:nvCxnSpPr>
          <p:cNvPr id="106" name="Straight Connector 105">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9488C97D-B598-D072-66EF-65922DBD7082}"/>
              </a:ext>
            </a:extLst>
          </p:cNvPr>
          <p:cNvSpPr>
            <a:spLocks noGrp="1"/>
          </p:cNvSpPr>
          <p:nvPr>
            <p:ph type="body" idx="1"/>
          </p:nvPr>
        </p:nvSpPr>
        <p:spPr>
          <a:xfrm>
            <a:off x="762000" y="2551176"/>
            <a:ext cx="5791199" cy="3602935"/>
          </a:xfrm>
        </p:spPr>
        <p:txBody>
          <a:bodyPr vert="horz" lIns="91440" tIns="45720" rIns="91440" bIns="45720" rtlCol="0">
            <a:normAutofit/>
          </a:bodyPr>
          <a:lstStyle/>
          <a:p>
            <a:r>
              <a:rPr lang="en-US" sz="2000"/>
              <a:t>The first step involves gathering images or video frames from railway environments to train the object detection model.</a:t>
            </a:r>
          </a:p>
          <a:p>
            <a:endParaRPr lang="en-US" sz="2000"/>
          </a:p>
        </p:txBody>
      </p:sp>
      <p:sp>
        <p:nvSpPr>
          <p:cNvPr id="107" name="Rectangle 106">
            <a:extLst>
              <a:ext uri="{FF2B5EF4-FFF2-40B4-BE49-F238E27FC236}">
                <a16:creationId xmlns:a16="http://schemas.microsoft.com/office/drawing/2014/main" id="{DF8BC164-E230-753F-2C7E-B4EE7BA77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8086" y="0"/>
            <a:ext cx="4803913"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BDBD211-ABF0-F83E-E289-C78AD0B1C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0637" y="147484"/>
            <a:ext cx="3025672" cy="3025672"/>
          </a:xfrm>
          <a:prstGeom prst="rect">
            <a:avLst/>
          </a:prstGeom>
        </p:spPr>
      </p:pic>
      <p:pic>
        <p:nvPicPr>
          <p:cNvPr id="8" name="Picture 7">
            <a:extLst>
              <a:ext uri="{FF2B5EF4-FFF2-40B4-BE49-F238E27FC236}">
                <a16:creationId xmlns:a16="http://schemas.microsoft.com/office/drawing/2014/main" id="{102F604B-76F8-E0CC-8AC7-5F38858DF4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6178" y="3031479"/>
            <a:ext cx="3264309" cy="3264309"/>
          </a:xfrm>
          <a:prstGeom prst="rect">
            <a:avLst/>
          </a:prstGeom>
        </p:spPr>
      </p:pic>
      <p:pic>
        <p:nvPicPr>
          <p:cNvPr id="10" name="Picture 9">
            <a:extLst>
              <a:ext uri="{FF2B5EF4-FFF2-40B4-BE49-F238E27FC236}">
                <a16:creationId xmlns:a16="http://schemas.microsoft.com/office/drawing/2014/main" id="{4268CB66-83A6-619D-D6ED-8E76359EB4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2577" y="761005"/>
            <a:ext cx="2836382" cy="2836382"/>
          </a:xfrm>
          <a:prstGeom prst="rect">
            <a:avLst/>
          </a:prstGeom>
        </p:spPr>
      </p:pic>
      <p:pic>
        <p:nvPicPr>
          <p:cNvPr id="12" name="Picture 11">
            <a:extLst>
              <a:ext uri="{FF2B5EF4-FFF2-40B4-BE49-F238E27FC236}">
                <a16:creationId xmlns:a16="http://schemas.microsoft.com/office/drawing/2014/main" id="{8D59A861-8CBD-1B80-7468-CCDC886FDD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62593" y="3429000"/>
            <a:ext cx="3281516" cy="3281516"/>
          </a:xfrm>
          <a:prstGeom prst="rect">
            <a:avLst/>
          </a:prstGeom>
        </p:spPr>
      </p:pic>
    </p:spTree>
    <p:extLst>
      <p:ext uri="{BB962C8B-B14F-4D97-AF65-F5344CB8AC3E}">
        <p14:creationId xmlns:p14="http://schemas.microsoft.com/office/powerpoint/2010/main" val="3713787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26EC8-3655-A9A3-A781-8C66F6568E3B}"/>
              </a:ext>
            </a:extLst>
          </p:cNvPr>
          <p:cNvSpPr>
            <a:spLocks noGrp="1"/>
          </p:cNvSpPr>
          <p:nvPr>
            <p:ph type="title"/>
          </p:nvPr>
        </p:nvSpPr>
        <p:spPr>
          <a:xfrm>
            <a:off x="762000" y="1138036"/>
            <a:ext cx="4085665" cy="1402470"/>
          </a:xfrm>
        </p:spPr>
        <p:txBody>
          <a:bodyPr vert="horz" lIns="91440" tIns="45720" rIns="91440" bIns="45720" rtlCol="0" anchor="t">
            <a:normAutofit/>
          </a:bodyPr>
          <a:lstStyle/>
          <a:p>
            <a:r>
              <a:rPr lang="en-US" sz="3200"/>
              <a:t>Step 2: Label Data</a:t>
            </a:r>
          </a:p>
        </p:txBody>
      </p:sp>
      <p:cxnSp>
        <p:nvCxnSpPr>
          <p:cNvPr id="46" name="Straight Connector 45">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36F247A1-EE90-DABF-50E4-E54ADF6E2E32}"/>
              </a:ext>
            </a:extLst>
          </p:cNvPr>
          <p:cNvSpPr>
            <a:spLocks noGrp="1"/>
          </p:cNvSpPr>
          <p:nvPr>
            <p:ph type="body" idx="1"/>
          </p:nvPr>
        </p:nvSpPr>
        <p:spPr>
          <a:xfrm>
            <a:off x="762000" y="2551176"/>
            <a:ext cx="4085665" cy="3591207"/>
          </a:xfrm>
        </p:spPr>
        <p:txBody>
          <a:bodyPr vert="horz" lIns="91440" tIns="45720" rIns="91440" bIns="45720" rtlCol="0">
            <a:normAutofit/>
          </a:bodyPr>
          <a:lstStyle/>
          <a:p>
            <a:r>
              <a:rPr lang="en-US" sz="2000"/>
              <a:t>Using tools like </a:t>
            </a:r>
            <a:r>
              <a:rPr lang="en-US" sz="2000" dirty="0" err="1"/>
              <a:t>Roboflow</a:t>
            </a:r>
            <a:r>
              <a:rPr lang="en-US" sz="2000"/>
              <a:t>, label the images with bounding boxes around the objects of interest (e.g., trains, obstacles, etc.).</a:t>
            </a:r>
          </a:p>
          <a:p>
            <a:endParaRPr lang="en-US" sz="2000"/>
          </a:p>
        </p:txBody>
      </p:sp>
      <p:pic>
        <p:nvPicPr>
          <p:cNvPr id="6" name="Picture 5">
            <a:extLst>
              <a:ext uri="{FF2B5EF4-FFF2-40B4-BE49-F238E27FC236}">
                <a16:creationId xmlns:a16="http://schemas.microsoft.com/office/drawing/2014/main" id="{AA7D2325-9DF6-8B28-F43E-FE6C4890FBE1}"/>
              </a:ext>
            </a:extLst>
          </p:cNvPr>
          <p:cNvPicPr>
            <a:picLocks noChangeAspect="1"/>
          </p:cNvPicPr>
          <p:nvPr/>
        </p:nvPicPr>
        <p:blipFill>
          <a:blip r:embed="rId2"/>
          <a:stretch>
            <a:fillRect/>
          </a:stretch>
        </p:blipFill>
        <p:spPr>
          <a:xfrm>
            <a:off x="5569358" y="354006"/>
            <a:ext cx="4744682" cy="3205728"/>
          </a:xfrm>
          <a:prstGeom prst="rect">
            <a:avLst/>
          </a:prstGeom>
        </p:spPr>
      </p:pic>
      <p:pic>
        <p:nvPicPr>
          <p:cNvPr id="8" name="Picture 7">
            <a:extLst>
              <a:ext uri="{FF2B5EF4-FFF2-40B4-BE49-F238E27FC236}">
                <a16:creationId xmlns:a16="http://schemas.microsoft.com/office/drawing/2014/main" id="{C840BE46-8DBB-1431-DABB-C00AB57B89E4}"/>
              </a:ext>
            </a:extLst>
          </p:cNvPr>
          <p:cNvPicPr>
            <a:picLocks noChangeAspect="1"/>
          </p:cNvPicPr>
          <p:nvPr/>
        </p:nvPicPr>
        <p:blipFill>
          <a:blip r:embed="rId3"/>
          <a:stretch>
            <a:fillRect/>
          </a:stretch>
        </p:blipFill>
        <p:spPr>
          <a:xfrm>
            <a:off x="7701993" y="3559734"/>
            <a:ext cx="4226148" cy="3126572"/>
          </a:xfrm>
          <a:prstGeom prst="rect">
            <a:avLst/>
          </a:prstGeom>
        </p:spPr>
      </p:pic>
    </p:spTree>
    <p:extLst>
      <p:ext uri="{BB962C8B-B14F-4D97-AF65-F5344CB8AC3E}">
        <p14:creationId xmlns:p14="http://schemas.microsoft.com/office/powerpoint/2010/main" val="2288102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92E50412-A392-A5B6-2D8C-751CCAB8211C}"/>
              </a:ext>
            </a:extLst>
          </p:cNvPr>
          <p:cNvPicPr>
            <a:picLocks noChangeAspect="1"/>
          </p:cNvPicPr>
          <p:nvPr/>
        </p:nvPicPr>
        <p:blipFill>
          <a:blip r:embed="rId2"/>
          <a:srcRect l="9018" r="7" b="7"/>
          <a:stretch/>
        </p:blipFill>
        <p:spPr>
          <a:xfrm>
            <a:off x="20" y="10"/>
            <a:ext cx="6204384" cy="5114534"/>
          </a:xfrm>
          <a:custGeom>
            <a:avLst/>
            <a:gdLst/>
            <a:ahLst/>
            <a:cxnLst/>
            <a:rect l="l" t="t" r="r" b="b"/>
            <a:pathLst>
              <a:path w="6204404" h="5114544">
                <a:moveTo>
                  <a:pt x="5659431" y="0"/>
                </a:moveTo>
                <a:lnTo>
                  <a:pt x="6157098" y="0"/>
                </a:lnTo>
                <a:lnTo>
                  <a:pt x="6181355" y="190991"/>
                </a:lnTo>
                <a:cubicBezTo>
                  <a:pt x="6196596" y="341154"/>
                  <a:pt x="6204404" y="493515"/>
                  <a:pt x="6204404" y="647700"/>
                </a:cubicBezTo>
                <a:cubicBezTo>
                  <a:pt x="6204404" y="3114670"/>
                  <a:pt x="4205578" y="5114544"/>
                  <a:pt x="1739900" y="5114544"/>
                </a:cubicBezTo>
                <a:cubicBezTo>
                  <a:pt x="1123481" y="5114544"/>
                  <a:pt x="536240" y="4989552"/>
                  <a:pt x="2114" y="4763518"/>
                </a:cubicBezTo>
                <a:lnTo>
                  <a:pt x="0" y="4762561"/>
                </a:lnTo>
                <a:lnTo>
                  <a:pt x="0" y="4226363"/>
                </a:lnTo>
                <a:lnTo>
                  <a:pt x="15791" y="4234455"/>
                </a:lnTo>
                <a:cubicBezTo>
                  <a:pt x="537360" y="4485921"/>
                  <a:pt x="1122182" y="4626842"/>
                  <a:pt x="1739899" y="4626842"/>
                </a:cubicBezTo>
                <a:cubicBezTo>
                  <a:pt x="3936226" y="4626842"/>
                  <a:pt x="5716700" y="2845319"/>
                  <a:pt x="5716700" y="647700"/>
                </a:cubicBezTo>
                <a:cubicBezTo>
                  <a:pt x="5716700" y="510349"/>
                  <a:pt x="5709745" y="374623"/>
                  <a:pt x="5696169" y="240856"/>
                </a:cubicBezTo>
                <a:close/>
              </a:path>
            </a:pathLst>
          </a:custGeom>
        </p:spPr>
      </p:pic>
      <p:sp>
        <p:nvSpPr>
          <p:cNvPr id="2" name="Title 1">
            <a:extLst>
              <a:ext uri="{FF2B5EF4-FFF2-40B4-BE49-F238E27FC236}">
                <a16:creationId xmlns:a16="http://schemas.microsoft.com/office/drawing/2014/main" id="{55F48F85-815D-F9D4-6666-056E6D791CC1}"/>
              </a:ext>
            </a:extLst>
          </p:cNvPr>
          <p:cNvSpPr>
            <a:spLocks noGrp="1"/>
          </p:cNvSpPr>
          <p:nvPr>
            <p:ph type="title"/>
          </p:nvPr>
        </p:nvSpPr>
        <p:spPr>
          <a:xfrm>
            <a:off x="481014" y="327026"/>
            <a:ext cx="4164011" cy="2611437"/>
          </a:xfrm>
        </p:spPr>
        <p:txBody>
          <a:bodyPr vert="horz" lIns="91440" tIns="45720" rIns="91440" bIns="45720" rtlCol="0" anchor="ctr">
            <a:normAutofit/>
          </a:bodyPr>
          <a:lstStyle/>
          <a:p>
            <a:r>
              <a:rPr lang="en-US" sz="3600" dirty="0"/>
              <a:t>Step 3: Divide Data</a:t>
            </a:r>
          </a:p>
        </p:txBody>
      </p:sp>
      <p:graphicFrame>
        <p:nvGraphicFramePr>
          <p:cNvPr id="21" name="Text Placeholder 2">
            <a:extLst>
              <a:ext uri="{FF2B5EF4-FFF2-40B4-BE49-F238E27FC236}">
                <a16:creationId xmlns:a16="http://schemas.microsoft.com/office/drawing/2014/main" id="{E5308AF3-624C-CB56-BA7F-4F5017FA0701}"/>
              </a:ext>
            </a:extLst>
          </p:cNvPr>
          <p:cNvGraphicFramePr/>
          <p:nvPr>
            <p:extLst>
              <p:ext uri="{D42A27DB-BD31-4B8C-83A1-F6EECF244321}">
                <p14:modId xmlns:p14="http://schemas.microsoft.com/office/powerpoint/2010/main" val="3591452911"/>
              </p:ext>
            </p:extLst>
          </p:nvPr>
        </p:nvGraphicFramePr>
        <p:xfrm>
          <a:off x="6381750" y="698090"/>
          <a:ext cx="5329236" cy="29300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35782BAD-A13D-A16D-03FB-E5B2C713C460}"/>
              </a:ext>
            </a:extLst>
          </p:cNvPr>
          <p:cNvPicPr>
            <a:picLocks noChangeAspect="1"/>
          </p:cNvPicPr>
          <p:nvPr/>
        </p:nvPicPr>
        <p:blipFill>
          <a:blip r:embed="rId8"/>
          <a:stretch>
            <a:fillRect/>
          </a:stretch>
        </p:blipFill>
        <p:spPr>
          <a:xfrm>
            <a:off x="678426" y="3649020"/>
            <a:ext cx="9281652" cy="2931048"/>
          </a:xfrm>
          <a:prstGeom prst="rect">
            <a:avLst/>
          </a:prstGeom>
        </p:spPr>
      </p:pic>
    </p:spTree>
    <p:extLst>
      <p:ext uri="{BB962C8B-B14F-4D97-AF65-F5344CB8AC3E}">
        <p14:creationId xmlns:p14="http://schemas.microsoft.com/office/powerpoint/2010/main" val="3216294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0A8595-8D3E-FDD1-FA79-20496B6DC27E}"/>
              </a:ext>
            </a:extLst>
          </p:cNvPr>
          <p:cNvSpPr>
            <a:spLocks noGrp="1"/>
          </p:cNvSpPr>
          <p:nvPr>
            <p:ph type="title"/>
          </p:nvPr>
        </p:nvSpPr>
        <p:spPr>
          <a:xfrm>
            <a:off x="1171074" y="1366684"/>
            <a:ext cx="3764720" cy="4094630"/>
          </a:xfrm>
        </p:spPr>
        <p:txBody>
          <a:bodyPr vert="horz" lIns="91440" tIns="45720" rIns="91440" bIns="45720" rtlCol="0" anchor="ctr">
            <a:normAutofit/>
          </a:bodyPr>
          <a:lstStyle/>
          <a:p>
            <a:r>
              <a:rPr lang="en-US" kern="1200" dirty="0">
                <a:solidFill>
                  <a:srgbClr val="FFFFFF"/>
                </a:solidFill>
                <a:latin typeface="+mj-lt"/>
                <a:ea typeface="+mj-ea"/>
                <a:cs typeface="+mj-cs"/>
              </a:rPr>
              <a:t>Step 4: Train </a:t>
            </a:r>
            <a:r>
              <a:rPr lang="en-US" dirty="0">
                <a:solidFill>
                  <a:srgbClr val="FFFFFF"/>
                </a:solidFill>
              </a:rPr>
              <a:t>Model using Custom Dataset</a:t>
            </a:r>
            <a:endParaRPr lang="en-US" kern="1200" dirty="0">
              <a:solidFill>
                <a:srgbClr val="FFFFFF"/>
              </a:solidFill>
              <a:latin typeface="+mj-lt"/>
              <a:ea typeface="+mj-ea"/>
              <a:cs typeface="+mj-cs"/>
            </a:endParaRPr>
          </a:p>
        </p:txBody>
      </p:sp>
      <p:sp>
        <p:nvSpPr>
          <p:cNvPr id="21" name="Arc 20">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6FF30D2B-FCD5-993C-3498-6A0E0ABFE9F8}"/>
              </a:ext>
            </a:extLst>
          </p:cNvPr>
          <p:cNvSpPr>
            <a:spLocks noGrp="1"/>
          </p:cNvSpPr>
          <p:nvPr>
            <p:ph type="body" idx="1"/>
          </p:nvPr>
        </p:nvSpPr>
        <p:spPr>
          <a:xfrm>
            <a:off x="5370153" y="1501309"/>
            <a:ext cx="5536397" cy="2126794"/>
          </a:xfrm>
        </p:spPr>
        <p:txBody>
          <a:bodyPr vert="horz" lIns="91440" tIns="45720" rIns="91440" bIns="45720" rtlCol="0">
            <a:normAutofit/>
          </a:bodyPr>
          <a:lstStyle/>
          <a:p>
            <a:r>
              <a:rPr lang="en-US" dirty="0"/>
              <a:t>Train the model using YOLOv8 in Google </a:t>
            </a:r>
            <a:r>
              <a:rPr lang="en-US" dirty="0" err="1"/>
              <a:t>Colab</a:t>
            </a:r>
            <a:r>
              <a:rPr lang="en-US" dirty="0"/>
              <a:t>. This requires mounting Google Drive, importing the dataset, and training the model using the labeled data.</a:t>
            </a:r>
          </a:p>
        </p:txBody>
      </p:sp>
      <p:pic>
        <p:nvPicPr>
          <p:cNvPr id="5" name="Picture 4">
            <a:extLst>
              <a:ext uri="{FF2B5EF4-FFF2-40B4-BE49-F238E27FC236}">
                <a16:creationId xmlns:a16="http://schemas.microsoft.com/office/drawing/2014/main" id="{88C75E08-E413-F782-CFA7-A74A49D91F40}"/>
              </a:ext>
            </a:extLst>
          </p:cNvPr>
          <p:cNvPicPr>
            <a:picLocks noChangeAspect="1"/>
          </p:cNvPicPr>
          <p:nvPr/>
        </p:nvPicPr>
        <p:blipFill>
          <a:blip r:embed="rId2">
            <a:extLst>
              <a:ext uri="{28A0092B-C50C-407E-A947-70E740481C1C}">
                <a14:useLocalDpi xmlns:a14="http://schemas.microsoft.com/office/drawing/2010/main" val="0"/>
              </a:ext>
            </a:extLst>
          </a:blip>
          <a:srcRect r="27639"/>
          <a:stretch/>
        </p:blipFill>
        <p:spPr>
          <a:xfrm>
            <a:off x="5370153" y="3884894"/>
            <a:ext cx="6623849" cy="2617424"/>
          </a:xfrm>
          <a:prstGeom prst="rect">
            <a:avLst/>
          </a:prstGeom>
        </p:spPr>
      </p:pic>
    </p:spTree>
    <p:extLst>
      <p:ext uri="{BB962C8B-B14F-4D97-AF65-F5344CB8AC3E}">
        <p14:creationId xmlns:p14="http://schemas.microsoft.com/office/powerpoint/2010/main" val="385534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ED7875-C356-B190-CB30-213BEA85E047}"/>
              </a:ext>
            </a:extLst>
          </p:cNvPr>
          <p:cNvSpPr>
            <a:spLocks noGrp="1"/>
          </p:cNvSpPr>
          <p:nvPr>
            <p:ph type="title"/>
          </p:nvPr>
        </p:nvSpPr>
        <p:spPr>
          <a:xfrm>
            <a:off x="841248" y="502920"/>
            <a:ext cx="10509504" cy="1975104"/>
          </a:xfrm>
        </p:spPr>
        <p:txBody>
          <a:bodyPr vert="horz" lIns="91440" tIns="45720" rIns="91440" bIns="45720" rtlCol="0" anchor="b">
            <a:normAutofit/>
          </a:bodyPr>
          <a:lstStyle/>
          <a:p>
            <a:r>
              <a:rPr lang="en-US" sz="5400" kern="1200" dirty="0">
                <a:solidFill>
                  <a:schemeClr val="tx1"/>
                </a:solidFill>
                <a:latin typeface="+mj-lt"/>
                <a:ea typeface="+mj-ea"/>
                <a:cs typeface="+mj-cs"/>
              </a:rPr>
              <a:t>Step 5:</a:t>
            </a:r>
            <a:r>
              <a:rPr lang="en-US" sz="5400" dirty="0"/>
              <a:t> Performing Operations to Get 		  Best Weights</a:t>
            </a:r>
            <a:endParaRPr lang="en-US" sz="5400" kern="1200" dirty="0">
              <a:solidFill>
                <a:schemeClr val="tx1"/>
              </a:solidFill>
              <a:latin typeface="+mj-lt"/>
              <a:ea typeface="+mj-ea"/>
              <a:cs typeface="+mj-cs"/>
            </a:endParaRPr>
          </a:p>
        </p:txBody>
      </p:sp>
      <p:sp>
        <p:nvSpPr>
          <p:cNvPr id="26" name="Rectangle 25">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A47097FC-59B2-80CC-EFD0-5BEC6869005E}"/>
              </a:ext>
            </a:extLst>
          </p:cNvPr>
          <p:cNvSpPr>
            <a:spLocks noGrp="1"/>
          </p:cNvSpPr>
          <p:nvPr>
            <p:ph type="body" idx="1"/>
          </p:nvPr>
        </p:nvSpPr>
        <p:spPr>
          <a:xfrm>
            <a:off x="841248" y="3328416"/>
            <a:ext cx="10509504" cy="2715768"/>
          </a:xfrm>
        </p:spPr>
        <p:txBody>
          <a:bodyPr vert="horz" lIns="91440" tIns="45720" rIns="91440" bIns="45720" rtlCol="0">
            <a:normAutofit/>
          </a:bodyPr>
          <a:lstStyle/>
          <a:p>
            <a:r>
              <a:rPr lang="en-US" sz="2200" dirty="0"/>
              <a:t>After training, evaluate the model’s performance using the test dataset. Fine-tune hyperparameters for optimal results.</a:t>
            </a:r>
          </a:p>
        </p:txBody>
      </p:sp>
    </p:spTree>
    <p:extLst>
      <p:ext uri="{BB962C8B-B14F-4D97-AF65-F5344CB8AC3E}">
        <p14:creationId xmlns:p14="http://schemas.microsoft.com/office/powerpoint/2010/main" val="169576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807</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Railway Monitoring System Using Machine Learning</vt:lpstr>
      <vt:lpstr>Introduction</vt:lpstr>
      <vt:lpstr>Railway Monitoring System Overview</vt:lpstr>
      <vt:lpstr>YOLOv8 Version Details</vt:lpstr>
      <vt:lpstr>Step 1: Collect Data</vt:lpstr>
      <vt:lpstr>Step 2: Label Data</vt:lpstr>
      <vt:lpstr>Step 3: Divide Data</vt:lpstr>
      <vt:lpstr>Step 4: Train Model using Custom Dataset</vt:lpstr>
      <vt:lpstr>Step 5: Performing Operations to Get     Best Weights</vt:lpstr>
      <vt:lpstr>Step 6: Using Best Weights Finding Obstacles</vt:lpstr>
      <vt:lpstr>Step 6: Apply Masking</vt:lpstr>
      <vt:lpstr>Step 7: Real-time Monitoring  Using Best Weights Finding Obstacles</vt:lpstr>
      <vt:lpstr>Applications</vt:lpstr>
      <vt:lpstr>Advantages of YOLOv8</vt:lpstr>
      <vt:lpstr>Drawbacks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chandrashekhar vankudothu</dc:creator>
  <cp:lastModifiedBy>Saiteja Cheepi</cp:lastModifiedBy>
  <cp:revision>234</cp:revision>
  <dcterms:created xsi:type="dcterms:W3CDTF">2025-01-20T00:17:07Z</dcterms:created>
  <dcterms:modified xsi:type="dcterms:W3CDTF">2025-01-20T03:51:21Z</dcterms:modified>
</cp:coreProperties>
</file>