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91" r:id="rId3"/>
    <p:sldId id="289" r:id="rId4"/>
    <p:sldId id="258" r:id="rId5"/>
    <p:sldId id="261" r:id="rId6"/>
    <p:sldId id="257" r:id="rId7"/>
    <p:sldId id="290" r:id="rId8"/>
    <p:sldId id="259" r:id="rId9"/>
    <p:sldId id="292" r:id="rId10"/>
    <p:sldId id="293" r:id="rId11"/>
    <p:sldId id="272" r:id="rId12"/>
    <p:sldId id="294" r:id="rId13"/>
    <p:sldId id="295" r:id="rId14"/>
    <p:sldId id="296" r:id="rId15"/>
    <p:sldId id="297" r:id="rId16"/>
    <p:sldId id="298" r:id="rId17"/>
    <p:sldId id="260" r:id="rId18"/>
    <p:sldId id="299" r:id="rId19"/>
    <p:sldId id="300" r:id="rId20"/>
    <p:sldId id="263" r:id="rId21"/>
    <p:sldId id="275"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Fira Sans Condensed" panose="020B0503050000020004" pitchFamily="34" charset="0"/>
      <p:regular r:id="rId28"/>
      <p:bold r:id="rId29"/>
      <p:italic r:id="rId30"/>
      <p:boldItalic r:id="rId31"/>
    </p:embeddedFont>
    <p:embeddedFont>
      <p:font typeface="Fira Sans Extra Condensed" panose="020B0503050000020004" pitchFamily="34" charset="0"/>
      <p:regular r:id="rId32"/>
      <p:bold r:id="rId33"/>
      <p:italic r:id="rId34"/>
      <p:boldItalic r:id="rId35"/>
    </p:embeddedFont>
    <p:embeddedFont>
      <p:font typeface="Nunito Sans"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4A96C0-4E67-40AF-815F-E1118BD26EA0}">
  <a:tblStyle styleId="{F04A96C0-4E67-40AF-815F-E1118BD26E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ea67f8950_0_1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ea67f8950_0_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eea67f8950_0_1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ea67f8950_0_1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ea67f8950_0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eea67f895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eea67f895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ef0c9eee94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5" name="Google Shape;1705;gef0c9eee9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ea67f8950_0_1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ea67f8950_0_1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ea67f8950_0_1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ea67f8950_0_1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ef0c9eee94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ef0c9eee94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72100" y="1477700"/>
            <a:ext cx="3914700" cy="17061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2100" y="3183700"/>
            <a:ext cx="39147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4772100" y="1477700"/>
            <a:ext cx="3914700" cy="1706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Fira Sans Condensed" panose="020B0604020202020204" pitchFamily="34" charset="0"/>
                <a:cs typeface="Times New Roman" panose="02020603050405020304" pitchFamily="18" charset="0"/>
              </a:rPr>
              <a:t>Fake</a:t>
            </a:r>
            <a:r>
              <a:rPr lang="en" dirty="0">
                <a:latin typeface="Times New Roman" panose="02020603050405020304" pitchFamily="18" charset="0"/>
                <a:cs typeface="Times New Roman" panose="02020603050405020304" pitchFamily="18" charset="0"/>
              </a:rPr>
              <a:t> </a:t>
            </a:r>
            <a:r>
              <a:rPr lang="en" dirty="0">
                <a:latin typeface="Fira Sans Condensed" panose="020B0503050000020004" pitchFamily="34" charset="0"/>
                <a:cs typeface="Times New Roman" panose="02020603050405020304" pitchFamily="18" charset="0"/>
              </a:rPr>
              <a:t>News Detection</a:t>
            </a:r>
            <a:endParaRPr dirty="0">
              <a:latin typeface="Fira Sans Condensed" panose="020B0503050000020004" pitchFamily="34" charset="0"/>
              <a:cs typeface="Times New Roman" panose="02020603050405020304" pitchFamily="18" charset="0"/>
            </a:endParaRPr>
          </a:p>
        </p:txBody>
      </p:sp>
      <p:sp>
        <p:nvSpPr>
          <p:cNvPr id="59" name="Google Shape;59;p15"/>
          <p:cNvSpPr txBox="1">
            <a:spLocks noGrp="1"/>
          </p:cNvSpPr>
          <p:nvPr>
            <p:ph type="subTitle" idx="1"/>
          </p:nvPr>
        </p:nvSpPr>
        <p:spPr>
          <a:xfrm>
            <a:off x="5149864" y="3774940"/>
            <a:ext cx="3914700" cy="101079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latin typeface="Times New Roman" panose="02020603050405020304" pitchFamily="18" charset="0"/>
                <a:cs typeface="Times New Roman" panose="02020603050405020304" pitchFamily="18" charset="0"/>
              </a:rPr>
              <a:t>By</a:t>
            </a:r>
          </a:p>
          <a:p>
            <a:pPr marL="0" lvl="0" indent="0" algn="r" rtl="0">
              <a:spcBef>
                <a:spcPts val="0"/>
              </a:spcBef>
              <a:spcAft>
                <a:spcPts val="0"/>
              </a:spcAft>
              <a:buNone/>
            </a:pPr>
            <a:r>
              <a:rPr lang="en-IN" dirty="0">
                <a:latin typeface="Times New Roman" panose="02020603050405020304" pitchFamily="18" charset="0"/>
                <a:cs typeface="Times New Roman" panose="02020603050405020304" pitchFamily="18" charset="0"/>
              </a:rPr>
              <a:t>Alasyam Sai Teja</a:t>
            </a:r>
          </a:p>
          <a:p>
            <a:pPr marL="0" lvl="0" indent="0" algn="r" rtl="0">
              <a:spcBef>
                <a:spcPts val="0"/>
              </a:spcBef>
              <a:spcAft>
                <a:spcPts val="0"/>
              </a:spcAft>
              <a:buNone/>
            </a:pPr>
            <a:r>
              <a:rPr lang="en-IN" dirty="0">
                <a:latin typeface="Times New Roman" panose="02020603050405020304" pitchFamily="18" charset="0"/>
                <a:cs typeface="Times New Roman" panose="02020603050405020304" pitchFamily="18" charset="0"/>
              </a:rPr>
              <a:t>11912082</a:t>
            </a:r>
          </a:p>
          <a:p>
            <a:pPr marL="0" lvl="0" indent="0" algn="r" rtl="0">
              <a:spcBef>
                <a:spcPts val="0"/>
              </a:spcBef>
              <a:spcAft>
                <a:spcPts val="0"/>
              </a:spcAft>
              <a:buNone/>
            </a:pPr>
            <a:r>
              <a:rPr lang="en-IN" dirty="0">
                <a:latin typeface="Times New Roman" panose="02020603050405020304" pitchFamily="18" charset="0"/>
                <a:cs typeface="Times New Roman" panose="02020603050405020304" pitchFamily="18" charset="0"/>
              </a:rPr>
              <a:t>CS-B-05</a:t>
            </a:r>
            <a:endParaRPr dirty="0">
              <a:latin typeface="Times New Roman" panose="02020603050405020304" pitchFamily="18" charset="0"/>
              <a:cs typeface="Times New Roman" panose="02020603050405020304" pitchFamily="18" charset="0"/>
            </a:endParaRPr>
          </a:p>
        </p:txBody>
      </p:sp>
      <p:grpSp>
        <p:nvGrpSpPr>
          <p:cNvPr id="60" name="Google Shape;60;p15"/>
          <p:cNvGrpSpPr/>
          <p:nvPr/>
        </p:nvGrpSpPr>
        <p:grpSpPr>
          <a:xfrm>
            <a:off x="457200" y="312235"/>
            <a:ext cx="4003208" cy="3337932"/>
            <a:chOff x="457200" y="586924"/>
            <a:chExt cx="4003208" cy="4143503"/>
          </a:xfrm>
        </p:grpSpPr>
        <p:sp>
          <p:nvSpPr>
            <p:cNvPr id="61" name="Google Shape;61;p15"/>
            <p:cNvSpPr/>
            <p:nvPr/>
          </p:nvSpPr>
          <p:spPr>
            <a:xfrm>
              <a:off x="558721" y="586924"/>
              <a:ext cx="3901687" cy="3672814"/>
            </a:xfrm>
            <a:custGeom>
              <a:avLst/>
              <a:gdLst/>
              <a:ahLst/>
              <a:cxnLst/>
              <a:rect l="l" t="t" r="r" b="b"/>
              <a:pathLst>
                <a:path w="37010" h="34839" extrusionOk="0">
                  <a:moveTo>
                    <a:pt x="11003" y="1"/>
                  </a:moveTo>
                  <a:cubicBezTo>
                    <a:pt x="10203" y="1"/>
                    <a:pt x="9402" y="120"/>
                    <a:pt x="8632" y="344"/>
                  </a:cubicBezTo>
                  <a:cubicBezTo>
                    <a:pt x="5623" y="1221"/>
                    <a:pt x="3024" y="3622"/>
                    <a:pt x="1991" y="6560"/>
                  </a:cubicBezTo>
                  <a:cubicBezTo>
                    <a:pt x="0" y="12223"/>
                    <a:pt x="562" y="18732"/>
                    <a:pt x="3490" y="23975"/>
                  </a:cubicBezTo>
                  <a:cubicBezTo>
                    <a:pt x="4473" y="25728"/>
                    <a:pt x="5719" y="27334"/>
                    <a:pt x="7158" y="28737"/>
                  </a:cubicBezTo>
                  <a:cubicBezTo>
                    <a:pt x="10587" y="32083"/>
                    <a:pt x="15823" y="34839"/>
                    <a:pt x="20733" y="34839"/>
                  </a:cubicBezTo>
                  <a:cubicBezTo>
                    <a:pt x="20930" y="34839"/>
                    <a:pt x="21126" y="34834"/>
                    <a:pt x="21321" y="34826"/>
                  </a:cubicBezTo>
                  <a:cubicBezTo>
                    <a:pt x="23398" y="34734"/>
                    <a:pt x="25490" y="34056"/>
                    <a:pt x="27131" y="32759"/>
                  </a:cubicBezTo>
                  <a:cubicBezTo>
                    <a:pt x="28915" y="31356"/>
                    <a:pt x="29948" y="29279"/>
                    <a:pt x="30920" y="27283"/>
                  </a:cubicBezTo>
                  <a:cubicBezTo>
                    <a:pt x="33686" y="21579"/>
                    <a:pt x="37009" y="13930"/>
                    <a:pt x="33094" y="7932"/>
                  </a:cubicBezTo>
                  <a:cubicBezTo>
                    <a:pt x="31514" y="5507"/>
                    <a:pt x="28996" y="4361"/>
                    <a:pt x="26164" y="4361"/>
                  </a:cubicBezTo>
                  <a:cubicBezTo>
                    <a:pt x="26127" y="4361"/>
                    <a:pt x="26090" y="4361"/>
                    <a:pt x="26052" y="4361"/>
                  </a:cubicBezTo>
                  <a:cubicBezTo>
                    <a:pt x="24659" y="4374"/>
                    <a:pt x="23166" y="4588"/>
                    <a:pt x="21709" y="4588"/>
                  </a:cubicBezTo>
                  <a:cubicBezTo>
                    <a:pt x="20306" y="4588"/>
                    <a:pt x="18937" y="4390"/>
                    <a:pt x="17725" y="3622"/>
                  </a:cubicBezTo>
                  <a:cubicBezTo>
                    <a:pt x="16114" y="2598"/>
                    <a:pt x="15182" y="942"/>
                    <a:pt x="13297" y="349"/>
                  </a:cubicBezTo>
                  <a:cubicBezTo>
                    <a:pt x="12552" y="113"/>
                    <a:pt x="11778" y="1"/>
                    <a:pt x="1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57200" y="2343135"/>
              <a:ext cx="3934262" cy="2387293"/>
            </a:xfrm>
            <a:custGeom>
              <a:avLst/>
              <a:gdLst/>
              <a:ahLst/>
              <a:cxnLst/>
              <a:rect l="l" t="t" r="r" b="b"/>
              <a:pathLst>
                <a:path w="37319" h="22645" extrusionOk="0">
                  <a:moveTo>
                    <a:pt x="23280" y="1"/>
                  </a:moveTo>
                  <a:cubicBezTo>
                    <a:pt x="14626" y="1"/>
                    <a:pt x="4306" y="706"/>
                    <a:pt x="2716" y="1815"/>
                  </a:cubicBezTo>
                  <a:cubicBezTo>
                    <a:pt x="1" y="3709"/>
                    <a:pt x="5841" y="15208"/>
                    <a:pt x="5770" y="15558"/>
                  </a:cubicBezTo>
                  <a:lnTo>
                    <a:pt x="5770" y="22644"/>
                  </a:lnTo>
                  <a:lnTo>
                    <a:pt x="32096" y="22644"/>
                  </a:lnTo>
                  <a:lnTo>
                    <a:pt x="32365" y="15791"/>
                  </a:lnTo>
                  <a:cubicBezTo>
                    <a:pt x="32365" y="15791"/>
                    <a:pt x="37319" y="3127"/>
                    <a:pt x="35465" y="1166"/>
                  </a:cubicBezTo>
                  <a:cubicBezTo>
                    <a:pt x="34696" y="354"/>
                    <a:pt x="29406" y="1"/>
                    <a:pt x="23280" y="1"/>
                  </a:cubicBezTo>
                  <a:close/>
                </a:path>
              </a:pathLst>
            </a:custGeom>
            <a:solidFill>
              <a:srgbClr val="D4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631968" y="3877012"/>
              <a:ext cx="616932" cy="853395"/>
            </a:xfrm>
            <a:custGeom>
              <a:avLst/>
              <a:gdLst/>
              <a:ahLst/>
              <a:cxnLst/>
              <a:rect l="l" t="t" r="r" b="b"/>
              <a:pathLst>
                <a:path w="5852" h="8095" extrusionOk="0">
                  <a:moveTo>
                    <a:pt x="2923" y="1"/>
                  </a:moveTo>
                  <a:cubicBezTo>
                    <a:pt x="2295" y="1"/>
                    <a:pt x="1667" y="78"/>
                    <a:pt x="1039" y="233"/>
                  </a:cubicBezTo>
                  <a:cubicBezTo>
                    <a:pt x="426" y="385"/>
                    <a:pt x="1" y="947"/>
                    <a:pt x="1" y="1580"/>
                  </a:cubicBezTo>
                  <a:lnTo>
                    <a:pt x="1" y="8094"/>
                  </a:lnTo>
                  <a:lnTo>
                    <a:pt x="5851" y="8094"/>
                  </a:lnTo>
                  <a:lnTo>
                    <a:pt x="5851" y="1580"/>
                  </a:lnTo>
                  <a:cubicBezTo>
                    <a:pt x="5851" y="1271"/>
                    <a:pt x="5750" y="977"/>
                    <a:pt x="5573" y="744"/>
                  </a:cubicBezTo>
                  <a:cubicBezTo>
                    <a:pt x="5390" y="496"/>
                    <a:pt x="5127" y="309"/>
                    <a:pt x="4808" y="233"/>
                  </a:cubicBezTo>
                  <a:cubicBezTo>
                    <a:pt x="4180" y="78"/>
                    <a:pt x="3552" y="1"/>
                    <a:pt x="2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861576" y="4013533"/>
              <a:ext cx="161402" cy="152968"/>
            </a:xfrm>
            <a:custGeom>
              <a:avLst/>
              <a:gdLst/>
              <a:ahLst/>
              <a:cxnLst/>
              <a:rect l="l" t="t" r="r" b="b"/>
              <a:pathLst>
                <a:path w="1531" h="1451" extrusionOk="0">
                  <a:moveTo>
                    <a:pt x="752" y="345"/>
                  </a:moveTo>
                  <a:cubicBezTo>
                    <a:pt x="833" y="345"/>
                    <a:pt x="895" y="394"/>
                    <a:pt x="928" y="427"/>
                  </a:cubicBezTo>
                  <a:cubicBezTo>
                    <a:pt x="1004" y="508"/>
                    <a:pt x="1039" y="630"/>
                    <a:pt x="1024" y="716"/>
                  </a:cubicBezTo>
                  <a:cubicBezTo>
                    <a:pt x="1009" y="792"/>
                    <a:pt x="958" y="858"/>
                    <a:pt x="887" y="903"/>
                  </a:cubicBezTo>
                  <a:cubicBezTo>
                    <a:pt x="862" y="918"/>
                    <a:pt x="832" y="934"/>
                    <a:pt x="801" y="939"/>
                  </a:cubicBezTo>
                  <a:cubicBezTo>
                    <a:pt x="791" y="939"/>
                    <a:pt x="781" y="944"/>
                    <a:pt x="771" y="949"/>
                  </a:cubicBezTo>
                  <a:cubicBezTo>
                    <a:pt x="753" y="951"/>
                    <a:pt x="735" y="953"/>
                    <a:pt x="718" y="953"/>
                  </a:cubicBezTo>
                  <a:cubicBezTo>
                    <a:pt x="700" y="953"/>
                    <a:pt x="682" y="951"/>
                    <a:pt x="664" y="949"/>
                  </a:cubicBezTo>
                  <a:cubicBezTo>
                    <a:pt x="593" y="928"/>
                    <a:pt x="528" y="883"/>
                    <a:pt x="497" y="827"/>
                  </a:cubicBezTo>
                  <a:cubicBezTo>
                    <a:pt x="452" y="746"/>
                    <a:pt x="457" y="635"/>
                    <a:pt x="507" y="533"/>
                  </a:cubicBezTo>
                  <a:cubicBezTo>
                    <a:pt x="558" y="427"/>
                    <a:pt x="639" y="361"/>
                    <a:pt x="730" y="346"/>
                  </a:cubicBezTo>
                  <a:cubicBezTo>
                    <a:pt x="738" y="345"/>
                    <a:pt x="745" y="345"/>
                    <a:pt x="752" y="345"/>
                  </a:cubicBezTo>
                  <a:close/>
                  <a:moveTo>
                    <a:pt x="401" y="1"/>
                  </a:moveTo>
                  <a:cubicBezTo>
                    <a:pt x="390" y="1"/>
                    <a:pt x="380" y="5"/>
                    <a:pt x="371" y="12"/>
                  </a:cubicBezTo>
                  <a:cubicBezTo>
                    <a:pt x="355" y="27"/>
                    <a:pt x="350" y="52"/>
                    <a:pt x="366" y="72"/>
                  </a:cubicBezTo>
                  <a:cubicBezTo>
                    <a:pt x="441" y="159"/>
                    <a:pt x="538" y="229"/>
                    <a:pt x="639" y="285"/>
                  </a:cubicBezTo>
                  <a:cubicBezTo>
                    <a:pt x="558" y="321"/>
                    <a:pt x="482" y="392"/>
                    <a:pt x="431" y="493"/>
                  </a:cubicBezTo>
                  <a:cubicBezTo>
                    <a:pt x="411" y="538"/>
                    <a:pt x="396" y="589"/>
                    <a:pt x="386" y="640"/>
                  </a:cubicBezTo>
                  <a:cubicBezTo>
                    <a:pt x="303" y="570"/>
                    <a:pt x="198" y="530"/>
                    <a:pt x="92" y="530"/>
                  </a:cubicBezTo>
                  <a:cubicBezTo>
                    <a:pt x="75" y="530"/>
                    <a:pt x="58" y="531"/>
                    <a:pt x="41" y="533"/>
                  </a:cubicBezTo>
                  <a:cubicBezTo>
                    <a:pt x="16" y="538"/>
                    <a:pt x="1" y="559"/>
                    <a:pt x="6" y="579"/>
                  </a:cubicBezTo>
                  <a:cubicBezTo>
                    <a:pt x="6" y="601"/>
                    <a:pt x="25" y="615"/>
                    <a:pt x="43" y="615"/>
                  </a:cubicBezTo>
                  <a:cubicBezTo>
                    <a:pt x="46" y="615"/>
                    <a:pt x="49" y="615"/>
                    <a:pt x="51" y="614"/>
                  </a:cubicBezTo>
                  <a:cubicBezTo>
                    <a:pt x="65" y="613"/>
                    <a:pt x="78" y="612"/>
                    <a:pt x="92" y="612"/>
                  </a:cubicBezTo>
                  <a:cubicBezTo>
                    <a:pt x="201" y="612"/>
                    <a:pt x="313" y="666"/>
                    <a:pt x="381" y="751"/>
                  </a:cubicBezTo>
                  <a:cubicBezTo>
                    <a:pt x="381" y="751"/>
                    <a:pt x="386" y="751"/>
                    <a:pt x="386" y="756"/>
                  </a:cubicBezTo>
                  <a:cubicBezTo>
                    <a:pt x="391" y="797"/>
                    <a:pt x="401" y="832"/>
                    <a:pt x="421" y="868"/>
                  </a:cubicBezTo>
                  <a:cubicBezTo>
                    <a:pt x="467" y="949"/>
                    <a:pt x="553" y="1010"/>
                    <a:pt x="649" y="1030"/>
                  </a:cubicBezTo>
                  <a:cubicBezTo>
                    <a:pt x="659" y="1030"/>
                    <a:pt x="669" y="1030"/>
                    <a:pt x="685" y="1035"/>
                  </a:cubicBezTo>
                  <a:cubicBezTo>
                    <a:pt x="599" y="1141"/>
                    <a:pt x="563" y="1283"/>
                    <a:pt x="593" y="1415"/>
                  </a:cubicBezTo>
                  <a:cubicBezTo>
                    <a:pt x="599" y="1435"/>
                    <a:pt x="614" y="1450"/>
                    <a:pt x="634" y="1450"/>
                  </a:cubicBezTo>
                  <a:lnTo>
                    <a:pt x="644" y="1450"/>
                  </a:lnTo>
                  <a:cubicBezTo>
                    <a:pt x="664" y="1445"/>
                    <a:pt x="680" y="1420"/>
                    <a:pt x="675" y="1400"/>
                  </a:cubicBezTo>
                  <a:cubicBezTo>
                    <a:pt x="644" y="1263"/>
                    <a:pt x="700" y="1111"/>
                    <a:pt x="811" y="1025"/>
                  </a:cubicBezTo>
                  <a:cubicBezTo>
                    <a:pt x="852" y="1015"/>
                    <a:pt x="897" y="999"/>
                    <a:pt x="933" y="974"/>
                  </a:cubicBezTo>
                  <a:cubicBezTo>
                    <a:pt x="973" y="949"/>
                    <a:pt x="1004" y="918"/>
                    <a:pt x="1029" y="883"/>
                  </a:cubicBezTo>
                  <a:cubicBezTo>
                    <a:pt x="1039" y="883"/>
                    <a:pt x="1049" y="878"/>
                    <a:pt x="1054" y="868"/>
                  </a:cubicBezTo>
                  <a:cubicBezTo>
                    <a:pt x="1146" y="726"/>
                    <a:pt x="1313" y="630"/>
                    <a:pt x="1485" y="630"/>
                  </a:cubicBezTo>
                  <a:lnTo>
                    <a:pt x="1490" y="630"/>
                  </a:lnTo>
                  <a:cubicBezTo>
                    <a:pt x="1515" y="630"/>
                    <a:pt x="1531" y="614"/>
                    <a:pt x="1531" y="589"/>
                  </a:cubicBezTo>
                  <a:cubicBezTo>
                    <a:pt x="1531" y="569"/>
                    <a:pt x="1515" y="549"/>
                    <a:pt x="1490" y="549"/>
                  </a:cubicBezTo>
                  <a:lnTo>
                    <a:pt x="1485" y="549"/>
                  </a:lnTo>
                  <a:cubicBezTo>
                    <a:pt x="1348" y="549"/>
                    <a:pt x="1217" y="599"/>
                    <a:pt x="1110" y="685"/>
                  </a:cubicBezTo>
                  <a:cubicBezTo>
                    <a:pt x="1115" y="579"/>
                    <a:pt x="1070" y="457"/>
                    <a:pt x="989" y="371"/>
                  </a:cubicBezTo>
                  <a:cubicBezTo>
                    <a:pt x="933" y="310"/>
                    <a:pt x="867" y="275"/>
                    <a:pt x="801" y="265"/>
                  </a:cubicBezTo>
                  <a:cubicBezTo>
                    <a:pt x="796" y="260"/>
                    <a:pt x="791" y="255"/>
                    <a:pt x="786" y="255"/>
                  </a:cubicBezTo>
                  <a:cubicBezTo>
                    <a:pt x="649" y="209"/>
                    <a:pt x="528" y="123"/>
                    <a:pt x="431" y="17"/>
                  </a:cubicBezTo>
                  <a:cubicBezTo>
                    <a:pt x="423" y="6"/>
                    <a:pt x="412" y="1"/>
                    <a:pt x="401"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48796" y="3876907"/>
              <a:ext cx="616932" cy="853501"/>
            </a:xfrm>
            <a:custGeom>
              <a:avLst/>
              <a:gdLst/>
              <a:ahLst/>
              <a:cxnLst/>
              <a:rect l="l" t="t" r="r" b="b"/>
              <a:pathLst>
                <a:path w="5852" h="8096" extrusionOk="0">
                  <a:moveTo>
                    <a:pt x="2882" y="1"/>
                  </a:moveTo>
                  <a:cubicBezTo>
                    <a:pt x="2229" y="1"/>
                    <a:pt x="1579" y="84"/>
                    <a:pt x="933" y="254"/>
                  </a:cubicBezTo>
                  <a:cubicBezTo>
                    <a:pt x="380" y="401"/>
                    <a:pt x="0" y="897"/>
                    <a:pt x="0" y="1465"/>
                  </a:cubicBezTo>
                  <a:lnTo>
                    <a:pt x="0" y="8095"/>
                  </a:lnTo>
                  <a:lnTo>
                    <a:pt x="5851" y="8095"/>
                  </a:lnTo>
                  <a:lnTo>
                    <a:pt x="5851" y="1480"/>
                  </a:lnTo>
                  <a:cubicBezTo>
                    <a:pt x="5851" y="907"/>
                    <a:pt x="5466" y="406"/>
                    <a:pt x="4909" y="264"/>
                  </a:cubicBezTo>
                  <a:cubicBezTo>
                    <a:pt x="4231" y="89"/>
                    <a:pt x="3555" y="1"/>
                    <a:pt x="2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952259" y="4013533"/>
              <a:ext cx="161402" cy="152968"/>
            </a:xfrm>
            <a:custGeom>
              <a:avLst/>
              <a:gdLst/>
              <a:ahLst/>
              <a:cxnLst/>
              <a:rect l="l" t="t" r="r" b="b"/>
              <a:pathLst>
                <a:path w="1531" h="1451" extrusionOk="0">
                  <a:moveTo>
                    <a:pt x="748" y="345"/>
                  </a:moveTo>
                  <a:cubicBezTo>
                    <a:pt x="832" y="345"/>
                    <a:pt x="895" y="394"/>
                    <a:pt x="927" y="427"/>
                  </a:cubicBezTo>
                  <a:cubicBezTo>
                    <a:pt x="1003" y="508"/>
                    <a:pt x="1039" y="630"/>
                    <a:pt x="1019" y="716"/>
                  </a:cubicBezTo>
                  <a:cubicBezTo>
                    <a:pt x="1003" y="792"/>
                    <a:pt x="958" y="858"/>
                    <a:pt x="887" y="903"/>
                  </a:cubicBezTo>
                  <a:cubicBezTo>
                    <a:pt x="862" y="918"/>
                    <a:pt x="831" y="934"/>
                    <a:pt x="801" y="939"/>
                  </a:cubicBezTo>
                  <a:cubicBezTo>
                    <a:pt x="791" y="939"/>
                    <a:pt x="781" y="944"/>
                    <a:pt x="770" y="949"/>
                  </a:cubicBezTo>
                  <a:cubicBezTo>
                    <a:pt x="753" y="951"/>
                    <a:pt x="735" y="953"/>
                    <a:pt x="717" y="953"/>
                  </a:cubicBezTo>
                  <a:cubicBezTo>
                    <a:pt x="700" y="953"/>
                    <a:pt x="682" y="951"/>
                    <a:pt x="664" y="949"/>
                  </a:cubicBezTo>
                  <a:cubicBezTo>
                    <a:pt x="593" y="928"/>
                    <a:pt x="527" y="883"/>
                    <a:pt x="492" y="827"/>
                  </a:cubicBezTo>
                  <a:cubicBezTo>
                    <a:pt x="451" y="746"/>
                    <a:pt x="456" y="635"/>
                    <a:pt x="507" y="533"/>
                  </a:cubicBezTo>
                  <a:cubicBezTo>
                    <a:pt x="558" y="427"/>
                    <a:pt x="639" y="361"/>
                    <a:pt x="725" y="346"/>
                  </a:cubicBezTo>
                  <a:cubicBezTo>
                    <a:pt x="733" y="345"/>
                    <a:pt x="740" y="345"/>
                    <a:pt x="748" y="345"/>
                  </a:cubicBezTo>
                  <a:close/>
                  <a:moveTo>
                    <a:pt x="398" y="1"/>
                  </a:moveTo>
                  <a:cubicBezTo>
                    <a:pt x="388" y="1"/>
                    <a:pt x="377" y="5"/>
                    <a:pt x="370" y="12"/>
                  </a:cubicBezTo>
                  <a:cubicBezTo>
                    <a:pt x="350" y="27"/>
                    <a:pt x="350" y="52"/>
                    <a:pt x="365" y="72"/>
                  </a:cubicBezTo>
                  <a:cubicBezTo>
                    <a:pt x="441" y="159"/>
                    <a:pt x="537" y="229"/>
                    <a:pt x="639" y="285"/>
                  </a:cubicBezTo>
                  <a:cubicBezTo>
                    <a:pt x="558" y="321"/>
                    <a:pt x="482" y="392"/>
                    <a:pt x="431" y="493"/>
                  </a:cubicBezTo>
                  <a:cubicBezTo>
                    <a:pt x="406" y="538"/>
                    <a:pt x="391" y="589"/>
                    <a:pt x="385" y="640"/>
                  </a:cubicBezTo>
                  <a:cubicBezTo>
                    <a:pt x="303" y="570"/>
                    <a:pt x="197" y="530"/>
                    <a:pt x="92" y="530"/>
                  </a:cubicBezTo>
                  <a:cubicBezTo>
                    <a:pt x="75" y="530"/>
                    <a:pt x="58" y="531"/>
                    <a:pt x="41" y="533"/>
                  </a:cubicBezTo>
                  <a:cubicBezTo>
                    <a:pt x="16" y="538"/>
                    <a:pt x="0" y="559"/>
                    <a:pt x="6" y="579"/>
                  </a:cubicBezTo>
                  <a:cubicBezTo>
                    <a:pt x="6" y="601"/>
                    <a:pt x="21" y="615"/>
                    <a:pt x="42" y="615"/>
                  </a:cubicBezTo>
                  <a:cubicBezTo>
                    <a:pt x="45" y="615"/>
                    <a:pt x="48" y="615"/>
                    <a:pt x="51" y="614"/>
                  </a:cubicBezTo>
                  <a:cubicBezTo>
                    <a:pt x="64" y="613"/>
                    <a:pt x="78" y="612"/>
                    <a:pt x="91" y="612"/>
                  </a:cubicBezTo>
                  <a:cubicBezTo>
                    <a:pt x="201" y="612"/>
                    <a:pt x="313" y="666"/>
                    <a:pt x="380" y="751"/>
                  </a:cubicBezTo>
                  <a:cubicBezTo>
                    <a:pt x="380" y="751"/>
                    <a:pt x="380" y="751"/>
                    <a:pt x="385" y="756"/>
                  </a:cubicBezTo>
                  <a:cubicBezTo>
                    <a:pt x="391" y="797"/>
                    <a:pt x="401" y="832"/>
                    <a:pt x="421" y="868"/>
                  </a:cubicBezTo>
                  <a:cubicBezTo>
                    <a:pt x="466" y="949"/>
                    <a:pt x="548" y="1010"/>
                    <a:pt x="644" y="1030"/>
                  </a:cubicBezTo>
                  <a:cubicBezTo>
                    <a:pt x="659" y="1030"/>
                    <a:pt x="669" y="1030"/>
                    <a:pt x="684" y="1035"/>
                  </a:cubicBezTo>
                  <a:cubicBezTo>
                    <a:pt x="598" y="1141"/>
                    <a:pt x="563" y="1283"/>
                    <a:pt x="588" y="1415"/>
                  </a:cubicBezTo>
                  <a:cubicBezTo>
                    <a:pt x="593" y="1435"/>
                    <a:pt x="613" y="1450"/>
                    <a:pt x="634" y="1450"/>
                  </a:cubicBezTo>
                  <a:lnTo>
                    <a:pt x="639" y="1450"/>
                  </a:lnTo>
                  <a:cubicBezTo>
                    <a:pt x="664" y="1445"/>
                    <a:pt x="679" y="1420"/>
                    <a:pt x="674" y="1400"/>
                  </a:cubicBezTo>
                  <a:cubicBezTo>
                    <a:pt x="644" y="1263"/>
                    <a:pt x="700" y="1111"/>
                    <a:pt x="811" y="1025"/>
                  </a:cubicBezTo>
                  <a:cubicBezTo>
                    <a:pt x="851" y="1015"/>
                    <a:pt x="892" y="999"/>
                    <a:pt x="933" y="974"/>
                  </a:cubicBezTo>
                  <a:cubicBezTo>
                    <a:pt x="973" y="949"/>
                    <a:pt x="1003" y="918"/>
                    <a:pt x="1029" y="883"/>
                  </a:cubicBezTo>
                  <a:cubicBezTo>
                    <a:pt x="1039" y="883"/>
                    <a:pt x="1049" y="878"/>
                    <a:pt x="1054" y="868"/>
                  </a:cubicBezTo>
                  <a:cubicBezTo>
                    <a:pt x="1145" y="726"/>
                    <a:pt x="1312" y="630"/>
                    <a:pt x="1485" y="630"/>
                  </a:cubicBezTo>
                  <a:lnTo>
                    <a:pt x="1490" y="630"/>
                  </a:lnTo>
                  <a:cubicBezTo>
                    <a:pt x="1510" y="630"/>
                    <a:pt x="1530" y="614"/>
                    <a:pt x="1530" y="589"/>
                  </a:cubicBezTo>
                  <a:cubicBezTo>
                    <a:pt x="1530" y="569"/>
                    <a:pt x="1515" y="549"/>
                    <a:pt x="1490" y="549"/>
                  </a:cubicBezTo>
                  <a:lnTo>
                    <a:pt x="1485" y="549"/>
                  </a:lnTo>
                  <a:cubicBezTo>
                    <a:pt x="1348" y="549"/>
                    <a:pt x="1216" y="599"/>
                    <a:pt x="1110" y="685"/>
                  </a:cubicBezTo>
                  <a:cubicBezTo>
                    <a:pt x="1115" y="579"/>
                    <a:pt x="1069" y="457"/>
                    <a:pt x="988" y="371"/>
                  </a:cubicBezTo>
                  <a:cubicBezTo>
                    <a:pt x="933" y="310"/>
                    <a:pt x="867" y="275"/>
                    <a:pt x="796" y="265"/>
                  </a:cubicBezTo>
                  <a:cubicBezTo>
                    <a:pt x="796" y="260"/>
                    <a:pt x="791" y="255"/>
                    <a:pt x="786" y="255"/>
                  </a:cubicBezTo>
                  <a:cubicBezTo>
                    <a:pt x="649" y="209"/>
                    <a:pt x="522" y="123"/>
                    <a:pt x="431" y="17"/>
                  </a:cubicBezTo>
                  <a:cubicBezTo>
                    <a:pt x="423" y="6"/>
                    <a:pt x="410" y="1"/>
                    <a:pt x="398"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005553" y="2827861"/>
              <a:ext cx="1007839" cy="959345"/>
            </a:xfrm>
            <a:custGeom>
              <a:avLst/>
              <a:gdLst/>
              <a:ahLst/>
              <a:cxnLst/>
              <a:rect l="l" t="t" r="r" b="b"/>
              <a:pathLst>
                <a:path w="9560" h="9100" extrusionOk="0">
                  <a:moveTo>
                    <a:pt x="8194" y="0"/>
                  </a:moveTo>
                  <a:cubicBezTo>
                    <a:pt x="7737" y="0"/>
                    <a:pt x="7418" y="271"/>
                    <a:pt x="7250" y="834"/>
                  </a:cubicBezTo>
                  <a:lnTo>
                    <a:pt x="6317" y="5823"/>
                  </a:lnTo>
                  <a:lnTo>
                    <a:pt x="3450" y="3123"/>
                  </a:lnTo>
                  <a:lnTo>
                    <a:pt x="1500" y="1290"/>
                  </a:lnTo>
                  <a:lnTo>
                    <a:pt x="1" y="2865"/>
                  </a:lnTo>
                  <a:cubicBezTo>
                    <a:pt x="1" y="2865"/>
                    <a:pt x="4371" y="9099"/>
                    <a:pt x="6902" y="9099"/>
                  </a:cubicBezTo>
                  <a:cubicBezTo>
                    <a:pt x="7029" y="9099"/>
                    <a:pt x="7152" y="9083"/>
                    <a:pt x="7270" y="9050"/>
                  </a:cubicBezTo>
                  <a:cubicBezTo>
                    <a:pt x="7346" y="9030"/>
                    <a:pt x="7422" y="8999"/>
                    <a:pt x="7498" y="8959"/>
                  </a:cubicBezTo>
                  <a:cubicBezTo>
                    <a:pt x="9559" y="7885"/>
                    <a:pt x="8678" y="84"/>
                    <a:pt x="8678" y="84"/>
                  </a:cubicBezTo>
                  <a:cubicBezTo>
                    <a:pt x="8503" y="28"/>
                    <a:pt x="8341" y="0"/>
                    <a:pt x="8194"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767982" y="2827861"/>
              <a:ext cx="987598" cy="937417"/>
            </a:xfrm>
            <a:custGeom>
              <a:avLst/>
              <a:gdLst/>
              <a:ahLst/>
              <a:cxnLst/>
              <a:rect l="l" t="t" r="r" b="b"/>
              <a:pathLst>
                <a:path w="9368" h="8892" extrusionOk="0">
                  <a:moveTo>
                    <a:pt x="1172" y="0"/>
                  </a:moveTo>
                  <a:cubicBezTo>
                    <a:pt x="1024" y="0"/>
                    <a:pt x="861" y="28"/>
                    <a:pt x="685" y="84"/>
                  </a:cubicBezTo>
                  <a:cubicBezTo>
                    <a:pt x="685" y="84"/>
                    <a:pt x="1" y="7627"/>
                    <a:pt x="1916" y="8726"/>
                  </a:cubicBezTo>
                  <a:cubicBezTo>
                    <a:pt x="1926" y="8736"/>
                    <a:pt x="1941" y="8741"/>
                    <a:pt x="1951" y="8746"/>
                  </a:cubicBezTo>
                  <a:cubicBezTo>
                    <a:pt x="2140" y="8846"/>
                    <a:pt x="2346" y="8891"/>
                    <a:pt x="2566" y="8891"/>
                  </a:cubicBezTo>
                  <a:cubicBezTo>
                    <a:pt x="5085" y="8891"/>
                    <a:pt x="9367" y="2865"/>
                    <a:pt x="9367" y="2865"/>
                  </a:cubicBezTo>
                  <a:lnTo>
                    <a:pt x="7863" y="1290"/>
                  </a:lnTo>
                  <a:lnTo>
                    <a:pt x="6090" y="2961"/>
                  </a:lnTo>
                  <a:lnTo>
                    <a:pt x="3050" y="5823"/>
                  </a:lnTo>
                  <a:lnTo>
                    <a:pt x="2118" y="834"/>
                  </a:lnTo>
                  <a:cubicBezTo>
                    <a:pt x="1950" y="271"/>
                    <a:pt x="1631" y="0"/>
                    <a:pt x="117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584577" y="3226458"/>
              <a:ext cx="1562045" cy="999827"/>
            </a:xfrm>
            <a:custGeom>
              <a:avLst/>
              <a:gdLst/>
              <a:ahLst/>
              <a:cxnLst/>
              <a:rect l="l" t="t" r="r" b="b"/>
              <a:pathLst>
                <a:path w="14817" h="9484" extrusionOk="0">
                  <a:moveTo>
                    <a:pt x="547" y="1"/>
                  </a:moveTo>
                  <a:cubicBezTo>
                    <a:pt x="998" y="3496"/>
                    <a:pt x="567" y="6085"/>
                    <a:pt x="253" y="7356"/>
                  </a:cubicBezTo>
                  <a:cubicBezTo>
                    <a:pt x="117" y="7923"/>
                    <a:pt x="0" y="8227"/>
                    <a:pt x="0" y="8227"/>
                  </a:cubicBezTo>
                  <a:lnTo>
                    <a:pt x="13014" y="9332"/>
                  </a:lnTo>
                  <a:lnTo>
                    <a:pt x="14817" y="9484"/>
                  </a:lnTo>
                  <a:cubicBezTo>
                    <a:pt x="14569" y="8815"/>
                    <a:pt x="14391" y="8091"/>
                    <a:pt x="14275" y="7356"/>
                  </a:cubicBezTo>
                  <a:cubicBezTo>
                    <a:pt x="14088" y="6171"/>
                    <a:pt x="14042" y="4945"/>
                    <a:pt x="14067" y="3846"/>
                  </a:cubicBezTo>
                  <a:cubicBezTo>
                    <a:pt x="14118" y="1688"/>
                    <a:pt x="14432" y="1"/>
                    <a:pt x="14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477153" y="3539032"/>
              <a:ext cx="2071130" cy="1191380"/>
            </a:xfrm>
            <a:custGeom>
              <a:avLst/>
              <a:gdLst/>
              <a:ahLst/>
              <a:cxnLst/>
              <a:rect l="l" t="t" r="r" b="b"/>
              <a:pathLst>
                <a:path w="19646" h="11301" extrusionOk="0">
                  <a:moveTo>
                    <a:pt x="12722" y="1"/>
                  </a:moveTo>
                  <a:cubicBezTo>
                    <a:pt x="10445" y="1"/>
                    <a:pt x="1078" y="5064"/>
                    <a:pt x="1019" y="5262"/>
                  </a:cubicBezTo>
                  <a:cubicBezTo>
                    <a:pt x="1" y="8661"/>
                    <a:pt x="1014" y="10612"/>
                    <a:pt x="2833" y="11300"/>
                  </a:cubicBezTo>
                  <a:lnTo>
                    <a:pt x="5619" y="11300"/>
                  </a:lnTo>
                  <a:cubicBezTo>
                    <a:pt x="8157" y="10080"/>
                    <a:pt x="10897" y="5348"/>
                    <a:pt x="10897" y="5348"/>
                  </a:cubicBezTo>
                  <a:lnTo>
                    <a:pt x="11819" y="7101"/>
                  </a:lnTo>
                  <a:lnTo>
                    <a:pt x="14022" y="11300"/>
                  </a:lnTo>
                  <a:lnTo>
                    <a:pt x="19645" y="11300"/>
                  </a:lnTo>
                  <a:cubicBezTo>
                    <a:pt x="19645" y="11300"/>
                    <a:pt x="14848" y="258"/>
                    <a:pt x="12873" y="9"/>
                  </a:cubicBezTo>
                  <a:cubicBezTo>
                    <a:pt x="12827" y="3"/>
                    <a:pt x="12776" y="1"/>
                    <a:pt x="1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642243" y="3774965"/>
              <a:ext cx="1563205" cy="944269"/>
            </a:xfrm>
            <a:custGeom>
              <a:avLst/>
              <a:gdLst/>
              <a:ahLst/>
              <a:cxnLst/>
              <a:rect l="l" t="t" r="r" b="b"/>
              <a:pathLst>
                <a:path w="14828" h="8957" fill="none" extrusionOk="0">
                  <a:moveTo>
                    <a:pt x="0" y="5755"/>
                  </a:moveTo>
                  <a:cubicBezTo>
                    <a:pt x="2801" y="3906"/>
                    <a:pt x="5653" y="2138"/>
                    <a:pt x="8556" y="456"/>
                  </a:cubicBezTo>
                  <a:cubicBezTo>
                    <a:pt x="8951" y="228"/>
                    <a:pt x="9377" y="0"/>
                    <a:pt x="9822" y="61"/>
                  </a:cubicBezTo>
                  <a:cubicBezTo>
                    <a:pt x="10375" y="142"/>
                    <a:pt x="10760" y="638"/>
                    <a:pt x="11058" y="1110"/>
                  </a:cubicBezTo>
                  <a:cubicBezTo>
                    <a:pt x="12791" y="3794"/>
                    <a:pt x="13657" y="5983"/>
                    <a:pt x="14827" y="8956"/>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626746" y="4121484"/>
              <a:ext cx="135152" cy="137893"/>
            </a:xfrm>
            <a:custGeom>
              <a:avLst/>
              <a:gdLst/>
              <a:ahLst/>
              <a:cxnLst/>
              <a:rect l="l" t="t" r="r" b="b"/>
              <a:pathLst>
                <a:path w="1282" h="1308" fill="none" extrusionOk="0">
                  <a:moveTo>
                    <a:pt x="0" y="1"/>
                  </a:moveTo>
                  <a:cubicBezTo>
                    <a:pt x="542" y="295"/>
                    <a:pt x="998" y="756"/>
                    <a:pt x="1282" y="1308"/>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166609" y="4073201"/>
              <a:ext cx="740066" cy="657204"/>
            </a:xfrm>
            <a:custGeom>
              <a:avLst/>
              <a:gdLst/>
              <a:ahLst/>
              <a:cxnLst/>
              <a:rect l="l" t="t" r="r" b="b"/>
              <a:pathLst>
                <a:path w="7020" h="6234" extrusionOk="0">
                  <a:moveTo>
                    <a:pt x="3811" y="1"/>
                  </a:moveTo>
                  <a:cubicBezTo>
                    <a:pt x="3779" y="1"/>
                    <a:pt x="3746" y="2"/>
                    <a:pt x="3714" y="3"/>
                  </a:cubicBezTo>
                  <a:cubicBezTo>
                    <a:pt x="391" y="129"/>
                    <a:pt x="31" y="6011"/>
                    <a:pt x="1" y="6233"/>
                  </a:cubicBezTo>
                  <a:lnTo>
                    <a:pt x="6150" y="6233"/>
                  </a:lnTo>
                  <a:cubicBezTo>
                    <a:pt x="6150" y="6233"/>
                    <a:pt x="7019" y="1"/>
                    <a:pt x="3811" y="1"/>
                  </a:cubicBezTo>
                  <a:close/>
                </a:path>
              </a:pathLst>
            </a:custGeom>
            <a:solidFill>
              <a:srgbClr val="D91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80720" y="1243171"/>
              <a:ext cx="1380086" cy="2295891"/>
            </a:xfrm>
            <a:custGeom>
              <a:avLst/>
              <a:gdLst/>
              <a:ahLst/>
              <a:cxnLst/>
              <a:rect l="l" t="t" r="r" b="b"/>
              <a:pathLst>
                <a:path w="13091" h="21778" extrusionOk="0">
                  <a:moveTo>
                    <a:pt x="13090" y="0"/>
                  </a:moveTo>
                  <a:lnTo>
                    <a:pt x="1" y="1839"/>
                  </a:lnTo>
                  <a:lnTo>
                    <a:pt x="1" y="21777"/>
                  </a:lnTo>
                  <a:lnTo>
                    <a:pt x="13090" y="19933"/>
                  </a:lnTo>
                  <a:lnTo>
                    <a:pt x="130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444816" y="1536347"/>
              <a:ext cx="1251892" cy="184911"/>
            </a:xfrm>
            <a:custGeom>
              <a:avLst/>
              <a:gdLst/>
              <a:ahLst/>
              <a:cxnLst/>
              <a:rect l="l" t="t" r="r" b="b"/>
              <a:pathLst>
                <a:path w="11875" h="1754" extrusionOk="0">
                  <a:moveTo>
                    <a:pt x="11859" y="0"/>
                  </a:moveTo>
                  <a:lnTo>
                    <a:pt x="1" y="1667"/>
                  </a:lnTo>
                  <a:lnTo>
                    <a:pt x="11" y="1753"/>
                  </a:lnTo>
                  <a:lnTo>
                    <a:pt x="11875" y="81"/>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444289" y="1549630"/>
              <a:ext cx="1252946" cy="193450"/>
            </a:xfrm>
            <a:custGeom>
              <a:avLst/>
              <a:gdLst/>
              <a:ahLst/>
              <a:cxnLst/>
              <a:rect l="l" t="t" r="r" b="b"/>
              <a:pathLst>
                <a:path w="11885" h="1835" extrusionOk="0">
                  <a:moveTo>
                    <a:pt x="11859" y="1"/>
                  </a:moveTo>
                  <a:lnTo>
                    <a:pt x="1" y="1668"/>
                  </a:lnTo>
                  <a:lnTo>
                    <a:pt x="21" y="1835"/>
                  </a:lnTo>
                  <a:lnTo>
                    <a:pt x="11885" y="168"/>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445344" y="1709870"/>
              <a:ext cx="645291" cy="526691"/>
            </a:xfrm>
            <a:custGeom>
              <a:avLst/>
              <a:gdLst/>
              <a:ahLst/>
              <a:cxnLst/>
              <a:rect l="l" t="t" r="r" b="b"/>
              <a:pathLst>
                <a:path w="6121" h="4996" extrusionOk="0">
                  <a:moveTo>
                    <a:pt x="6120" y="1"/>
                  </a:moveTo>
                  <a:lnTo>
                    <a:pt x="1" y="862"/>
                  </a:lnTo>
                  <a:lnTo>
                    <a:pt x="1" y="4995"/>
                  </a:lnTo>
                  <a:lnTo>
                    <a:pt x="6120" y="4134"/>
                  </a:lnTo>
                  <a:lnTo>
                    <a:pt x="612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146502" y="2124808"/>
              <a:ext cx="549146" cy="513302"/>
            </a:xfrm>
            <a:custGeom>
              <a:avLst/>
              <a:gdLst/>
              <a:ahLst/>
              <a:cxnLst/>
              <a:rect l="l" t="t" r="r" b="b"/>
              <a:pathLst>
                <a:path w="5209" h="4869" extrusionOk="0">
                  <a:moveTo>
                    <a:pt x="5208" y="1"/>
                  </a:moveTo>
                  <a:lnTo>
                    <a:pt x="1" y="735"/>
                  </a:lnTo>
                  <a:lnTo>
                    <a:pt x="1" y="4869"/>
                  </a:lnTo>
                  <a:lnTo>
                    <a:pt x="5208" y="4134"/>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445344" y="2609218"/>
              <a:ext cx="1250311" cy="274520"/>
            </a:xfrm>
            <a:custGeom>
              <a:avLst/>
              <a:gdLst/>
              <a:ahLst/>
              <a:cxnLst/>
              <a:rect l="l" t="t" r="r" b="b"/>
              <a:pathLst>
                <a:path w="11860" h="2604" extrusionOk="0">
                  <a:moveTo>
                    <a:pt x="11859" y="0"/>
                  </a:moveTo>
                  <a:lnTo>
                    <a:pt x="1" y="1672"/>
                  </a:lnTo>
                  <a:lnTo>
                    <a:pt x="1" y="2604"/>
                  </a:lnTo>
                  <a:lnTo>
                    <a:pt x="11859" y="937"/>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445344" y="3008131"/>
              <a:ext cx="1250311" cy="200830"/>
            </a:xfrm>
            <a:custGeom>
              <a:avLst/>
              <a:gdLst/>
              <a:ahLst/>
              <a:cxnLst/>
              <a:rect l="l" t="t" r="r" b="b"/>
              <a:pathLst>
                <a:path w="11860" h="1905" extrusionOk="0">
                  <a:moveTo>
                    <a:pt x="11859" y="0"/>
                  </a:moveTo>
                  <a:lnTo>
                    <a:pt x="1" y="1672"/>
                  </a:lnTo>
                  <a:lnTo>
                    <a:pt x="1" y="1905"/>
                  </a:lnTo>
                  <a:lnTo>
                    <a:pt x="11859" y="238"/>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445344" y="3056730"/>
              <a:ext cx="1250311" cy="262818"/>
            </a:xfrm>
            <a:custGeom>
              <a:avLst/>
              <a:gdLst/>
              <a:ahLst/>
              <a:cxnLst/>
              <a:rect l="l" t="t" r="r" b="b"/>
              <a:pathLst>
                <a:path w="11860" h="2493" extrusionOk="0">
                  <a:moveTo>
                    <a:pt x="11859" y="0"/>
                  </a:moveTo>
                  <a:lnTo>
                    <a:pt x="1" y="1667"/>
                  </a:lnTo>
                  <a:lnTo>
                    <a:pt x="1" y="2492"/>
                  </a:lnTo>
                  <a:lnTo>
                    <a:pt x="11859" y="826"/>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145975" y="1628696"/>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145975" y="1671391"/>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145975" y="1714192"/>
              <a:ext cx="550727" cy="86025"/>
            </a:xfrm>
            <a:custGeom>
              <a:avLst/>
              <a:gdLst/>
              <a:ahLst/>
              <a:cxnLst/>
              <a:rect l="l" t="t" r="r" b="b"/>
              <a:pathLst>
                <a:path w="5224" h="816" extrusionOk="0">
                  <a:moveTo>
                    <a:pt x="5208" y="0"/>
                  </a:moveTo>
                  <a:lnTo>
                    <a:pt x="1" y="735"/>
                  </a:lnTo>
                  <a:lnTo>
                    <a:pt x="11" y="816"/>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45975" y="1756888"/>
              <a:ext cx="550727" cy="86025"/>
            </a:xfrm>
            <a:custGeom>
              <a:avLst/>
              <a:gdLst/>
              <a:ahLst/>
              <a:cxnLst/>
              <a:rect l="l" t="t" r="r" b="b"/>
              <a:pathLst>
                <a:path w="5224" h="816" extrusionOk="0">
                  <a:moveTo>
                    <a:pt x="5208" y="0"/>
                  </a:moveTo>
                  <a:lnTo>
                    <a:pt x="1" y="735"/>
                  </a:lnTo>
                  <a:lnTo>
                    <a:pt x="11" y="816"/>
                  </a:lnTo>
                  <a:lnTo>
                    <a:pt x="5224" y="87"/>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145975" y="1799584"/>
              <a:ext cx="550727" cy="86657"/>
            </a:xfrm>
            <a:custGeom>
              <a:avLst/>
              <a:gdLst/>
              <a:ahLst/>
              <a:cxnLst/>
              <a:rect l="l" t="t" r="r" b="b"/>
              <a:pathLst>
                <a:path w="5224" h="822" extrusionOk="0">
                  <a:moveTo>
                    <a:pt x="5208" y="1"/>
                  </a:moveTo>
                  <a:lnTo>
                    <a:pt x="1" y="735"/>
                  </a:lnTo>
                  <a:lnTo>
                    <a:pt x="11" y="821"/>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45975" y="1842279"/>
              <a:ext cx="550727" cy="86657"/>
            </a:xfrm>
            <a:custGeom>
              <a:avLst/>
              <a:gdLst/>
              <a:ahLst/>
              <a:cxnLst/>
              <a:rect l="l" t="t" r="r" b="b"/>
              <a:pathLst>
                <a:path w="5224" h="822" extrusionOk="0">
                  <a:moveTo>
                    <a:pt x="5208" y="1"/>
                  </a:moveTo>
                  <a:lnTo>
                    <a:pt x="1" y="735"/>
                  </a:lnTo>
                  <a:lnTo>
                    <a:pt x="11" y="822"/>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145975" y="1885080"/>
              <a:ext cx="550727" cy="86552"/>
            </a:xfrm>
            <a:custGeom>
              <a:avLst/>
              <a:gdLst/>
              <a:ahLst/>
              <a:cxnLst/>
              <a:rect l="l" t="t" r="r" b="b"/>
              <a:pathLst>
                <a:path w="5224" h="821" extrusionOk="0">
                  <a:moveTo>
                    <a:pt x="5208" y="0"/>
                  </a:moveTo>
                  <a:lnTo>
                    <a:pt x="1" y="735"/>
                  </a:lnTo>
                  <a:lnTo>
                    <a:pt x="11" y="821"/>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45975" y="1928303"/>
              <a:ext cx="550727" cy="86130"/>
            </a:xfrm>
            <a:custGeom>
              <a:avLst/>
              <a:gdLst/>
              <a:ahLst/>
              <a:cxnLst/>
              <a:rect l="l" t="t" r="r" b="b"/>
              <a:pathLst>
                <a:path w="5224" h="817" extrusionOk="0">
                  <a:moveTo>
                    <a:pt x="5208" y="0"/>
                  </a:moveTo>
                  <a:lnTo>
                    <a:pt x="1" y="730"/>
                  </a:lnTo>
                  <a:lnTo>
                    <a:pt x="11" y="816"/>
                  </a:lnTo>
                  <a:lnTo>
                    <a:pt x="5224" y="82"/>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145975" y="1970998"/>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145975" y="2013694"/>
              <a:ext cx="550727" cy="86130"/>
            </a:xfrm>
            <a:custGeom>
              <a:avLst/>
              <a:gdLst/>
              <a:ahLst/>
              <a:cxnLst/>
              <a:rect l="l" t="t" r="r" b="b"/>
              <a:pathLst>
                <a:path w="5224" h="817" extrusionOk="0">
                  <a:moveTo>
                    <a:pt x="5208" y="1"/>
                  </a:moveTo>
                  <a:lnTo>
                    <a:pt x="1" y="730"/>
                  </a:lnTo>
                  <a:lnTo>
                    <a:pt x="11" y="817"/>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145975" y="2056495"/>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444289" y="2828072"/>
              <a:ext cx="637174" cy="98465"/>
            </a:xfrm>
            <a:custGeom>
              <a:avLst/>
              <a:gdLst/>
              <a:ahLst/>
              <a:cxnLst/>
              <a:rect l="l" t="t" r="r" b="b"/>
              <a:pathLst>
                <a:path w="6044" h="934"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444289" y="2870873"/>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44289" y="2913569"/>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444289" y="2956264"/>
              <a:ext cx="637174" cy="98359"/>
            </a:xfrm>
            <a:custGeom>
              <a:avLst/>
              <a:gdLst/>
              <a:ahLst/>
              <a:cxnLst/>
              <a:rect l="l" t="t" r="r" b="b"/>
              <a:pathLst>
                <a:path w="6044" h="933"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4289" y="2998960"/>
              <a:ext cx="637174" cy="98359"/>
            </a:xfrm>
            <a:custGeom>
              <a:avLst/>
              <a:gdLst/>
              <a:ahLst/>
              <a:cxnLst/>
              <a:rect l="l" t="t" r="r" b="b"/>
              <a:pathLst>
                <a:path w="6044" h="933" extrusionOk="0">
                  <a:moveTo>
                    <a:pt x="6029" y="1"/>
                  </a:moveTo>
                  <a:lnTo>
                    <a:pt x="1" y="847"/>
                  </a:lnTo>
                  <a:lnTo>
                    <a:pt x="11" y="933"/>
                  </a:lnTo>
                  <a:lnTo>
                    <a:pt x="6044" y="87"/>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444289" y="3041761"/>
              <a:ext cx="637174" cy="98359"/>
            </a:xfrm>
            <a:custGeom>
              <a:avLst/>
              <a:gdLst/>
              <a:ahLst/>
              <a:cxnLst/>
              <a:rect l="l" t="t" r="r" b="b"/>
              <a:pathLst>
                <a:path w="6044" h="933" extrusionOk="0">
                  <a:moveTo>
                    <a:pt x="6029" y="0"/>
                  </a:moveTo>
                  <a:lnTo>
                    <a:pt x="1" y="846"/>
                  </a:lnTo>
                  <a:lnTo>
                    <a:pt x="11" y="932"/>
                  </a:lnTo>
                  <a:lnTo>
                    <a:pt x="6044" y="86"/>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145975" y="2741627"/>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145975" y="2784322"/>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145975" y="2827018"/>
              <a:ext cx="550727" cy="86130"/>
            </a:xfrm>
            <a:custGeom>
              <a:avLst/>
              <a:gdLst/>
              <a:ahLst/>
              <a:cxnLst/>
              <a:rect l="l" t="t" r="r" b="b"/>
              <a:pathLst>
                <a:path w="5224" h="817" extrusionOk="0">
                  <a:moveTo>
                    <a:pt x="5208" y="1"/>
                  </a:moveTo>
                  <a:lnTo>
                    <a:pt x="1" y="735"/>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145975" y="2869819"/>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145975" y="2912514"/>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145975" y="2955210"/>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789861" y="2209777"/>
              <a:ext cx="301298" cy="51341"/>
            </a:xfrm>
            <a:custGeom>
              <a:avLst/>
              <a:gdLst/>
              <a:ahLst/>
              <a:cxnLst/>
              <a:rect l="l" t="t" r="r" b="b"/>
              <a:pathLst>
                <a:path w="2858" h="487" extrusionOk="0">
                  <a:moveTo>
                    <a:pt x="2847" y="0"/>
                  </a:moveTo>
                  <a:lnTo>
                    <a:pt x="0" y="400"/>
                  </a:lnTo>
                  <a:lnTo>
                    <a:pt x="10" y="486"/>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89861" y="2252473"/>
              <a:ext cx="301298" cy="51341"/>
            </a:xfrm>
            <a:custGeom>
              <a:avLst/>
              <a:gdLst/>
              <a:ahLst/>
              <a:cxnLst/>
              <a:rect l="l" t="t" r="r" b="b"/>
              <a:pathLst>
                <a:path w="2858" h="487" extrusionOk="0">
                  <a:moveTo>
                    <a:pt x="2847" y="0"/>
                  </a:moveTo>
                  <a:lnTo>
                    <a:pt x="0" y="400"/>
                  </a:lnTo>
                  <a:lnTo>
                    <a:pt x="10" y="487"/>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789861" y="2295168"/>
              <a:ext cx="301298" cy="51341"/>
            </a:xfrm>
            <a:custGeom>
              <a:avLst/>
              <a:gdLst/>
              <a:ahLst/>
              <a:cxnLst/>
              <a:rect l="l" t="t" r="r" b="b"/>
              <a:pathLst>
                <a:path w="2858" h="487"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789861" y="2337864"/>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89861" y="2380665"/>
              <a:ext cx="301298" cy="51341"/>
            </a:xfrm>
            <a:custGeom>
              <a:avLst/>
              <a:gdLst/>
              <a:ahLst/>
              <a:cxnLst/>
              <a:rect l="l" t="t" r="r" b="b"/>
              <a:pathLst>
                <a:path w="2858" h="487" extrusionOk="0">
                  <a:moveTo>
                    <a:pt x="2847" y="0"/>
                  </a:moveTo>
                  <a:lnTo>
                    <a:pt x="0" y="400"/>
                  </a:lnTo>
                  <a:lnTo>
                    <a:pt x="10" y="486"/>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89861" y="2423360"/>
              <a:ext cx="301298" cy="51341"/>
            </a:xfrm>
            <a:custGeom>
              <a:avLst/>
              <a:gdLst/>
              <a:ahLst/>
              <a:cxnLst/>
              <a:rect l="l" t="t" r="r" b="b"/>
              <a:pathLst>
                <a:path w="2858" h="487" extrusionOk="0">
                  <a:moveTo>
                    <a:pt x="2847" y="0"/>
                  </a:moveTo>
                  <a:lnTo>
                    <a:pt x="0" y="400"/>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789861" y="2466056"/>
              <a:ext cx="301298" cy="51341"/>
            </a:xfrm>
            <a:custGeom>
              <a:avLst/>
              <a:gdLst/>
              <a:ahLst/>
              <a:cxnLst/>
              <a:rect l="l" t="t" r="r" b="b"/>
              <a:pathLst>
                <a:path w="2858" h="487" extrusionOk="0">
                  <a:moveTo>
                    <a:pt x="2847" y="0"/>
                  </a:moveTo>
                  <a:lnTo>
                    <a:pt x="0" y="401"/>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789861" y="2508751"/>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789861" y="2551447"/>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789861" y="2594248"/>
              <a:ext cx="301298" cy="51341"/>
            </a:xfrm>
            <a:custGeom>
              <a:avLst/>
              <a:gdLst/>
              <a:ahLst/>
              <a:cxnLst/>
              <a:rect l="l" t="t" r="r" b="b"/>
              <a:pathLst>
                <a:path w="2858" h="487" extrusionOk="0">
                  <a:moveTo>
                    <a:pt x="2847" y="0"/>
                  </a:moveTo>
                  <a:lnTo>
                    <a:pt x="0" y="405"/>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789861" y="2636944"/>
              <a:ext cx="301298" cy="51341"/>
            </a:xfrm>
            <a:custGeom>
              <a:avLst/>
              <a:gdLst/>
              <a:ahLst/>
              <a:cxnLst/>
              <a:rect l="l" t="t" r="r" b="b"/>
              <a:pathLst>
                <a:path w="2858" h="487" extrusionOk="0">
                  <a:moveTo>
                    <a:pt x="2847" y="0"/>
                  </a:moveTo>
                  <a:lnTo>
                    <a:pt x="0" y="406"/>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444816" y="2258271"/>
              <a:ext cx="300770" cy="50919"/>
            </a:xfrm>
            <a:custGeom>
              <a:avLst/>
              <a:gdLst/>
              <a:ahLst/>
              <a:cxnLst/>
              <a:rect l="l" t="t" r="r" b="b"/>
              <a:pathLst>
                <a:path w="2853" h="483" extrusionOk="0">
                  <a:moveTo>
                    <a:pt x="2843" y="1"/>
                  </a:moveTo>
                  <a:lnTo>
                    <a:pt x="1" y="401"/>
                  </a:lnTo>
                  <a:lnTo>
                    <a:pt x="11" y="482"/>
                  </a:lnTo>
                  <a:lnTo>
                    <a:pt x="2853" y="82"/>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44816" y="2301072"/>
              <a:ext cx="300770" cy="50814"/>
            </a:xfrm>
            <a:custGeom>
              <a:avLst/>
              <a:gdLst/>
              <a:ahLst/>
              <a:cxnLst/>
              <a:rect l="l" t="t" r="r" b="b"/>
              <a:pathLst>
                <a:path w="2853" h="482" extrusionOk="0">
                  <a:moveTo>
                    <a:pt x="2843" y="0"/>
                  </a:moveTo>
                  <a:lnTo>
                    <a:pt x="1" y="400"/>
                  </a:lnTo>
                  <a:lnTo>
                    <a:pt x="11" y="481"/>
                  </a:lnTo>
                  <a:lnTo>
                    <a:pt x="2853" y="81"/>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44816" y="2343767"/>
              <a:ext cx="300770" cy="50814"/>
            </a:xfrm>
            <a:custGeom>
              <a:avLst/>
              <a:gdLst/>
              <a:ahLst/>
              <a:cxnLst/>
              <a:rect l="l" t="t" r="r" b="b"/>
              <a:pathLst>
                <a:path w="2853" h="482" extrusionOk="0">
                  <a:moveTo>
                    <a:pt x="2843" y="0"/>
                  </a:moveTo>
                  <a:lnTo>
                    <a:pt x="1" y="401"/>
                  </a:lnTo>
                  <a:lnTo>
                    <a:pt x="11" y="482"/>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444816" y="2386463"/>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444816" y="2429158"/>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444816" y="2471959"/>
              <a:ext cx="300770" cy="51341"/>
            </a:xfrm>
            <a:custGeom>
              <a:avLst/>
              <a:gdLst/>
              <a:ahLst/>
              <a:cxnLst/>
              <a:rect l="l" t="t" r="r" b="b"/>
              <a:pathLst>
                <a:path w="2853" h="487" extrusionOk="0">
                  <a:moveTo>
                    <a:pt x="2843" y="0"/>
                  </a:moveTo>
                  <a:lnTo>
                    <a:pt x="1" y="400"/>
                  </a:lnTo>
                  <a:lnTo>
                    <a:pt x="11" y="487"/>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444816" y="2514655"/>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444816" y="2557351"/>
              <a:ext cx="300770" cy="51341"/>
            </a:xfrm>
            <a:custGeom>
              <a:avLst/>
              <a:gdLst/>
              <a:ahLst/>
              <a:cxnLst/>
              <a:rect l="l" t="t" r="r" b="b"/>
              <a:pathLst>
                <a:path w="2853" h="487"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444816" y="2600046"/>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44816" y="2642847"/>
              <a:ext cx="300770" cy="51341"/>
            </a:xfrm>
            <a:custGeom>
              <a:avLst/>
              <a:gdLst/>
              <a:ahLst/>
              <a:cxnLst/>
              <a:rect l="l" t="t" r="r" b="b"/>
              <a:pathLst>
                <a:path w="2853" h="487" extrusionOk="0">
                  <a:moveTo>
                    <a:pt x="2843" y="0"/>
                  </a:moveTo>
                  <a:lnTo>
                    <a:pt x="1" y="400"/>
                  </a:lnTo>
                  <a:lnTo>
                    <a:pt x="11" y="486"/>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44816" y="2685543"/>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731036" y="1458335"/>
              <a:ext cx="140634" cy="164565"/>
            </a:xfrm>
            <a:custGeom>
              <a:avLst/>
              <a:gdLst/>
              <a:ahLst/>
              <a:cxnLst/>
              <a:rect l="l" t="t" r="r" b="b"/>
              <a:pathLst>
                <a:path w="1334" h="1561" extrusionOk="0">
                  <a:moveTo>
                    <a:pt x="1333" y="1"/>
                  </a:moveTo>
                  <a:lnTo>
                    <a:pt x="923" y="62"/>
                  </a:lnTo>
                  <a:lnTo>
                    <a:pt x="923" y="766"/>
                  </a:lnTo>
                  <a:lnTo>
                    <a:pt x="381" y="138"/>
                  </a:lnTo>
                  <a:lnTo>
                    <a:pt x="1" y="188"/>
                  </a:lnTo>
                  <a:lnTo>
                    <a:pt x="1" y="1561"/>
                  </a:lnTo>
                  <a:lnTo>
                    <a:pt x="411" y="1505"/>
                  </a:lnTo>
                  <a:lnTo>
                    <a:pt x="411" y="801"/>
                  </a:lnTo>
                  <a:lnTo>
                    <a:pt x="953" y="1429"/>
                  </a:lnTo>
                  <a:lnTo>
                    <a:pt x="1333" y="1374"/>
                  </a:lnTo>
                  <a:lnTo>
                    <a:pt x="13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900870" y="1437040"/>
              <a:ext cx="124609" cy="161929"/>
            </a:xfrm>
            <a:custGeom>
              <a:avLst/>
              <a:gdLst/>
              <a:ahLst/>
              <a:cxnLst/>
              <a:rect l="l" t="t" r="r" b="b"/>
              <a:pathLst>
                <a:path w="1182" h="1536" extrusionOk="0">
                  <a:moveTo>
                    <a:pt x="1166" y="0"/>
                  </a:moveTo>
                  <a:lnTo>
                    <a:pt x="1" y="162"/>
                  </a:lnTo>
                  <a:lnTo>
                    <a:pt x="1" y="1535"/>
                  </a:lnTo>
                  <a:lnTo>
                    <a:pt x="1181" y="1373"/>
                  </a:lnTo>
                  <a:lnTo>
                    <a:pt x="1181" y="1028"/>
                  </a:lnTo>
                  <a:lnTo>
                    <a:pt x="457" y="1130"/>
                  </a:lnTo>
                  <a:lnTo>
                    <a:pt x="457" y="958"/>
                  </a:lnTo>
                  <a:lnTo>
                    <a:pt x="1100" y="866"/>
                  </a:lnTo>
                  <a:lnTo>
                    <a:pt x="1100" y="522"/>
                  </a:lnTo>
                  <a:lnTo>
                    <a:pt x="457" y="613"/>
                  </a:lnTo>
                  <a:lnTo>
                    <a:pt x="457" y="446"/>
                  </a:lnTo>
                  <a:lnTo>
                    <a:pt x="1166" y="345"/>
                  </a:lnTo>
                  <a:lnTo>
                    <a:pt x="11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030644" y="1402251"/>
              <a:ext cx="239942" cy="172050"/>
            </a:xfrm>
            <a:custGeom>
              <a:avLst/>
              <a:gdLst/>
              <a:ahLst/>
              <a:cxnLst/>
              <a:rect l="l" t="t" r="r" b="b"/>
              <a:pathLst>
                <a:path w="2276" h="1632" extrusionOk="0">
                  <a:moveTo>
                    <a:pt x="2275" y="1"/>
                  </a:moveTo>
                  <a:lnTo>
                    <a:pt x="1814" y="67"/>
                  </a:lnTo>
                  <a:lnTo>
                    <a:pt x="1596" y="999"/>
                  </a:lnTo>
                  <a:lnTo>
                    <a:pt x="1374" y="128"/>
                  </a:lnTo>
                  <a:lnTo>
                    <a:pt x="928" y="188"/>
                  </a:lnTo>
                  <a:lnTo>
                    <a:pt x="710" y="1120"/>
                  </a:lnTo>
                  <a:lnTo>
                    <a:pt x="487" y="254"/>
                  </a:lnTo>
                  <a:lnTo>
                    <a:pt x="1" y="320"/>
                  </a:lnTo>
                  <a:lnTo>
                    <a:pt x="462" y="1632"/>
                  </a:lnTo>
                  <a:lnTo>
                    <a:pt x="928" y="1566"/>
                  </a:lnTo>
                  <a:lnTo>
                    <a:pt x="1140" y="715"/>
                  </a:lnTo>
                  <a:lnTo>
                    <a:pt x="1343" y="1505"/>
                  </a:lnTo>
                  <a:lnTo>
                    <a:pt x="1814" y="1440"/>
                  </a:lnTo>
                  <a:lnTo>
                    <a:pt x="22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283761" y="1385595"/>
              <a:ext cx="134203" cy="153495"/>
            </a:xfrm>
            <a:custGeom>
              <a:avLst/>
              <a:gdLst/>
              <a:ahLst/>
              <a:cxnLst/>
              <a:rect l="l" t="t" r="r" b="b"/>
              <a:pathLst>
                <a:path w="1273" h="1456" extrusionOk="0">
                  <a:moveTo>
                    <a:pt x="836" y="1"/>
                  </a:moveTo>
                  <a:cubicBezTo>
                    <a:pt x="782" y="1"/>
                    <a:pt x="728" y="4"/>
                    <a:pt x="675" y="12"/>
                  </a:cubicBezTo>
                  <a:cubicBezTo>
                    <a:pt x="558" y="27"/>
                    <a:pt x="457" y="63"/>
                    <a:pt x="366" y="108"/>
                  </a:cubicBezTo>
                  <a:cubicBezTo>
                    <a:pt x="279" y="159"/>
                    <a:pt x="209" y="220"/>
                    <a:pt x="163" y="296"/>
                  </a:cubicBezTo>
                  <a:cubicBezTo>
                    <a:pt x="112" y="372"/>
                    <a:pt x="87" y="453"/>
                    <a:pt x="87" y="544"/>
                  </a:cubicBezTo>
                  <a:cubicBezTo>
                    <a:pt x="87" y="640"/>
                    <a:pt x="112" y="711"/>
                    <a:pt x="158" y="762"/>
                  </a:cubicBezTo>
                  <a:cubicBezTo>
                    <a:pt x="209" y="812"/>
                    <a:pt x="259" y="843"/>
                    <a:pt x="325" y="863"/>
                  </a:cubicBezTo>
                  <a:cubicBezTo>
                    <a:pt x="391" y="878"/>
                    <a:pt x="472" y="893"/>
                    <a:pt x="568" y="904"/>
                  </a:cubicBezTo>
                  <a:cubicBezTo>
                    <a:pt x="649" y="914"/>
                    <a:pt x="705" y="924"/>
                    <a:pt x="740" y="939"/>
                  </a:cubicBezTo>
                  <a:cubicBezTo>
                    <a:pt x="781" y="949"/>
                    <a:pt x="801" y="969"/>
                    <a:pt x="801" y="1005"/>
                  </a:cubicBezTo>
                  <a:cubicBezTo>
                    <a:pt x="801" y="1030"/>
                    <a:pt x="791" y="1050"/>
                    <a:pt x="771" y="1066"/>
                  </a:cubicBezTo>
                  <a:cubicBezTo>
                    <a:pt x="751" y="1081"/>
                    <a:pt x="725" y="1091"/>
                    <a:pt x="690" y="1096"/>
                  </a:cubicBezTo>
                  <a:cubicBezTo>
                    <a:pt x="671" y="1099"/>
                    <a:pt x="652" y="1100"/>
                    <a:pt x="632" y="1100"/>
                  </a:cubicBezTo>
                  <a:cubicBezTo>
                    <a:pt x="573" y="1100"/>
                    <a:pt x="505" y="1089"/>
                    <a:pt x="426" y="1071"/>
                  </a:cubicBezTo>
                  <a:cubicBezTo>
                    <a:pt x="325" y="1040"/>
                    <a:pt x="234" y="1000"/>
                    <a:pt x="168" y="949"/>
                  </a:cubicBezTo>
                  <a:lnTo>
                    <a:pt x="1" y="1319"/>
                  </a:lnTo>
                  <a:cubicBezTo>
                    <a:pt x="87" y="1375"/>
                    <a:pt x="193" y="1415"/>
                    <a:pt x="320" y="1435"/>
                  </a:cubicBezTo>
                  <a:cubicBezTo>
                    <a:pt x="388" y="1450"/>
                    <a:pt x="457" y="1456"/>
                    <a:pt x="525" y="1456"/>
                  </a:cubicBezTo>
                  <a:cubicBezTo>
                    <a:pt x="579" y="1456"/>
                    <a:pt x="632" y="1452"/>
                    <a:pt x="685" y="1446"/>
                  </a:cubicBezTo>
                  <a:cubicBezTo>
                    <a:pt x="791" y="1430"/>
                    <a:pt x="892" y="1400"/>
                    <a:pt x="978" y="1354"/>
                  </a:cubicBezTo>
                  <a:cubicBezTo>
                    <a:pt x="1065" y="1309"/>
                    <a:pt x="1136" y="1248"/>
                    <a:pt x="1186" y="1177"/>
                  </a:cubicBezTo>
                  <a:cubicBezTo>
                    <a:pt x="1237" y="1101"/>
                    <a:pt x="1262" y="1015"/>
                    <a:pt x="1262" y="914"/>
                  </a:cubicBezTo>
                  <a:cubicBezTo>
                    <a:pt x="1262" y="817"/>
                    <a:pt x="1242" y="741"/>
                    <a:pt x="1191" y="691"/>
                  </a:cubicBezTo>
                  <a:cubicBezTo>
                    <a:pt x="1146" y="640"/>
                    <a:pt x="1085" y="600"/>
                    <a:pt x="1019" y="584"/>
                  </a:cubicBezTo>
                  <a:cubicBezTo>
                    <a:pt x="958" y="564"/>
                    <a:pt x="877" y="549"/>
                    <a:pt x="776" y="534"/>
                  </a:cubicBezTo>
                  <a:cubicBezTo>
                    <a:pt x="700" y="524"/>
                    <a:pt x="644" y="513"/>
                    <a:pt x="604" y="503"/>
                  </a:cubicBezTo>
                  <a:cubicBezTo>
                    <a:pt x="568" y="493"/>
                    <a:pt x="553" y="468"/>
                    <a:pt x="553" y="437"/>
                  </a:cubicBezTo>
                  <a:cubicBezTo>
                    <a:pt x="553" y="397"/>
                    <a:pt x="583" y="372"/>
                    <a:pt x="639" y="367"/>
                  </a:cubicBezTo>
                  <a:cubicBezTo>
                    <a:pt x="658" y="363"/>
                    <a:pt x="678" y="362"/>
                    <a:pt x="701" y="362"/>
                  </a:cubicBezTo>
                  <a:cubicBezTo>
                    <a:pt x="747" y="362"/>
                    <a:pt x="801" y="368"/>
                    <a:pt x="862" y="382"/>
                  </a:cubicBezTo>
                  <a:cubicBezTo>
                    <a:pt x="953" y="402"/>
                    <a:pt x="1034" y="427"/>
                    <a:pt x="1110" y="463"/>
                  </a:cubicBezTo>
                  <a:lnTo>
                    <a:pt x="1272" y="93"/>
                  </a:lnTo>
                  <a:cubicBezTo>
                    <a:pt x="1196" y="53"/>
                    <a:pt x="1105" y="27"/>
                    <a:pt x="994" y="12"/>
                  </a:cubicBezTo>
                  <a:cubicBezTo>
                    <a:pt x="943" y="4"/>
                    <a:pt x="890" y="1"/>
                    <a:pt x="8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444816" y="1625533"/>
              <a:ext cx="235619" cy="41747"/>
            </a:xfrm>
            <a:custGeom>
              <a:avLst/>
              <a:gdLst/>
              <a:ahLst/>
              <a:cxnLst/>
              <a:rect l="l" t="t" r="r" b="b"/>
              <a:pathLst>
                <a:path w="2235" h="396" extrusionOk="0">
                  <a:moveTo>
                    <a:pt x="2220" y="0"/>
                  </a:moveTo>
                  <a:lnTo>
                    <a:pt x="1" y="314"/>
                  </a:lnTo>
                  <a:lnTo>
                    <a:pt x="11" y="395"/>
                  </a:lnTo>
                  <a:lnTo>
                    <a:pt x="2235" y="86"/>
                  </a:lnTo>
                  <a:lnTo>
                    <a:pt x="222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3451486" y="1482898"/>
              <a:ext cx="245213" cy="42907"/>
            </a:xfrm>
            <a:custGeom>
              <a:avLst/>
              <a:gdLst/>
              <a:ahLst/>
              <a:cxnLst/>
              <a:rect l="l" t="t" r="r" b="b"/>
              <a:pathLst>
                <a:path w="2326" h="407" extrusionOk="0">
                  <a:moveTo>
                    <a:pt x="2310" y="1"/>
                  </a:moveTo>
                  <a:lnTo>
                    <a:pt x="0" y="325"/>
                  </a:lnTo>
                  <a:lnTo>
                    <a:pt x="11" y="406"/>
                  </a:lnTo>
                  <a:lnTo>
                    <a:pt x="2326" y="82"/>
                  </a:lnTo>
                  <a:lnTo>
                    <a:pt x="23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444816" y="1287975"/>
              <a:ext cx="1251892" cy="184911"/>
            </a:xfrm>
            <a:custGeom>
              <a:avLst/>
              <a:gdLst/>
              <a:ahLst/>
              <a:cxnLst/>
              <a:rect l="l" t="t" r="r" b="b"/>
              <a:pathLst>
                <a:path w="11875" h="1754" extrusionOk="0">
                  <a:moveTo>
                    <a:pt x="11859" y="1"/>
                  </a:moveTo>
                  <a:lnTo>
                    <a:pt x="1" y="1667"/>
                  </a:lnTo>
                  <a:lnTo>
                    <a:pt x="11" y="1754"/>
                  </a:lnTo>
                  <a:lnTo>
                    <a:pt x="11875" y="82"/>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445344" y="3400087"/>
              <a:ext cx="364340" cy="83389"/>
            </a:xfrm>
            <a:custGeom>
              <a:avLst/>
              <a:gdLst/>
              <a:ahLst/>
              <a:cxnLst/>
              <a:rect l="l" t="t" r="r" b="b"/>
              <a:pathLst>
                <a:path w="3456" h="791" extrusionOk="0">
                  <a:moveTo>
                    <a:pt x="3456" y="0"/>
                  </a:moveTo>
                  <a:lnTo>
                    <a:pt x="1" y="486"/>
                  </a:lnTo>
                  <a:lnTo>
                    <a:pt x="1" y="790"/>
                  </a:lnTo>
                  <a:lnTo>
                    <a:pt x="3456" y="304"/>
                  </a:lnTo>
                  <a:lnTo>
                    <a:pt x="345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331306" y="3275585"/>
              <a:ext cx="364340" cy="83495"/>
            </a:xfrm>
            <a:custGeom>
              <a:avLst/>
              <a:gdLst/>
              <a:ahLst/>
              <a:cxnLst/>
              <a:rect l="l" t="t" r="r" b="b"/>
              <a:pathLst>
                <a:path w="3456" h="792" extrusionOk="0">
                  <a:moveTo>
                    <a:pt x="3455" y="1"/>
                  </a:moveTo>
                  <a:lnTo>
                    <a:pt x="1" y="487"/>
                  </a:lnTo>
                  <a:lnTo>
                    <a:pt x="1" y="791"/>
                  </a:lnTo>
                  <a:lnTo>
                    <a:pt x="3455" y="305"/>
                  </a:lnTo>
                  <a:lnTo>
                    <a:pt x="345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599154" y="2244988"/>
              <a:ext cx="240996" cy="327442"/>
            </a:xfrm>
            <a:custGeom>
              <a:avLst/>
              <a:gdLst/>
              <a:ahLst/>
              <a:cxnLst/>
              <a:rect l="l" t="t" r="r" b="b"/>
              <a:pathLst>
                <a:path w="2286" h="3106" extrusionOk="0">
                  <a:moveTo>
                    <a:pt x="1591" y="0"/>
                  </a:moveTo>
                  <a:lnTo>
                    <a:pt x="1" y="1150"/>
                  </a:lnTo>
                  <a:lnTo>
                    <a:pt x="1166" y="3106"/>
                  </a:lnTo>
                  <a:lnTo>
                    <a:pt x="1774" y="2665"/>
                  </a:lnTo>
                  <a:lnTo>
                    <a:pt x="1374" y="1991"/>
                  </a:lnTo>
                  <a:lnTo>
                    <a:pt x="2285" y="1333"/>
                  </a:lnTo>
                  <a:lnTo>
                    <a:pt x="2017" y="887"/>
                  </a:lnTo>
                  <a:lnTo>
                    <a:pt x="1105" y="1545"/>
                  </a:lnTo>
                  <a:lnTo>
                    <a:pt x="872" y="1155"/>
                  </a:lnTo>
                  <a:lnTo>
                    <a:pt x="1855" y="446"/>
                  </a:lnTo>
                  <a:lnTo>
                    <a:pt x="1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66186" y="2124808"/>
              <a:ext cx="278315" cy="320484"/>
            </a:xfrm>
            <a:custGeom>
              <a:avLst/>
              <a:gdLst/>
              <a:ahLst/>
              <a:cxnLst/>
              <a:rect l="l" t="t" r="r" b="b"/>
              <a:pathLst>
                <a:path w="2640" h="3040" extrusionOk="0">
                  <a:moveTo>
                    <a:pt x="644" y="816"/>
                  </a:moveTo>
                  <a:lnTo>
                    <a:pt x="1267" y="1277"/>
                  </a:lnTo>
                  <a:lnTo>
                    <a:pt x="770" y="1637"/>
                  </a:lnTo>
                  <a:lnTo>
                    <a:pt x="644" y="816"/>
                  </a:lnTo>
                  <a:close/>
                  <a:moveTo>
                    <a:pt x="629" y="1"/>
                  </a:moveTo>
                  <a:lnTo>
                    <a:pt x="1" y="451"/>
                  </a:lnTo>
                  <a:lnTo>
                    <a:pt x="294" y="3040"/>
                  </a:lnTo>
                  <a:lnTo>
                    <a:pt x="917" y="2584"/>
                  </a:lnTo>
                  <a:lnTo>
                    <a:pt x="857" y="2184"/>
                  </a:lnTo>
                  <a:lnTo>
                    <a:pt x="1682" y="1586"/>
                  </a:lnTo>
                  <a:lnTo>
                    <a:pt x="1986" y="1809"/>
                  </a:lnTo>
                  <a:lnTo>
                    <a:pt x="2640" y="1338"/>
                  </a:lnTo>
                  <a:lnTo>
                    <a:pt x="6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043505" y="1891405"/>
              <a:ext cx="338090" cy="358436"/>
            </a:xfrm>
            <a:custGeom>
              <a:avLst/>
              <a:gdLst/>
              <a:ahLst/>
              <a:cxnLst/>
              <a:rect l="l" t="t" r="r" b="b"/>
              <a:pathLst>
                <a:path w="3207" h="3400" extrusionOk="0">
                  <a:moveTo>
                    <a:pt x="1996" y="1"/>
                  </a:moveTo>
                  <a:lnTo>
                    <a:pt x="1292" y="508"/>
                  </a:lnTo>
                  <a:lnTo>
                    <a:pt x="1074" y="1789"/>
                  </a:lnTo>
                  <a:lnTo>
                    <a:pt x="608" y="1009"/>
                  </a:lnTo>
                  <a:lnTo>
                    <a:pt x="0" y="1450"/>
                  </a:lnTo>
                  <a:lnTo>
                    <a:pt x="1165" y="3400"/>
                  </a:lnTo>
                  <a:lnTo>
                    <a:pt x="1773" y="2959"/>
                  </a:lnTo>
                  <a:lnTo>
                    <a:pt x="1485" y="2483"/>
                  </a:lnTo>
                  <a:lnTo>
                    <a:pt x="1571" y="2078"/>
                  </a:lnTo>
                  <a:lnTo>
                    <a:pt x="2477" y="2448"/>
                  </a:lnTo>
                  <a:lnTo>
                    <a:pt x="3207" y="1916"/>
                  </a:lnTo>
                  <a:lnTo>
                    <a:pt x="1723" y="1333"/>
                  </a:lnTo>
                  <a:lnTo>
                    <a:pt x="1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281125" y="1742972"/>
              <a:ext cx="302879" cy="334400"/>
            </a:xfrm>
            <a:custGeom>
              <a:avLst/>
              <a:gdLst/>
              <a:ahLst/>
              <a:cxnLst/>
              <a:rect l="l" t="t" r="r" b="b"/>
              <a:pathLst>
                <a:path w="2873" h="3172" extrusionOk="0">
                  <a:moveTo>
                    <a:pt x="1677" y="1"/>
                  </a:moveTo>
                  <a:lnTo>
                    <a:pt x="0" y="1216"/>
                  </a:lnTo>
                  <a:lnTo>
                    <a:pt x="1166" y="3172"/>
                  </a:lnTo>
                  <a:lnTo>
                    <a:pt x="2873" y="1936"/>
                  </a:lnTo>
                  <a:lnTo>
                    <a:pt x="2604" y="1490"/>
                  </a:lnTo>
                  <a:lnTo>
                    <a:pt x="1510" y="2285"/>
                  </a:lnTo>
                  <a:lnTo>
                    <a:pt x="1323" y="1976"/>
                  </a:lnTo>
                  <a:lnTo>
                    <a:pt x="2295" y="1272"/>
                  </a:lnTo>
                  <a:lnTo>
                    <a:pt x="2027" y="826"/>
                  </a:lnTo>
                  <a:lnTo>
                    <a:pt x="1059" y="1531"/>
                  </a:lnTo>
                  <a:lnTo>
                    <a:pt x="877" y="1222"/>
                  </a:lnTo>
                  <a:lnTo>
                    <a:pt x="1946" y="446"/>
                  </a:lnTo>
                  <a:lnTo>
                    <a:pt x="1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528205" y="1677506"/>
              <a:ext cx="1124753" cy="964194"/>
            </a:xfrm>
            <a:custGeom>
              <a:avLst/>
              <a:gdLst/>
              <a:ahLst/>
              <a:cxnLst/>
              <a:rect l="l" t="t" r="r" b="b"/>
              <a:pathLst>
                <a:path w="10669" h="9146" extrusionOk="0">
                  <a:moveTo>
                    <a:pt x="8919" y="92"/>
                  </a:moveTo>
                  <a:cubicBezTo>
                    <a:pt x="8940" y="92"/>
                    <a:pt x="8961" y="94"/>
                    <a:pt x="8981" y="100"/>
                  </a:cubicBezTo>
                  <a:cubicBezTo>
                    <a:pt x="9072" y="115"/>
                    <a:pt x="9143" y="166"/>
                    <a:pt x="9189" y="247"/>
                  </a:cubicBezTo>
                  <a:lnTo>
                    <a:pt x="10460" y="2374"/>
                  </a:lnTo>
                  <a:cubicBezTo>
                    <a:pt x="10567" y="2552"/>
                    <a:pt x="10501" y="2805"/>
                    <a:pt x="10314" y="2942"/>
                  </a:cubicBezTo>
                  <a:lnTo>
                    <a:pt x="2001" y="8970"/>
                  </a:lnTo>
                  <a:cubicBezTo>
                    <a:pt x="1926" y="9025"/>
                    <a:pt x="1839" y="9053"/>
                    <a:pt x="1756" y="9053"/>
                  </a:cubicBezTo>
                  <a:cubicBezTo>
                    <a:pt x="1733" y="9053"/>
                    <a:pt x="1709" y="9050"/>
                    <a:pt x="1687" y="9046"/>
                  </a:cubicBezTo>
                  <a:cubicBezTo>
                    <a:pt x="1601" y="9031"/>
                    <a:pt x="1525" y="8975"/>
                    <a:pt x="1479" y="8899"/>
                  </a:cubicBezTo>
                  <a:lnTo>
                    <a:pt x="213" y="6771"/>
                  </a:lnTo>
                  <a:cubicBezTo>
                    <a:pt x="106" y="6594"/>
                    <a:pt x="172" y="6341"/>
                    <a:pt x="360" y="6204"/>
                  </a:cubicBezTo>
                  <a:lnTo>
                    <a:pt x="8672" y="176"/>
                  </a:lnTo>
                  <a:cubicBezTo>
                    <a:pt x="8733" y="130"/>
                    <a:pt x="8804" y="100"/>
                    <a:pt x="8875" y="95"/>
                  </a:cubicBezTo>
                  <a:cubicBezTo>
                    <a:pt x="8890" y="93"/>
                    <a:pt x="8904" y="92"/>
                    <a:pt x="8919" y="92"/>
                  </a:cubicBezTo>
                  <a:close/>
                  <a:moveTo>
                    <a:pt x="8913" y="0"/>
                  </a:moveTo>
                  <a:cubicBezTo>
                    <a:pt x="8812" y="0"/>
                    <a:pt x="8707" y="33"/>
                    <a:pt x="8617" y="100"/>
                  </a:cubicBezTo>
                  <a:lnTo>
                    <a:pt x="304" y="6128"/>
                  </a:lnTo>
                  <a:cubicBezTo>
                    <a:pt x="81" y="6295"/>
                    <a:pt x="0" y="6604"/>
                    <a:pt x="132" y="6817"/>
                  </a:cubicBezTo>
                  <a:lnTo>
                    <a:pt x="1403" y="8944"/>
                  </a:lnTo>
                  <a:cubicBezTo>
                    <a:pt x="1459" y="9046"/>
                    <a:pt x="1555" y="9112"/>
                    <a:pt x="1667" y="9137"/>
                  </a:cubicBezTo>
                  <a:cubicBezTo>
                    <a:pt x="1693" y="9143"/>
                    <a:pt x="1722" y="9145"/>
                    <a:pt x="1750" y="9145"/>
                  </a:cubicBezTo>
                  <a:cubicBezTo>
                    <a:pt x="1770" y="9145"/>
                    <a:pt x="1790" y="9144"/>
                    <a:pt x="1808" y="9142"/>
                  </a:cubicBezTo>
                  <a:cubicBezTo>
                    <a:pt x="1895" y="9132"/>
                    <a:pt x="1981" y="9101"/>
                    <a:pt x="2052" y="9046"/>
                  </a:cubicBezTo>
                  <a:lnTo>
                    <a:pt x="10364" y="3013"/>
                  </a:lnTo>
                  <a:cubicBezTo>
                    <a:pt x="10592" y="2851"/>
                    <a:pt x="10668" y="2542"/>
                    <a:pt x="10542" y="2324"/>
                  </a:cubicBezTo>
                  <a:lnTo>
                    <a:pt x="9270" y="196"/>
                  </a:lnTo>
                  <a:cubicBezTo>
                    <a:pt x="9209" y="100"/>
                    <a:pt x="9113" y="29"/>
                    <a:pt x="9002" y="9"/>
                  </a:cubicBezTo>
                  <a:cubicBezTo>
                    <a:pt x="8973" y="3"/>
                    <a:pt x="8943" y="0"/>
                    <a:pt x="8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493416" y="1644931"/>
              <a:ext cx="1194753" cy="1029134"/>
            </a:xfrm>
            <a:custGeom>
              <a:avLst/>
              <a:gdLst/>
              <a:ahLst/>
              <a:cxnLst/>
              <a:rect l="l" t="t" r="r" b="b"/>
              <a:pathLst>
                <a:path w="11333" h="9762" extrusionOk="0">
                  <a:moveTo>
                    <a:pt x="9251" y="184"/>
                  </a:moveTo>
                  <a:cubicBezTo>
                    <a:pt x="9292" y="184"/>
                    <a:pt x="9335" y="189"/>
                    <a:pt x="9372" y="196"/>
                  </a:cubicBezTo>
                  <a:cubicBezTo>
                    <a:pt x="9504" y="222"/>
                    <a:pt x="9615" y="303"/>
                    <a:pt x="9686" y="414"/>
                  </a:cubicBezTo>
                  <a:lnTo>
                    <a:pt x="10968" y="2562"/>
                  </a:lnTo>
                  <a:cubicBezTo>
                    <a:pt x="11125" y="2830"/>
                    <a:pt x="11023" y="3220"/>
                    <a:pt x="10740" y="3428"/>
                  </a:cubicBezTo>
                  <a:lnTo>
                    <a:pt x="2432" y="9451"/>
                  </a:lnTo>
                  <a:cubicBezTo>
                    <a:pt x="2317" y="9534"/>
                    <a:pt x="2186" y="9577"/>
                    <a:pt x="2060" y="9577"/>
                  </a:cubicBezTo>
                  <a:cubicBezTo>
                    <a:pt x="2025" y="9577"/>
                    <a:pt x="1990" y="9574"/>
                    <a:pt x="1956" y="9568"/>
                  </a:cubicBezTo>
                  <a:cubicBezTo>
                    <a:pt x="1824" y="9542"/>
                    <a:pt x="1713" y="9461"/>
                    <a:pt x="1647" y="9345"/>
                  </a:cubicBezTo>
                  <a:lnTo>
                    <a:pt x="365" y="7202"/>
                  </a:lnTo>
                  <a:cubicBezTo>
                    <a:pt x="203" y="6933"/>
                    <a:pt x="305" y="6543"/>
                    <a:pt x="593" y="6336"/>
                  </a:cubicBezTo>
                  <a:lnTo>
                    <a:pt x="8896" y="313"/>
                  </a:lnTo>
                  <a:cubicBezTo>
                    <a:pt x="8992" y="242"/>
                    <a:pt x="9099" y="201"/>
                    <a:pt x="9205" y="186"/>
                  </a:cubicBezTo>
                  <a:cubicBezTo>
                    <a:pt x="9220" y="185"/>
                    <a:pt x="9235" y="184"/>
                    <a:pt x="9251" y="184"/>
                  </a:cubicBezTo>
                  <a:close/>
                  <a:moveTo>
                    <a:pt x="9271" y="0"/>
                  </a:moveTo>
                  <a:cubicBezTo>
                    <a:pt x="9105" y="0"/>
                    <a:pt x="8935" y="55"/>
                    <a:pt x="8790" y="161"/>
                  </a:cubicBezTo>
                  <a:lnTo>
                    <a:pt x="487" y="6189"/>
                  </a:lnTo>
                  <a:cubicBezTo>
                    <a:pt x="122" y="6447"/>
                    <a:pt x="1" y="6949"/>
                    <a:pt x="208" y="7293"/>
                  </a:cubicBezTo>
                  <a:lnTo>
                    <a:pt x="1485" y="9441"/>
                  </a:lnTo>
                  <a:cubicBezTo>
                    <a:pt x="1581" y="9603"/>
                    <a:pt x="1738" y="9709"/>
                    <a:pt x="1921" y="9750"/>
                  </a:cubicBezTo>
                  <a:cubicBezTo>
                    <a:pt x="1960" y="9758"/>
                    <a:pt x="2000" y="9762"/>
                    <a:pt x="2041" y="9762"/>
                  </a:cubicBezTo>
                  <a:cubicBezTo>
                    <a:pt x="2075" y="9762"/>
                    <a:pt x="2109" y="9759"/>
                    <a:pt x="2143" y="9755"/>
                  </a:cubicBezTo>
                  <a:cubicBezTo>
                    <a:pt x="2285" y="9740"/>
                    <a:pt x="2422" y="9689"/>
                    <a:pt x="2544" y="9603"/>
                  </a:cubicBezTo>
                  <a:lnTo>
                    <a:pt x="10846" y="3575"/>
                  </a:lnTo>
                  <a:cubicBezTo>
                    <a:pt x="11206" y="3312"/>
                    <a:pt x="11332" y="2815"/>
                    <a:pt x="11125" y="2466"/>
                  </a:cubicBezTo>
                  <a:lnTo>
                    <a:pt x="9843" y="323"/>
                  </a:lnTo>
                  <a:cubicBezTo>
                    <a:pt x="9747" y="161"/>
                    <a:pt x="9595" y="54"/>
                    <a:pt x="9413" y="14"/>
                  </a:cubicBezTo>
                  <a:cubicBezTo>
                    <a:pt x="9366" y="5"/>
                    <a:pt x="9319" y="0"/>
                    <a:pt x="9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1000331" y="1243171"/>
              <a:ext cx="1380508" cy="2293150"/>
            </a:xfrm>
            <a:custGeom>
              <a:avLst/>
              <a:gdLst/>
              <a:ahLst/>
              <a:cxnLst/>
              <a:rect l="l" t="t" r="r" b="b"/>
              <a:pathLst>
                <a:path w="13095" h="21752" extrusionOk="0">
                  <a:moveTo>
                    <a:pt x="0" y="0"/>
                  </a:moveTo>
                  <a:lnTo>
                    <a:pt x="0" y="19933"/>
                  </a:lnTo>
                  <a:lnTo>
                    <a:pt x="13095" y="21752"/>
                  </a:lnTo>
                  <a:lnTo>
                    <a:pt x="13095" y="18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065482" y="1330249"/>
              <a:ext cx="645186" cy="525531"/>
            </a:xfrm>
            <a:custGeom>
              <a:avLst/>
              <a:gdLst/>
              <a:ahLst/>
              <a:cxnLst/>
              <a:rect l="l" t="t" r="r" b="b"/>
              <a:pathLst>
                <a:path w="6120" h="4985" extrusionOk="0">
                  <a:moveTo>
                    <a:pt x="0" y="0"/>
                  </a:moveTo>
                  <a:lnTo>
                    <a:pt x="0" y="4134"/>
                  </a:lnTo>
                  <a:lnTo>
                    <a:pt x="6120" y="4985"/>
                  </a:lnTo>
                  <a:lnTo>
                    <a:pt x="6120" y="851"/>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065482" y="2729292"/>
              <a:ext cx="645186" cy="635592"/>
            </a:xfrm>
            <a:custGeom>
              <a:avLst/>
              <a:gdLst/>
              <a:ahLst/>
              <a:cxnLst/>
              <a:rect l="l" t="t" r="r" b="b"/>
              <a:pathLst>
                <a:path w="6120" h="6029" extrusionOk="0">
                  <a:moveTo>
                    <a:pt x="0" y="1"/>
                  </a:moveTo>
                  <a:lnTo>
                    <a:pt x="0" y="5183"/>
                  </a:lnTo>
                  <a:lnTo>
                    <a:pt x="6120" y="6029"/>
                  </a:lnTo>
                  <a:lnTo>
                    <a:pt x="6120" y="847"/>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766113" y="1927249"/>
              <a:ext cx="549567" cy="512248"/>
            </a:xfrm>
            <a:custGeom>
              <a:avLst/>
              <a:gdLst/>
              <a:ahLst/>
              <a:cxnLst/>
              <a:rect l="l" t="t" r="r" b="b"/>
              <a:pathLst>
                <a:path w="5213" h="4859" extrusionOk="0">
                  <a:moveTo>
                    <a:pt x="0" y="0"/>
                  </a:moveTo>
                  <a:lnTo>
                    <a:pt x="0" y="4134"/>
                  </a:lnTo>
                  <a:lnTo>
                    <a:pt x="5213" y="4858"/>
                  </a:lnTo>
                  <a:lnTo>
                    <a:pt x="5213" y="725"/>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065482" y="2314882"/>
              <a:ext cx="1250205" cy="271990"/>
            </a:xfrm>
            <a:custGeom>
              <a:avLst/>
              <a:gdLst/>
              <a:ahLst/>
              <a:cxnLst/>
              <a:rect l="l" t="t" r="r" b="b"/>
              <a:pathLst>
                <a:path w="11859" h="2580" extrusionOk="0">
                  <a:moveTo>
                    <a:pt x="0" y="1"/>
                  </a:moveTo>
                  <a:lnTo>
                    <a:pt x="0" y="933"/>
                  </a:lnTo>
                  <a:lnTo>
                    <a:pt x="11859" y="2579"/>
                  </a:lnTo>
                  <a:lnTo>
                    <a:pt x="11859" y="1642"/>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765586" y="1431137"/>
              <a:ext cx="550622" cy="84971"/>
            </a:xfrm>
            <a:custGeom>
              <a:avLst/>
              <a:gdLst/>
              <a:ahLst/>
              <a:cxnLst/>
              <a:rect l="l" t="t" r="r" b="b"/>
              <a:pathLst>
                <a:path w="5223" h="806" extrusionOk="0">
                  <a:moveTo>
                    <a:pt x="16" y="0"/>
                  </a:moveTo>
                  <a:lnTo>
                    <a:pt x="0" y="87"/>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1765586" y="1473832"/>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1765586" y="1516528"/>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1765586" y="1559329"/>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765586" y="1602551"/>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1765586" y="1645247"/>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1765586" y="1687943"/>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1765586" y="1730744"/>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1765586" y="1773439"/>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765586" y="1816135"/>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1765586" y="1858830"/>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1064428" y="2446869"/>
              <a:ext cx="636646" cy="96672"/>
            </a:xfrm>
            <a:custGeom>
              <a:avLst/>
              <a:gdLst/>
              <a:ahLst/>
              <a:cxnLst/>
              <a:rect l="l" t="t" r="r" b="b"/>
              <a:pathLst>
                <a:path w="6039" h="917"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1064428" y="2489565"/>
              <a:ext cx="636646" cy="96778"/>
            </a:xfrm>
            <a:custGeom>
              <a:avLst/>
              <a:gdLst/>
              <a:ahLst/>
              <a:cxnLst/>
              <a:rect l="l" t="t" r="r" b="b"/>
              <a:pathLst>
                <a:path w="6039" h="918"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064428" y="2532260"/>
              <a:ext cx="636646" cy="96778"/>
            </a:xfrm>
            <a:custGeom>
              <a:avLst/>
              <a:gdLst/>
              <a:ahLst/>
              <a:cxnLst/>
              <a:rect l="l" t="t" r="r" b="b"/>
              <a:pathLst>
                <a:path w="6039" h="918" extrusionOk="0">
                  <a:moveTo>
                    <a:pt x="10" y="1"/>
                  </a:moveTo>
                  <a:lnTo>
                    <a:pt x="0" y="87"/>
                  </a:lnTo>
                  <a:lnTo>
                    <a:pt x="6028" y="917"/>
                  </a:lnTo>
                  <a:lnTo>
                    <a:pt x="6038" y="836"/>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64428" y="2574956"/>
              <a:ext cx="636646" cy="96778"/>
            </a:xfrm>
            <a:custGeom>
              <a:avLst/>
              <a:gdLst/>
              <a:ahLst/>
              <a:cxnLst/>
              <a:rect l="l" t="t" r="r" b="b"/>
              <a:pathLst>
                <a:path w="6039" h="918" extrusionOk="0">
                  <a:moveTo>
                    <a:pt x="10" y="1"/>
                  </a:moveTo>
                  <a:lnTo>
                    <a:pt x="0" y="87"/>
                  </a:lnTo>
                  <a:lnTo>
                    <a:pt x="6028" y="918"/>
                  </a:lnTo>
                  <a:lnTo>
                    <a:pt x="6038" y="837"/>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1064428" y="2617757"/>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64428" y="2660452"/>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1765586" y="2544067"/>
              <a:ext cx="550622" cy="84971"/>
            </a:xfrm>
            <a:custGeom>
              <a:avLst/>
              <a:gdLst/>
              <a:ahLst/>
              <a:cxnLst/>
              <a:rect l="l" t="t" r="r" b="b"/>
              <a:pathLst>
                <a:path w="5223" h="806" extrusionOk="0">
                  <a:moveTo>
                    <a:pt x="16" y="0"/>
                  </a:moveTo>
                  <a:lnTo>
                    <a:pt x="0" y="81"/>
                  </a:lnTo>
                  <a:lnTo>
                    <a:pt x="5213" y="805"/>
                  </a:lnTo>
                  <a:lnTo>
                    <a:pt x="5223" y="719"/>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765586" y="2586763"/>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765586" y="2629459"/>
              <a:ext cx="550622" cy="84971"/>
            </a:xfrm>
            <a:custGeom>
              <a:avLst/>
              <a:gdLst/>
              <a:ahLst/>
              <a:cxnLst/>
              <a:rect l="l" t="t" r="r" b="b"/>
              <a:pathLst>
                <a:path w="5223" h="806"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1765586" y="2672154"/>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1765586" y="2714955"/>
              <a:ext cx="550622" cy="84971"/>
            </a:xfrm>
            <a:custGeom>
              <a:avLst/>
              <a:gdLst/>
              <a:ahLst/>
              <a:cxnLst/>
              <a:rect l="l" t="t" r="r" b="b"/>
              <a:pathLst>
                <a:path w="5223" h="806" extrusionOk="0">
                  <a:moveTo>
                    <a:pt x="16" y="0"/>
                  </a:moveTo>
                  <a:lnTo>
                    <a:pt x="0" y="86"/>
                  </a:lnTo>
                  <a:lnTo>
                    <a:pt x="5213" y="805"/>
                  </a:lnTo>
                  <a:lnTo>
                    <a:pt x="5223" y="72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765586" y="2757651"/>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059290" y="2862334"/>
              <a:ext cx="256915" cy="44383"/>
            </a:xfrm>
            <a:custGeom>
              <a:avLst/>
              <a:gdLst/>
              <a:ahLst/>
              <a:cxnLst/>
              <a:rect l="l" t="t" r="r" b="b"/>
              <a:pathLst>
                <a:path w="2437" h="421" extrusionOk="0">
                  <a:moveTo>
                    <a:pt x="11" y="0"/>
                  </a:moveTo>
                  <a:lnTo>
                    <a:pt x="0" y="86"/>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059290" y="2905029"/>
              <a:ext cx="256915" cy="44383"/>
            </a:xfrm>
            <a:custGeom>
              <a:avLst/>
              <a:gdLst/>
              <a:ahLst/>
              <a:cxnLst/>
              <a:rect l="l" t="t" r="r" b="b"/>
              <a:pathLst>
                <a:path w="2437" h="421" extrusionOk="0">
                  <a:moveTo>
                    <a:pt x="11" y="0"/>
                  </a:moveTo>
                  <a:lnTo>
                    <a:pt x="0" y="87"/>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2059290" y="2948252"/>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2059290" y="2990948"/>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2059290" y="3033749"/>
              <a:ext cx="256915" cy="43856"/>
            </a:xfrm>
            <a:custGeom>
              <a:avLst/>
              <a:gdLst/>
              <a:ahLst/>
              <a:cxnLst/>
              <a:rect l="l" t="t" r="r" b="b"/>
              <a:pathLst>
                <a:path w="2437" h="416" extrusionOk="0">
                  <a:moveTo>
                    <a:pt x="11" y="0"/>
                  </a:moveTo>
                  <a:lnTo>
                    <a:pt x="0" y="81"/>
                  </a:lnTo>
                  <a:lnTo>
                    <a:pt x="2427" y="416"/>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2059290" y="3076444"/>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2059290" y="3119140"/>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2059290" y="3161835"/>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2059290" y="3204636"/>
              <a:ext cx="256915" cy="44383"/>
            </a:xfrm>
            <a:custGeom>
              <a:avLst/>
              <a:gdLst/>
              <a:ahLst/>
              <a:cxnLst/>
              <a:rect l="l" t="t" r="r" b="b"/>
              <a:pathLst>
                <a:path w="2437" h="421" extrusionOk="0">
                  <a:moveTo>
                    <a:pt x="11" y="0"/>
                  </a:moveTo>
                  <a:lnTo>
                    <a:pt x="0" y="81"/>
                  </a:lnTo>
                  <a:lnTo>
                    <a:pt x="2427" y="421"/>
                  </a:lnTo>
                  <a:lnTo>
                    <a:pt x="2437" y="334"/>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2059290" y="3247332"/>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2059290" y="3290027"/>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1765586" y="2821747"/>
              <a:ext cx="256388" cy="44383"/>
            </a:xfrm>
            <a:custGeom>
              <a:avLst/>
              <a:gdLst/>
              <a:ahLst/>
              <a:cxnLst/>
              <a:rect l="l" t="t" r="r" b="b"/>
              <a:pathLst>
                <a:path w="2432" h="421" extrusionOk="0">
                  <a:moveTo>
                    <a:pt x="16" y="0"/>
                  </a:moveTo>
                  <a:lnTo>
                    <a:pt x="0" y="86"/>
                  </a:lnTo>
                  <a:lnTo>
                    <a:pt x="2422" y="421"/>
                  </a:lnTo>
                  <a:lnTo>
                    <a:pt x="2432" y="33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1765586" y="2864442"/>
              <a:ext cx="256388" cy="44383"/>
            </a:xfrm>
            <a:custGeom>
              <a:avLst/>
              <a:gdLst/>
              <a:ahLst/>
              <a:cxnLst/>
              <a:rect l="l" t="t" r="r" b="b"/>
              <a:pathLst>
                <a:path w="2432" h="421" extrusionOk="0">
                  <a:moveTo>
                    <a:pt x="16" y="0"/>
                  </a:moveTo>
                  <a:lnTo>
                    <a:pt x="0" y="87"/>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1765586" y="2907138"/>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1765586" y="2949833"/>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1765586" y="2992634"/>
              <a:ext cx="256388" cy="44383"/>
            </a:xfrm>
            <a:custGeom>
              <a:avLst/>
              <a:gdLst/>
              <a:ahLst/>
              <a:cxnLst/>
              <a:rect l="l" t="t" r="r" b="b"/>
              <a:pathLst>
                <a:path w="2432" h="421" extrusionOk="0">
                  <a:moveTo>
                    <a:pt x="16" y="0"/>
                  </a:moveTo>
                  <a:lnTo>
                    <a:pt x="0" y="86"/>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1765586" y="3035857"/>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765586" y="3078553"/>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1765586" y="3121248"/>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1765586" y="3164049"/>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1765586" y="3206745"/>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1765586" y="3249440"/>
              <a:ext cx="256388" cy="44488"/>
            </a:xfrm>
            <a:custGeom>
              <a:avLst/>
              <a:gdLst/>
              <a:ahLst/>
              <a:cxnLst/>
              <a:rect l="l" t="t" r="r" b="b"/>
              <a:pathLst>
                <a:path w="2432" h="422" extrusionOk="0">
                  <a:moveTo>
                    <a:pt x="16" y="1"/>
                  </a:moveTo>
                  <a:lnTo>
                    <a:pt x="0" y="82"/>
                  </a:lnTo>
                  <a:lnTo>
                    <a:pt x="2422" y="421"/>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1409367" y="1877595"/>
              <a:ext cx="301825" cy="50814"/>
            </a:xfrm>
            <a:custGeom>
              <a:avLst/>
              <a:gdLst/>
              <a:ahLst/>
              <a:cxnLst/>
              <a:rect l="l" t="t" r="r" b="b"/>
              <a:pathLst>
                <a:path w="2863" h="482" extrusionOk="0">
                  <a:moveTo>
                    <a:pt x="16" y="0"/>
                  </a:moveTo>
                  <a:lnTo>
                    <a:pt x="1" y="86"/>
                  </a:lnTo>
                  <a:lnTo>
                    <a:pt x="2853" y="481"/>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409367" y="1920291"/>
              <a:ext cx="301825" cy="50814"/>
            </a:xfrm>
            <a:custGeom>
              <a:avLst/>
              <a:gdLst/>
              <a:ahLst/>
              <a:cxnLst/>
              <a:rect l="l" t="t" r="r" b="b"/>
              <a:pathLst>
                <a:path w="2863" h="482" extrusionOk="0">
                  <a:moveTo>
                    <a:pt x="16" y="0"/>
                  </a:moveTo>
                  <a:lnTo>
                    <a:pt x="1" y="87"/>
                  </a:lnTo>
                  <a:lnTo>
                    <a:pt x="2853" y="482"/>
                  </a:lnTo>
                  <a:lnTo>
                    <a:pt x="2863" y="396"/>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409367" y="1962986"/>
              <a:ext cx="301825" cy="50814"/>
            </a:xfrm>
            <a:custGeom>
              <a:avLst/>
              <a:gdLst/>
              <a:ahLst/>
              <a:cxnLst/>
              <a:rect l="l" t="t" r="r" b="b"/>
              <a:pathLst>
                <a:path w="2863" h="482"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409367" y="2005682"/>
              <a:ext cx="301825" cy="50919"/>
            </a:xfrm>
            <a:custGeom>
              <a:avLst/>
              <a:gdLst/>
              <a:ahLst/>
              <a:cxnLst/>
              <a:rect l="l" t="t" r="r" b="b"/>
              <a:pathLst>
                <a:path w="2863" h="483"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1409367" y="2049010"/>
              <a:ext cx="301825" cy="50287"/>
            </a:xfrm>
            <a:custGeom>
              <a:avLst/>
              <a:gdLst/>
              <a:ahLst/>
              <a:cxnLst/>
              <a:rect l="l" t="t" r="r" b="b"/>
              <a:pathLst>
                <a:path w="2863" h="477" extrusionOk="0">
                  <a:moveTo>
                    <a:pt x="16" y="0"/>
                  </a:moveTo>
                  <a:lnTo>
                    <a:pt x="1" y="81"/>
                  </a:lnTo>
                  <a:lnTo>
                    <a:pt x="2853" y="476"/>
                  </a:lnTo>
                  <a:lnTo>
                    <a:pt x="2863" y="39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1409367" y="2091705"/>
              <a:ext cx="301825" cy="50287"/>
            </a:xfrm>
            <a:custGeom>
              <a:avLst/>
              <a:gdLst/>
              <a:ahLst/>
              <a:cxnLst/>
              <a:rect l="l" t="t" r="r" b="b"/>
              <a:pathLst>
                <a:path w="2863" h="477" extrusionOk="0">
                  <a:moveTo>
                    <a:pt x="16" y="1"/>
                  </a:moveTo>
                  <a:lnTo>
                    <a:pt x="1" y="82"/>
                  </a:lnTo>
                  <a:lnTo>
                    <a:pt x="2853" y="477"/>
                  </a:lnTo>
                  <a:lnTo>
                    <a:pt x="2863" y="391"/>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1409367" y="2134401"/>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1409367" y="2177202"/>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1409367" y="2219898"/>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1409367" y="2262593"/>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409367" y="2305289"/>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1064428" y="1830050"/>
              <a:ext cx="301298" cy="50287"/>
            </a:xfrm>
            <a:custGeom>
              <a:avLst/>
              <a:gdLst/>
              <a:ahLst/>
              <a:cxnLst/>
              <a:rect l="l" t="t" r="r" b="b"/>
              <a:pathLst>
                <a:path w="2858" h="477" extrusionOk="0">
                  <a:moveTo>
                    <a:pt x="15" y="0"/>
                  </a:moveTo>
                  <a:lnTo>
                    <a:pt x="0" y="81"/>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1064428" y="1872746"/>
              <a:ext cx="301298" cy="50287"/>
            </a:xfrm>
            <a:custGeom>
              <a:avLst/>
              <a:gdLst/>
              <a:ahLst/>
              <a:cxnLst/>
              <a:rect l="l" t="t" r="r" b="b"/>
              <a:pathLst>
                <a:path w="2858" h="477"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1064428" y="1915441"/>
              <a:ext cx="301298" cy="50392"/>
            </a:xfrm>
            <a:custGeom>
              <a:avLst/>
              <a:gdLst/>
              <a:ahLst/>
              <a:cxnLst/>
              <a:rect l="l" t="t" r="r" b="b"/>
              <a:pathLst>
                <a:path w="2858" h="478"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064428" y="1958242"/>
              <a:ext cx="301298" cy="50287"/>
            </a:xfrm>
            <a:custGeom>
              <a:avLst/>
              <a:gdLst/>
              <a:ahLst/>
              <a:cxnLst/>
              <a:rect l="l" t="t" r="r" b="b"/>
              <a:pathLst>
                <a:path w="2858" h="477" extrusionOk="0">
                  <a:moveTo>
                    <a:pt x="15" y="0"/>
                  </a:moveTo>
                  <a:lnTo>
                    <a:pt x="0" y="81"/>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064428" y="2000938"/>
              <a:ext cx="301298" cy="50287"/>
            </a:xfrm>
            <a:custGeom>
              <a:avLst/>
              <a:gdLst/>
              <a:ahLst/>
              <a:cxnLst/>
              <a:rect l="l" t="t" r="r" b="b"/>
              <a:pathLst>
                <a:path w="2858" h="477" extrusionOk="0">
                  <a:moveTo>
                    <a:pt x="15" y="0"/>
                  </a:moveTo>
                  <a:lnTo>
                    <a:pt x="0" y="87"/>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064428" y="2043633"/>
              <a:ext cx="301298" cy="50287"/>
            </a:xfrm>
            <a:custGeom>
              <a:avLst/>
              <a:gdLst/>
              <a:ahLst/>
              <a:cxnLst/>
              <a:rect l="l" t="t" r="r" b="b"/>
              <a:pathLst>
                <a:path w="2858" h="477"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064428" y="2086329"/>
              <a:ext cx="301298" cy="50392"/>
            </a:xfrm>
            <a:custGeom>
              <a:avLst/>
              <a:gdLst/>
              <a:ahLst/>
              <a:cxnLst/>
              <a:rect l="l" t="t" r="r" b="b"/>
              <a:pathLst>
                <a:path w="2858" h="478"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064428" y="2129130"/>
              <a:ext cx="301298" cy="50287"/>
            </a:xfrm>
            <a:custGeom>
              <a:avLst/>
              <a:gdLst/>
              <a:ahLst/>
              <a:cxnLst/>
              <a:rect l="l" t="t" r="r" b="b"/>
              <a:pathLst>
                <a:path w="2858" h="477" extrusionOk="0">
                  <a:moveTo>
                    <a:pt x="15" y="0"/>
                  </a:moveTo>
                  <a:lnTo>
                    <a:pt x="0" y="86"/>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064428" y="2171826"/>
              <a:ext cx="301298" cy="50814"/>
            </a:xfrm>
            <a:custGeom>
              <a:avLst/>
              <a:gdLst/>
              <a:ahLst/>
              <a:cxnLst/>
              <a:rect l="l" t="t" r="r" b="b"/>
              <a:pathLst>
                <a:path w="2858" h="482" extrusionOk="0">
                  <a:moveTo>
                    <a:pt x="15" y="0"/>
                  </a:moveTo>
                  <a:lnTo>
                    <a:pt x="0" y="86"/>
                  </a:lnTo>
                  <a:lnTo>
                    <a:pt x="2847" y="482"/>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064428" y="2214521"/>
              <a:ext cx="301298" cy="50814"/>
            </a:xfrm>
            <a:custGeom>
              <a:avLst/>
              <a:gdLst/>
              <a:ahLst/>
              <a:cxnLst/>
              <a:rect l="l" t="t" r="r" b="b"/>
              <a:pathLst>
                <a:path w="2858" h="482"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64428" y="2257217"/>
              <a:ext cx="301298" cy="50919"/>
            </a:xfrm>
            <a:custGeom>
              <a:avLst/>
              <a:gdLst/>
              <a:ahLst/>
              <a:cxnLst/>
              <a:rect l="l" t="t" r="r" b="b"/>
              <a:pathLst>
                <a:path w="2858" h="483"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766113" y="3299621"/>
              <a:ext cx="549567" cy="149173"/>
            </a:xfrm>
            <a:custGeom>
              <a:avLst/>
              <a:gdLst/>
              <a:ahLst/>
              <a:cxnLst/>
              <a:rect l="l" t="t" r="r" b="b"/>
              <a:pathLst>
                <a:path w="5213" h="1415" extrusionOk="0">
                  <a:moveTo>
                    <a:pt x="0" y="1"/>
                  </a:moveTo>
                  <a:lnTo>
                    <a:pt x="0" y="690"/>
                  </a:lnTo>
                  <a:lnTo>
                    <a:pt x="5213" y="1414"/>
                  </a:lnTo>
                  <a:lnTo>
                    <a:pt x="5213" y="720"/>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26808" y="2318888"/>
              <a:ext cx="441720" cy="637490"/>
            </a:xfrm>
            <a:custGeom>
              <a:avLst/>
              <a:gdLst/>
              <a:ahLst/>
              <a:cxnLst/>
              <a:rect l="l" t="t" r="r" b="b"/>
              <a:pathLst>
                <a:path w="4190" h="6047" extrusionOk="0">
                  <a:moveTo>
                    <a:pt x="2175" y="1"/>
                  </a:moveTo>
                  <a:cubicBezTo>
                    <a:pt x="1886" y="1"/>
                    <a:pt x="551" y="1638"/>
                    <a:pt x="279" y="2004"/>
                  </a:cubicBezTo>
                  <a:cubicBezTo>
                    <a:pt x="0" y="2379"/>
                    <a:pt x="101" y="5135"/>
                    <a:pt x="101" y="5135"/>
                  </a:cubicBezTo>
                  <a:lnTo>
                    <a:pt x="1185" y="6047"/>
                  </a:lnTo>
                  <a:cubicBezTo>
                    <a:pt x="2989" y="5302"/>
                    <a:pt x="2543" y="3397"/>
                    <a:pt x="2543" y="3397"/>
                  </a:cubicBezTo>
                  <a:cubicBezTo>
                    <a:pt x="2543" y="3397"/>
                    <a:pt x="4189" y="2779"/>
                    <a:pt x="4169" y="2587"/>
                  </a:cubicBezTo>
                  <a:cubicBezTo>
                    <a:pt x="4165" y="2531"/>
                    <a:pt x="4035" y="2512"/>
                    <a:pt x="3852" y="2512"/>
                  </a:cubicBezTo>
                  <a:cubicBezTo>
                    <a:pt x="3400" y="2512"/>
                    <a:pt x="2624" y="2632"/>
                    <a:pt x="2624" y="2632"/>
                  </a:cubicBezTo>
                  <a:cubicBezTo>
                    <a:pt x="2624" y="2632"/>
                    <a:pt x="4128" y="1695"/>
                    <a:pt x="4037" y="1447"/>
                  </a:cubicBezTo>
                  <a:cubicBezTo>
                    <a:pt x="4026" y="1415"/>
                    <a:pt x="3987" y="1401"/>
                    <a:pt x="3927" y="1401"/>
                  </a:cubicBezTo>
                  <a:cubicBezTo>
                    <a:pt x="3528" y="1401"/>
                    <a:pt x="2219" y="2025"/>
                    <a:pt x="2219" y="2025"/>
                  </a:cubicBezTo>
                  <a:cubicBezTo>
                    <a:pt x="2219" y="2025"/>
                    <a:pt x="3703" y="434"/>
                    <a:pt x="3470" y="292"/>
                  </a:cubicBezTo>
                  <a:cubicBezTo>
                    <a:pt x="3460" y="286"/>
                    <a:pt x="3447" y="283"/>
                    <a:pt x="3431" y="283"/>
                  </a:cubicBezTo>
                  <a:cubicBezTo>
                    <a:pt x="3081" y="283"/>
                    <a:pt x="1434" y="1731"/>
                    <a:pt x="1434" y="1731"/>
                  </a:cubicBezTo>
                  <a:cubicBezTo>
                    <a:pt x="1434" y="1731"/>
                    <a:pt x="2442" y="79"/>
                    <a:pt x="2193" y="3"/>
                  </a:cubicBezTo>
                  <a:cubicBezTo>
                    <a:pt x="2188" y="2"/>
                    <a:pt x="2182" y="1"/>
                    <a:pt x="217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3492601" y="2318888"/>
              <a:ext cx="441720" cy="637490"/>
            </a:xfrm>
            <a:custGeom>
              <a:avLst/>
              <a:gdLst/>
              <a:ahLst/>
              <a:cxnLst/>
              <a:rect l="l" t="t" r="r" b="b"/>
              <a:pathLst>
                <a:path w="4190" h="6047" extrusionOk="0">
                  <a:moveTo>
                    <a:pt x="2015" y="1"/>
                  </a:moveTo>
                  <a:cubicBezTo>
                    <a:pt x="2008" y="1"/>
                    <a:pt x="2002" y="2"/>
                    <a:pt x="1996" y="3"/>
                  </a:cubicBezTo>
                  <a:cubicBezTo>
                    <a:pt x="1748" y="79"/>
                    <a:pt x="2756" y="1731"/>
                    <a:pt x="2756" y="1731"/>
                  </a:cubicBezTo>
                  <a:cubicBezTo>
                    <a:pt x="2756" y="1731"/>
                    <a:pt x="1109" y="283"/>
                    <a:pt x="759" y="283"/>
                  </a:cubicBezTo>
                  <a:cubicBezTo>
                    <a:pt x="743" y="283"/>
                    <a:pt x="730" y="286"/>
                    <a:pt x="720" y="292"/>
                  </a:cubicBezTo>
                  <a:cubicBezTo>
                    <a:pt x="487" y="434"/>
                    <a:pt x="1971" y="2025"/>
                    <a:pt x="1971" y="2025"/>
                  </a:cubicBezTo>
                  <a:cubicBezTo>
                    <a:pt x="1971" y="2025"/>
                    <a:pt x="662" y="1401"/>
                    <a:pt x="263" y="1401"/>
                  </a:cubicBezTo>
                  <a:cubicBezTo>
                    <a:pt x="203" y="1401"/>
                    <a:pt x="164" y="1415"/>
                    <a:pt x="152" y="1447"/>
                  </a:cubicBezTo>
                  <a:cubicBezTo>
                    <a:pt x="61" y="1695"/>
                    <a:pt x="1566" y="2632"/>
                    <a:pt x="1566" y="2632"/>
                  </a:cubicBezTo>
                  <a:cubicBezTo>
                    <a:pt x="1566" y="2632"/>
                    <a:pt x="790" y="2512"/>
                    <a:pt x="338" y="2512"/>
                  </a:cubicBezTo>
                  <a:cubicBezTo>
                    <a:pt x="155" y="2512"/>
                    <a:pt x="25" y="2531"/>
                    <a:pt x="21" y="2587"/>
                  </a:cubicBezTo>
                  <a:cubicBezTo>
                    <a:pt x="0" y="2779"/>
                    <a:pt x="1647" y="3397"/>
                    <a:pt x="1647" y="3397"/>
                  </a:cubicBezTo>
                  <a:cubicBezTo>
                    <a:pt x="1647" y="3397"/>
                    <a:pt x="1201" y="5302"/>
                    <a:pt x="3004" y="6047"/>
                  </a:cubicBezTo>
                  <a:lnTo>
                    <a:pt x="4088" y="5135"/>
                  </a:lnTo>
                  <a:cubicBezTo>
                    <a:pt x="4088" y="5135"/>
                    <a:pt x="4190" y="2379"/>
                    <a:pt x="3911" y="2004"/>
                  </a:cubicBezTo>
                  <a:cubicBezTo>
                    <a:pt x="3639" y="1638"/>
                    <a:pt x="2303" y="1"/>
                    <a:pt x="201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D1EA1A3-8CC1-3D85-7D54-F0FD82B681C3}"/>
              </a:ext>
            </a:extLst>
          </p:cNvPr>
          <p:cNvSpPr txBox="1"/>
          <p:nvPr/>
        </p:nvSpPr>
        <p:spPr>
          <a:xfrm>
            <a:off x="558721" y="4036741"/>
            <a:ext cx="3690179" cy="954107"/>
          </a:xfrm>
          <a:prstGeom prst="rect">
            <a:avLst/>
          </a:prstGeom>
          <a:noFill/>
        </p:spPr>
        <p:txBody>
          <a:bodyPr wrap="square" rtlCol="0">
            <a:spAutoFit/>
          </a:bodyPr>
          <a:lstStyle/>
          <a:p>
            <a:r>
              <a:rPr lang="en-IN" dirty="0">
                <a:latin typeface="Roboto" panose="02000000000000000000" pitchFamily="2" charset="0"/>
                <a:ea typeface="Roboto" panose="02000000000000000000" pitchFamily="2" charset="0"/>
              </a:rPr>
              <a:t>SUBMITTED TO </a:t>
            </a:r>
          </a:p>
          <a:p>
            <a:endParaRPr lang="en-IN" dirty="0">
              <a:latin typeface="Roboto" panose="02000000000000000000" pitchFamily="2" charset="0"/>
              <a:ea typeface="Roboto" panose="02000000000000000000" pitchFamily="2" charset="0"/>
            </a:endParaRPr>
          </a:p>
          <a:p>
            <a:r>
              <a:rPr lang="en-IN" dirty="0">
                <a:latin typeface="Roboto" panose="02000000000000000000" pitchFamily="2" charset="0"/>
                <a:ea typeface="Roboto" panose="02000000000000000000" pitchFamily="2" charset="0"/>
              </a:rPr>
              <a:t>Dr. M.K. Murmu</a:t>
            </a:r>
          </a:p>
          <a:p>
            <a:r>
              <a:rPr lang="en-IN" dirty="0">
                <a:latin typeface="Roboto" panose="02000000000000000000" pitchFamily="2" charset="0"/>
                <a:ea typeface="Roboto" panose="02000000000000000000" pitchFamily="2" charset="0"/>
              </a:rPr>
              <a:t>ASST. PROF.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B8BE-438D-3DC4-E5EE-5CCA7983DF89}"/>
              </a:ext>
            </a:extLst>
          </p:cNvPr>
          <p:cNvSpPr>
            <a:spLocks noGrp="1"/>
          </p:cNvSpPr>
          <p:nvPr>
            <p:ph type="title"/>
          </p:nvPr>
        </p:nvSpPr>
        <p:spPr/>
        <p:txBody>
          <a:bodyPr/>
          <a:lstStyle/>
          <a:p>
            <a:r>
              <a:rPr lang="en-IN" dirty="0"/>
              <a:t>Working of Count Vectorizer</a:t>
            </a:r>
          </a:p>
        </p:txBody>
      </p:sp>
      <p:graphicFrame>
        <p:nvGraphicFramePr>
          <p:cNvPr id="4" name="Table 3">
            <a:extLst>
              <a:ext uri="{FF2B5EF4-FFF2-40B4-BE49-F238E27FC236}">
                <a16:creationId xmlns:a16="http://schemas.microsoft.com/office/drawing/2014/main" id="{3B58E86C-54F8-1248-288A-C95863D4B85B}"/>
              </a:ext>
            </a:extLst>
          </p:cNvPr>
          <p:cNvGraphicFramePr>
            <a:graphicFrameLocks noGrp="1"/>
          </p:cNvGraphicFramePr>
          <p:nvPr>
            <p:extLst>
              <p:ext uri="{D42A27DB-BD31-4B8C-83A1-F6EECF244321}">
                <p14:modId xmlns:p14="http://schemas.microsoft.com/office/powerpoint/2010/main" val="2260145423"/>
              </p:ext>
            </p:extLst>
          </p:nvPr>
        </p:nvGraphicFramePr>
        <p:xfrm>
          <a:off x="1079004" y="2786896"/>
          <a:ext cx="6212840" cy="1211580"/>
        </p:xfrm>
        <a:graphic>
          <a:graphicData uri="http://schemas.openxmlformats.org/drawingml/2006/table">
            <a:tbl>
              <a:tblPr firstRow="1" firstCol="1" bandRow="1">
                <a:tableStyleId>{F04A96C0-4E67-40AF-815F-E1118BD26EA0}</a:tableStyleId>
              </a:tblPr>
              <a:tblGrid>
                <a:gridCol w="686435">
                  <a:extLst>
                    <a:ext uri="{9D8B030D-6E8A-4147-A177-3AD203B41FA5}">
                      <a16:colId xmlns:a16="http://schemas.microsoft.com/office/drawing/2014/main" val="3069058774"/>
                    </a:ext>
                  </a:extLst>
                </a:gridCol>
                <a:gridCol w="733425">
                  <a:extLst>
                    <a:ext uri="{9D8B030D-6E8A-4147-A177-3AD203B41FA5}">
                      <a16:colId xmlns:a16="http://schemas.microsoft.com/office/drawing/2014/main" val="3066738639"/>
                    </a:ext>
                  </a:extLst>
                </a:gridCol>
                <a:gridCol w="737235">
                  <a:extLst>
                    <a:ext uri="{9D8B030D-6E8A-4147-A177-3AD203B41FA5}">
                      <a16:colId xmlns:a16="http://schemas.microsoft.com/office/drawing/2014/main" val="4116757924"/>
                    </a:ext>
                  </a:extLst>
                </a:gridCol>
                <a:gridCol w="690245">
                  <a:extLst>
                    <a:ext uri="{9D8B030D-6E8A-4147-A177-3AD203B41FA5}">
                      <a16:colId xmlns:a16="http://schemas.microsoft.com/office/drawing/2014/main" val="2122306207"/>
                    </a:ext>
                  </a:extLst>
                </a:gridCol>
                <a:gridCol w="673100">
                  <a:extLst>
                    <a:ext uri="{9D8B030D-6E8A-4147-A177-3AD203B41FA5}">
                      <a16:colId xmlns:a16="http://schemas.microsoft.com/office/drawing/2014/main" val="1940088240"/>
                    </a:ext>
                  </a:extLst>
                </a:gridCol>
                <a:gridCol w="673100">
                  <a:extLst>
                    <a:ext uri="{9D8B030D-6E8A-4147-A177-3AD203B41FA5}">
                      <a16:colId xmlns:a16="http://schemas.microsoft.com/office/drawing/2014/main" val="2039125092"/>
                    </a:ext>
                  </a:extLst>
                </a:gridCol>
                <a:gridCol w="673100">
                  <a:extLst>
                    <a:ext uri="{9D8B030D-6E8A-4147-A177-3AD203B41FA5}">
                      <a16:colId xmlns:a16="http://schemas.microsoft.com/office/drawing/2014/main" val="2008607509"/>
                    </a:ext>
                  </a:extLst>
                </a:gridCol>
                <a:gridCol w="673100">
                  <a:extLst>
                    <a:ext uri="{9D8B030D-6E8A-4147-A177-3AD203B41FA5}">
                      <a16:colId xmlns:a16="http://schemas.microsoft.com/office/drawing/2014/main" val="3054071578"/>
                    </a:ext>
                  </a:extLst>
                </a:gridCol>
                <a:gridCol w="673100">
                  <a:extLst>
                    <a:ext uri="{9D8B030D-6E8A-4147-A177-3AD203B41FA5}">
                      <a16:colId xmlns:a16="http://schemas.microsoft.com/office/drawing/2014/main" val="2983971511"/>
                    </a:ext>
                  </a:extLst>
                </a:gridCol>
              </a:tblGrid>
              <a:tr h="308610">
                <a:tc>
                  <a:txBody>
                    <a:bodyPr/>
                    <a:lstStyle/>
                    <a:p>
                      <a:pPr algn="l">
                        <a:lnSpc>
                          <a:spcPct val="107000"/>
                        </a:lnSpc>
                        <a:spcAft>
                          <a:spcPts val="800"/>
                        </a:spcAft>
                      </a:pPr>
                      <a:r>
                        <a:rPr lang="en-IN"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angry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happy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is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sad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Sam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scary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super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very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7023115"/>
                  </a:ext>
                </a:extLst>
              </a:tr>
              <a:tr h="297180">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6082195"/>
                  </a:ext>
                </a:extLst>
              </a:tr>
              <a:tr h="308610">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4795797"/>
                  </a:ext>
                </a:extLst>
              </a:tr>
              <a:tr h="297180">
                <a:tc>
                  <a:txBody>
                    <a:bodyPr/>
                    <a:lstStyle/>
                    <a:p>
                      <a:pPr algn="ctr">
                        <a:lnSpc>
                          <a:spcPct val="107000"/>
                        </a:lnSpc>
                        <a:spcAft>
                          <a:spcPts val="800"/>
                        </a:spcAft>
                      </a:pPr>
                      <a:r>
                        <a:rPr lang="en-IN"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852195"/>
                  </a:ext>
                </a:extLst>
              </a:tr>
            </a:tbl>
          </a:graphicData>
        </a:graphic>
      </p:graphicFrame>
      <p:sp>
        <p:nvSpPr>
          <p:cNvPr id="5" name="Rectangle 1">
            <a:extLst>
              <a:ext uri="{FF2B5EF4-FFF2-40B4-BE49-F238E27FC236}">
                <a16:creationId xmlns:a16="http://schemas.microsoft.com/office/drawing/2014/main" id="{C57FDDBE-F892-0A9C-20EB-5E19C98B5263}"/>
              </a:ext>
            </a:extLst>
          </p:cNvPr>
          <p:cNvSpPr>
            <a:spLocks noChangeArrowheads="1"/>
          </p:cNvSpPr>
          <p:nvPr/>
        </p:nvSpPr>
        <p:spPr bwMode="auto">
          <a:xfrm>
            <a:off x="937438" y="1251072"/>
            <a:ext cx="233749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Input to count vectorizer:</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202020"/>
                </a:solidFill>
                <a:effectLst/>
                <a:latin typeface="Nunito Sans" pitchFamily="2" charset="0"/>
                <a:ea typeface="Calibri" panose="020F0502020204030204" pitchFamily="34" charset="0"/>
                <a:cs typeface="Times New Roman" panose="02020603050405020304" pitchFamily="18" charset="0"/>
              </a:rPr>
            </a:br>
            <a:r>
              <a:rPr kumimoji="0" lang="en-US" altLang="en-US" sz="1400" b="0" i="0" u="none" strike="noStrike" cap="none" normalizeH="0" baseline="0" dirty="0">
                <a:ln>
                  <a:noFill/>
                </a:ln>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Document having 3 sentences</a:t>
            </a:r>
            <a:br>
              <a:rPr kumimoji="0" lang="en-US" altLang="en-US" sz="1400" b="0" i="0" u="none" strike="noStrike" cap="none" normalizeH="0" baseline="0" dirty="0">
                <a:ln>
                  <a:noFill/>
                </a:ln>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400" b="0" i="0" u="none" strike="noStrike" cap="none" normalizeH="0" baseline="0" dirty="0">
                <a:ln>
                  <a:noFill/>
                </a:ln>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Sam Sam is super happy</a:t>
            </a:r>
            <a:br>
              <a:rPr kumimoji="0" lang="en-US" altLang="en-US" sz="1400" b="0" i="0" u="none" strike="noStrike" cap="none" normalizeH="0" baseline="0" dirty="0">
                <a:ln>
                  <a:noFill/>
                </a:ln>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400" b="0" i="0" u="none" strike="noStrike" cap="none" normalizeH="0" baseline="0" dirty="0">
                <a:ln>
                  <a:noFill/>
                </a:ln>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Sam Sam is very sad</a:t>
            </a:r>
            <a:br>
              <a:rPr kumimoji="0" lang="en-US" altLang="en-US" sz="1400" b="0" i="0" u="none" strike="noStrike" cap="none" normalizeH="0" baseline="0" dirty="0">
                <a:ln>
                  <a:noFill/>
                </a:ln>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400" b="0" i="0" u="none" strike="noStrike" cap="none" normalizeH="0" baseline="0" dirty="0">
                <a:ln>
                  <a:noFill/>
                </a:ln>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Sam Sam is scary angry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2109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07" name="Google Shape;1707;p31"/>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Machine Learning Algorithms Used</a:t>
            </a:r>
            <a:endParaRPr sz="2400" dirty="0"/>
          </a:p>
        </p:txBody>
      </p:sp>
      <p:sp>
        <p:nvSpPr>
          <p:cNvPr id="1708" name="Google Shape;1708;p31"/>
          <p:cNvSpPr/>
          <p:nvPr/>
        </p:nvSpPr>
        <p:spPr>
          <a:xfrm>
            <a:off x="3189074" y="3337269"/>
            <a:ext cx="572700" cy="572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1"/>
          <p:cNvSpPr/>
          <p:nvPr/>
        </p:nvSpPr>
        <p:spPr>
          <a:xfrm>
            <a:off x="5382253" y="3337269"/>
            <a:ext cx="572700" cy="572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0" name="Google Shape;1710;p31"/>
          <p:cNvGrpSpPr/>
          <p:nvPr/>
        </p:nvGrpSpPr>
        <p:grpSpPr>
          <a:xfrm>
            <a:off x="391225" y="1898025"/>
            <a:ext cx="2797800" cy="2043744"/>
            <a:chOff x="391225" y="1898025"/>
            <a:chExt cx="2797800" cy="2043744"/>
          </a:xfrm>
        </p:grpSpPr>
        <p:cxnSp>
          <p:nvCxnSpPr>
            <p:cNvPr id="1711" name="Google Shape;1711;p31"/>
            <p:cNvCxnSpPr>
              <a:stCxn id="1712" idx="6"/>
              <a:endCxn id="1708" idx="2"/>
            </p:cNvCxnSpPr>
            <p:nvPr/>
          </p:nvCxnSpPr>
          <p:spPr>
            <a:xfrm>
              <a:off x="1602925" y="3623619"/>
              <a:ext cx="1586100" cy="0"/>
            </a:xfrm>
            <a:prstGeom prst="straightConnector1">
              <a:avLst/>
            </a:prstGeom>
            <a:noFill/>
            <a:ln w="9525" cap="flat" cmpd="sng">
              <a:solidFill>
                <a:schemeClr val="dk1"/>
              </a:solidFill>
              <a:prstDash val="solid"/>
              <a:round/>
              <a:headEnd type="none" w="med" len="med"/>
              <a:tailEnd type="none" w="med" len="med"/>
            </a:ln>
          </p:spPr>
        </p:cxnSp>
        <p:grpSp>
          <p:nvGrpSpPr>
            <p:cNvPr id="1713" name="Google Shape;1713;p31"/>
            <p:cNvGrpSpPr/>
            <p:nvPr/>
          </p:nvGrpSpPr>
          <p:grpSpPr>
            <a:xfrm>
              <a:off x="391225" y="1898025"/>
              <a:ext cx="1782000" cy="881700"/>
              <a:chOff x="391225" y="1898025"/>
              <a:chExt cx="1782000" cy="881700"/>
            </a:xfrm>
          </p:grpSpPr>
          <p:sp>
            <p:nvSpPr>
              <p:cNvPr id="1714" name="Google Shape;1714;p31"/>
              <p:cNvSpPr/>
              <p:nvPr/>
            </p:nvSpPr>
            <p:spPr>
              <a:xfrm>
                <a:off x="391225" y="1898025"/>
                <a:ext cx="1782000" cy="881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1"/>
              <p:cNvSpPr txBox="1"/>
              <p:nvPr/>
            </p:nvSpPr>
            <p:spPr>
              <a:xfrm>
                <a:off x="401311" y="2057934"/>
                <a:ext cx="172514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Multinomial Na</a:t>
                </a:r>
                <a:r>
                  <a:rPr lang="en-IN" sz="1800" b="1" dirty="0">
                    <a:solidFill>
                      <a:schemeClr val="lt1"/>
                    </a:solidFill>
                    <a:latin typeface="Fira Sans Extra Condensed"/>
                    <a:ea typeface="Fira Sans Extra Condensed"/>
                    <a:cs typeface="Fira Sans Extra Condensed"/>
                    <a:sym typeface="Fira Sans Extra Condensed"/>
                  </a:rPr>
                  <a:t>ï</a:t>
                </a:r>
                <a:r>
                  <a:rPr lang="en" sz="1800" b="1" dirty="0">
                    <a:solidFill>
                      <a:schemeClr val="lt1"/>
                    </a:solidFill>
                    <a:latin typeface="Fira Sans Extra Condensed"/>
                    <a:ea typeface="Fira Sans Extra Condensed"/>
                    <a:cs typeface="Fira Sans Extra Condensed"/>
                    <a:sym typeface="Fira Sans Extra Condensed"/>
                  </a:rPr>
                  <a:t>ve Bayes</a:t>
                </a:r>
                <a:endParaRPr sz="1800" b="1" dirty="0">
                  <a:solidFill>
                    <a:schemeClr val="lt1"/>
                  </a:solidFill>
                  <a:latin typeface="Fira Sans Extra Condensed"/>
                  <a:ea typeface="Fira Sans Extra Condensed"/>
                  <a:cs typeface="Fira Sans Extra Condensed"/>
                  <a:sym typeface="Fira Sans Extra Condensed"/>
                </a:endParaRPr>
              </a:p>
            </p:txBody>
          </p:sp>
        </p:grpSp>
        <p:cxnSp>
          <p:nvCxnSpPr>
            <p:cNvPr id="1718" name="Google Shape;1718;p31"/>
            <p:cNvCxnSpPr>
              <a:stCxn id="1714" idx="2"/>
              <a:endCxn id="1712" idx="0"/>
            </p:cNvCxnSpPr>
            <p:nvPr/>
          </p:nvCxnSpPr>
          <p:spPr>
            <a:xfrm>
              <a:off x="1282225" y="2779725"/>
              <a:ext cx="2700" cy="525600"/>
            </a:xfrm>
            <a:prstGeom prst="straightConnector1">
              <a:avLst/>
            </a:prstGeom>
            <a:noFill/>
            <a:ln w="9525" cap="flat" cmpd="sng">
              <a:solidFill>
                <a:schemeClr val="dk1"/>
              </a:solidFill>
              <a:prstDash val="solid"/>
              <a:round/>
              <a:headEnd type="none" w="med" len="med"/>
              <a:tailEnd type="none" w="med" len="med"/>
            </a:ln>
          </p:spPr>
        </p:cxnSp>
        <p:sp>
          <p:nvSpPr>
            <p:cNvPr id="1712" name="Google Shape;1712;p31"/>
            <p:cNvSpPr/>
            <p:nvPr/>
          </p:nvSpPr>
          <p:spPr>
            <a:xfrm>
              <a:off x="966625" y="3305469"/>
              <a:ext cx="636300" cy="63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b="1">
                  <a:solidFill>
                    <a:schemeClr val="lt1"/>
                  </a:solidFill>
                  <a:latin typeface="Fira Sans Extra Condensed"/>
                  <a:ea typeface="Fira Sans Extra Condensed"/>
                  <a:cs typeface="Fira Sans Extra Condensed"/>
                  <a:sym typeface="Fira Sans Extra Condensed"/>
                </a:rPr>
                <a:t>1</a:t>
              </a:r>
              <a:endParaRPr sz="3000">
                <a:solidFill>
                  <a:schemeClr val="lt1"/>
                </a:solidFill>
              </a:endParaRPr>
            </a:p>
          </p:txBody>
        </p:sp>
      </p:grpSp>
      <p:grpSp>
        <p:nvGrpSpPr>
          <p:cNvPr id="1719" name="Google Shape;1719;p31"/>
          <p:cNvGrpSpPr/>
          <p:nvPr/>
        </p:nvGrpSpPr>
        <p:grpSpPr>
          <a:xfrm>
            <a:off x="2584413" y="1070113"/>
            <a:ext cx="1782000" cy="2267137"/>
            <a:chOff x="2584413" y="1070113"/>
            <a:chExt cx="1782000" cy="2267137"/>
          </a:xfrm>
        </p:grpSpPr>
        <p:cxnSp>
          <p:nvCxnSpPr>
            <p:cNvPr id="1720" name="Google Shape;1720;p31"/>
            <p:cNvCxnSpPr>
              <a:cxnSpLocks/>
              <a:endCxn id="1722" idx="0"/>
            </p:cNvCxnSpPr>
            <p:nvPr/>
          </p:nvCxnSpPr>
          <p:spPr>
            <a:xfrm>
              <a:off x="3475407" y="1922622"/>
              <a:ext cx="0" cy="116100"/>
            </a:xfrm>
            <a:prstGeom prst="straightConnector1">
              <a:avLst/>
            </a:prstGeom>
            <a:noFill/>
            <a:ln w="9525" cap="flat" cmpd="sng">
              <a:solidFill>
                <a:schemeClr val="dk1"/>
              </a:solidFill>
              <a:prstDash val="solid"/>
              <a:round/>
              <a:headEnd type="none" w="med" len="med"/>
              <a:tailEnd type="none" w="med" len="med"/>
            </a:ln>
          </p:spPr>
        </p:cxnSp>
        <p:cxnSp>
          <p:nvCxnSpPr>
            <p:cNvPr id="1723" name="Google Shape;1723;p31"/>
            <p:cNvCxnSpPr>
              <a:stCxn id="1722" idx="4"/>
              <a:endCxn id="1708" idx="0"/>
            </p:cNvCxnSpPr>
            <p:nvPr/>
          </p:nvCxnSpPr>
          <p:spPr>
            <a:xfrm>
              <a:off x="3475408" y="2675150"/>
              <a:ext cx="0" cy="662100"/>
            </a:xfrm>
            <a:prstGeom prst="straightConnector1">
              <a:avLst/>
            </a:prstGeom>
            <a:noFill/>
            <a:ln w="9525" cap="flat" cmpd="sng">
              <a:solidFill>
                <a:schemeClr val="dk1"/>
              </a:solidFill>
              <a:prstDash val="solid"/>
              <a:round/>
              <a:headEnd type="none" w="med" len="med"/>
              <a:tailEnd type="none" w="med" len="med"/>
            </a:ln>
          </p:spPr>
        </p:cxnSp>
        <p:grpSp>
          <p:nvGrpSpPr>
            <p:cNvPr id="1724" name="Google Shape;1724;p31"/>
            <p:cNvGrpSpPr/>
            <p:nvPr/>
          </p:nvGrpSpPr>
          <p:grpSpPr>
            <a:xfrm>
              <a:off x="2584413" y="1070113"/>
              <a:ext cx="1782000" cy="881700"/>
              <a:chOff x="2584413" y="1070113"/>
              <a:chExt cx="1782000" cy="881700"/>
            </a:xfrm>
          </p:grpSpPr>
          <p:sp>
            <p:nvSpPr>
              <p:cNvPr id="1725" name="Google Shape;1725;p31"/>
              <p:cNvSpPr/>
              <p:nvPr/>
            </p:nvSpPr>
            <p:spPr>
              <a:xfrm>
                <a:off x="2584413" y="1070113"/>
                <a:ext cx="1782000" cy="881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1"/>
              <p:cNvSpPr txBox="1"/>
              <p:nvPr/>
            </p:nvSpPr>
            <p:spPr>
              <a:xfrm>
                <a:off x="2605304" y="1330735"/>
                <a:ext cx="172514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Passive Aggressive Classifier</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1722" name="Google Shape;1722;p31"/>
            <p:cNvSpPr/>
            <p:nvPr/>
          </p:nvSpPr>
          <p:spPr>
            <a:xfrm>
              <a:off x="3157258" y="2038850"/>
              <a:ext cx="636300" cy="63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b="1">
                  <a:solidFill>
                    <a:schemeClr val="lt1"/>
                  </a:solidFill>
                  <a:latin typeface="Fira Sans Extra Condensed"/>
                  <a:ea typeface="Fira Sans Extra Condensed"/>
                  <a:cs typeface="Fira Sans Extra Condensed"/>
                  <a:sym typeface="Fira Sans Extra Condensed"/>
                </a:rPr>
                <a:t>2</a:t>
              </a:r>
              <a:endParaRPr>
                <a:solidFill>
                  <a:schemeClr val="lt1"/>
                </a:solidFill>
              </a:endParaRPr>
            </a:p>
          </p:txBody>
        </p:sp>
      </p:grpSp>
      <p:grpSp>
        <p:nvGrpSpPr>
          <p:cNvPr id="1728" name="Google Shape;1728;p31"/>
          <p:cNvGrpSpPr/>
          <p:nvPr/>
        </p:nvGrpSpPr>
        <p:grpSpPr>
          <a:xfrm>
            <a:off x="4777600" y="1070113"/>
            <a:ext cx="1782000" cy="2267158"/>
            <a:chOff x="4777600" y="1070113"/>
            <a:chExt cx="1782000" cy="2267158"/>
          </a:xfrm>
        </p:grpSpPr>
        <p:cxnSp>
          <p:nvCxnSpPr>
            <p:cNvPr id="1729" name="Google Shape;1729;p31"/>
            <p:cNvCxnSpPr>
              <a:cxnSpLocks/>
              <a:stCxn id="1730" idx="0"/>
            </p:cNvCxnSpPr>
            <p:nvPr/>
          </p:nvCxnSpPr>
          <p:spPr>
            <a:xfrm rot="10800000">
              <a:off x="5668603" y="1922771"/>
              <a:ext cx="0" cy="116100"/>
            </a:xfrm>
            <a:prstGeom prst="straightConnector1">
              <a:avLst/>
            </a:prstGeom>
            <a:noFill/>
            <a:ln w="9525" cap="flat" cmpd="sng">
              <a:solidFill>
                <a:schemeClr val="dk1"/>
              </a:solidFill>
              <a:prstDash val="solid"/>
              <a:round/>
              <a:headEnd type="none" w="med" len="med"/>
              <a:tailEnd type="none" w="med" len="med"/>
            </a:ln>
          </p:spPr>
        </p:cxnSp>
        <p:cxnSp>
          <p:nvCxnSpPr>
            <p:cNvPr id="1732" name="Google Shape;1732;p31"/>
            <p:cNvCxnSpPr>
              <a:stCxn id="1730" idx="4"/>
              <a:endCxn id="1709" idx="0"/>
            </p:cNvCxnSpPr>
            <p:nvPr/>
          </p:nvCxnSpPr>
          <p:spPr>
            <a:xfrm>
              <a:off x="5668603" y="2675171"/>
              <a:ext cx="0" cy="662100"/>
            </a:xfrm>
            <a:prstGeom prst="straightConnector1">
              <a:avLst/>
            </a:prstGeom>
            <a:noFill/>
            <a:ln w="9525" cap="flat" cmpd="sng">
              <a:solidFill>
                <a:schemeClr val="dk1"/>
              </a:solidFill>
              <a:prstDash val="solid"/>
              <a:round/>
              <a:headEnd type="none" w="med" len="med"/>
              <a:tailEnd type="none" w="med" len="med"/>
            </a:ln>
          </p:spPr>
        </p:cxnSp>
        <p:grpSp>
          <p:nvGrpSpPr>
            <p:cNvPr id="1733" name="Google Shape;1733;p31"/>
            <p:cNvGrpSpPr/>
            <p:nvPr/>
          </p:nvGrpSpPr>
          <p:grpSpPr>
            <a:xfrm>
              <a:off x="4777600" y="1070113"/>
              <a:ext cx="1782000" cy="881700"/>
              <a:chOff x="4777600" y="1070113"/>
              <a:chExt cx="1782000" cy="881700"/>
            </a:xfrm>
          </p:grpSpPr>
          <p:sp>
            <p:nvSpPr>
              <p:cNvPr id="1734" name="Google Shape;1734;p31"/>
              <p:cNvSpPr/>
              <p:nvPr/>
            </p:nvSpPr>
            <p:spPr>
              <a:xfrm>
                <a:off x="4777600" y="1070113"/>
                <a:ext cx="1782000" cy="881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1"/>
              <p:cNvSpPr txBox="1"/>
              <p:nvPr/>
            </p:nvSpPr>
            <p:spPr>
              <a:xfrm flipH="1">
                <a:off x="4831029" y="1294178"/>
                <a:ext cx="172514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Perceptron</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1730" name="Google Shape;1730;p31"/>
            <p:cNvSpPr/>
            <p:nvPr/>
          </p:nvSpPr>
          <p:spPr>
            <a:xfrm flipH="1">
              <a:off x="5350453" y="2038871"/>
              <a:ext cx="636300" cy="63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b="1">
                  <a:solidFill>
                    <a:schemeClr val="lt1"/>
                  </a:solidFill>
                  <a:latin typeface="Fira Sans Extra Condensed"/>
                  <a:ea typeface="Fira Sans Extra Condensed"/>
                  <a:cs typeface="Fira Sans Extra Condensed"/>
                  <a:sym typeface="Fira Sans Extra Condensed"/>
                </a:rPr>
                <a:t>3</a:t>
              </a:r>
              <a:endParaRPr>
                <a:solidFill>
                  <a:schemeClr val="lt1"/>
                </a:solidFill>
              </a:endParaRPr>
            </a:p>
          </p:txBody>
        </p:sp>
      </p:grpSp>
      <p:grpSp>
        <p:nvGrpSpPr>
          <p:cNvPr id="1737" name="Google Shape;1737;p31"/>
          <p:cNvGrpSpPr/>
          <p:nvPr/>
        </p:nvGrpSpPr>
        <p:grpSpPr>
          <a:xfrm>
            <a:off x="5954995" y="1867062"/>
            <a:ext cx="2781319" cy="2074707"/>
            <a:chOff x="5954995" y="1867062"/>
            <a:chExt cx="2781319" cy="2074707"/>
          </a:xfrm>
        </p:grpSpPr>
        <p:cxnSp>
          <p:nvCxnSpPr>
            <p:cNvPr id="1738" name="Google Shape;1738;p31"/>
            <p:cNvCxnSpPr>
              <a:cxnSpLocks/>
              <a:endCxn id="1740" idx="0"/>
            </p:cNvCxnSpPr>
            <p:nvPr/>
          </p:nvCxnSpPr>
          <p:spPr>
            <a:xfrm flipH="1">
              <a:off x="7859099" y="2760822"/>
              <a:ext cx="2700" cy="544500"/>
            </a:xfrm>
            <a:prstGeom prst="straightConnector1">
              <a:avLst/>
            </a:prstGeom>
            <a:noFill/>
            <a:ln w="9525" cap="flat" cmpd="sng">
              <a:solidFill>
                <a:schemeClr val="dk1"/>
              </a:solidFill>
              <a:prstDash val="solid"/>
              <a:round/>
              <a:headEnd type="none" w="med" len="med"/>
              <a:tailEnd type="none" w="med" len="med"/>
            </a:ln>
          </p:spPr>
        </p:cxnSp>
        <p:cxnSp>
          <p:nvCxnSpPr>
            <p:cNvPr id="1741" name="Google Shape;1741;p31"/>
            <p:cNvCxnSpPr>
              <a:stCxn id="1740" idx="6"/>
              <a:endCxn id="1709" idx="6"/>
            </p:cNvCxnSpPr>
            <p:nvPr/>
          </p:nvCxnSpPr>
          <p:spPr>
            <a:xfrm rot="10800000">
              <a:off x="5954995" y="3623619"/>
              <a:ext cx="1586100" cy="0"/>
            </a:xfrm>
            <a:prstGeom prst="straightConnector1">
              <a:avLst/>
            </a:prstGeom>
            <a:noFill/>
            <a:ln w="9525" cap="flat" cmpd="sng">
              <a:solidFill>
                <a:schemeClr val="dk1"/>
              </a:solidFill>
              <a:prstDash val="solid"/>
              <a:round/>
              <a:headEnd type="none" w="med" len="med"/>
              <a:tailEnd type="none" w="med" len="med"/>
            </a:ln>
          </p:spPr>
        </p:cxnSp>
        <p:grpSp>
          <p:nvGrpSpPr>
            <p:cNvPr id="1742" name="Google Shape;1742;p31"/>
            <p:cNvGrpSpPr/>
            <p:nvPr/>
          </p:nvGrpSpPr>
          <p:grpSpPr>
            <a:xfrm>
              <a:off x="6950820" y="1867062"/>
              <a:ext cx="1785494" cy="881700"/>
              <a:chOff x="6950820" y="1867062"/>
              <a:chExt cx="1785494" cy="881700"/>
            </a:xfrm>
          </p:grpSpPr>
          <p:sp>
            <p:nvSpPr>
              <p:cNvPr id="1743" name="Google Shape;1743;p31"/>
              <p:cNvSpPr/>
              <p:nvPr/>
            </p:nvSpPr>
            <p:spPr>
              <a:xfrm>
                <a:off x="6950820" y="1867062"/>
                <a:ext cx="1782000" cy="881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1"/>
              <p:cNvSpPr txBox="1"/>
              <p:nvPr/>
            </p:nvSpPr>
            <p:spPr>
              <a:xfrm flipH="1">
                <a:off x="7011174" y="2057934"/>
                <a:ext cx="172514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N" sz="1800" b="1" dirty="0">
                    <a:solidFill>
                      <a:schemeClr val="lt1"/>
                    </a:solidFill>
                    <a:latin typeface="Fira Sans Extra Condensed"/>
                    <a:ea typeface="Fira Sans Extra Condensed"/>
                    <a:cs typeface="Fira Sans Extra Condensed"/>
                    <a:sym typeface="Fira Sans Extra Condensed"/>
                  </a:rPr>
                  <a:t>SGD Classifier</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1740" name="Google Shape;1740;p31"/>
            <p:cNvSpPr/>
            <p:nvPr/>
          </p:nvSpPr>
          <p:spPr>
            <a:xfrm flipH="1">
              <a:off x="7541095" y="3305469"/>
              <a:ext cx="636300" cy="63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b="1">
                  <a:solidFill>
                    <a:schemeClr val="lt1"/>
                  </a:solidFill>
                  <a:latin typeface="Fira Sans Extra Condensed"/>
                  <a:ea typeface="Fira Sans Extra Condensed"/>
                  <a:cs typeface="Fira Sans Extra Condensed"/>
                  <a:sym typeface="Fira Sans Extra Condensed"/>
                </a:rPr>
                <a:t>4</a:t>
              </a:r>
              <a:endParaRPr>
                <a:solidFill>
                  <a:schemeClr val="lt1"/>
                </a:solidFill>
              </a:endParaRPr>
            </a:p>
          </p:txBody>
        </p:sp>
      </p:grpSp>
      <p:grpSp>
        <p:nvGrpSpPr>
          <p:cNvPr id="1746" name="Google Shape;1746;p31"/>
          <p:cNvGrpSpPr/>
          <p:nvPr/>
        </p:nvGrpSpPr>
        <p:grpSpPr>
          <a:xfrm>
            <a:off x="3084838" y="2791398"/>
            <a:ext cx="2974988" cy="2005602"/>
            <a:chOff x="3084838" y="2791398"/>
            <a:chExt cx="2974988" cy="2005602"/>
          </a:xfrm>
        </p:grpSpPr>
        <p:sp>
          <p:nvSpPr>
            <p:cNvPr id="1747" name="Google Shape;1747;p31"/>
            <p:cNvSpPr/>
            <p:nvPr/>
          </p:nvSpPr>
          <p:spPr>
            <a:xfrm>
              <a:off x="3140440" y="2837517"/>
              <a:ext cx="2863784" cy="1558366"/>
            </a:xfrm>
            <a:custGeom>
              <a:avLst/>
              <a:gdLst/>
              <a:ahLst/>
              <a:cxnLst/>
              <a:rect l="l" t="t" r="r" b="b"/>
              <a:pathLst>
                <a:path w="15400" h="8380" extrusionOk="0">
                  <a:moveTo>
                    <a:pt x="0" y="1"/>
                  </a:moveTo>
                  <a:lnTo>
                    <a:pt x="0" y="8379"/>
                  </a:lnTo>
                  <a:lnTo>
                    <a:pt x="15400" y="8379"/>
                  </a:lnTo>
                  <a:lnTo>
                    <a:pt x="15400" y="1"/>
                  </a:lnTo>
                  <a:close/>
                </a:path>
              </a:pathLst>
            </a:custGeom>
            <a:solidFill>
              <a:srgbClr val="B1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1"/>
            <p:cNvSpPr/>
            <p:nvPr/>
          </p:nvSpPr>
          <p:spPr>
            <a:xfrm>
              <a:off x="3140440" y="4047944"/>
              <a:ext cx="467317" cy="230036"/>
            </a:xfrm>
            <a:custGeom>
              <a:avLst/>
              <a:gdLst/>
              <a:ahLst/>
              <a:cxnLst/>
              <a:rect l="l" t="t" r="r" b="b"/>
              <a:pathLst>
                <a:path w="2513" h="1237" extrusionOk="0">
                  <a:moveTo>
                    <a:pt x="0" y="1"/>
                  </a:moveTo>
                  <a:lnTo>
                    <a:pt x="0" y="1237"/>
                  </a:lnTo>
                  <a:lnTo>
                    <a:pt x="2513" y="1237"/>
                  </a:lnTo>
                  <a:lnTo>
                    <a:pt x="25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1"/>
            <p:cNvSpPr/>
            <p:nvPr/>
          </p:nvSpPr>
          <p:spPr>
            <a:xfrm>
              <a:off x="3084838" y="2791398"/>
              <a:ext cx="2974988" cy="1650603"/>
            </a:xfrm>
            <a:custGeom>
              <a:avLst/>
              <a:gdLst/>
              <a:ahLst/>
              <a:cxnLst/>
              <a:rect l="l" t="t" r="r" b="b"/>
              <a:pathLst>
                <a:path w="15998" h="8876" extrusionOk="0">
                  <a:moveTo>
                    <a:pt x="15699" y="249"/>
                  </a:moveTo>
                  <a:lnTo>
                    <a:pt x="15699" y="8627"/>
                  </a:lnTo>
                  <a:lnTo>
                    <a:pt x="299" y="8627"/>
                  </a:lnTo>
                  <a:lnTo>
                    <a:pt x="299" y="249"/>
                  </a:lnTo>
                  <a:close/>
                  <a:moveTo>
                    <a:pt x="0" y="0"/>
                  </a:moveTo>
                  <a:lnTo>
                    <a:pt x="0" y="8875"/>
                  </a:lnTo>
                  <a:lnTo>
                    <a:pt x="15997" y="8875"/>
                  </a:lnTo>
                  <a:lnTo>
                    <a:pt x="1599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1"/>
            <p:cNvSpPr/>
            <p:nvPr/>
          </p:nvSpPr>
          <p:spPr>
            <a:xfrm>
              <a:off x="3166660" y="4076211"/>
              <a:ext cx="87029" cy="173503"/>
            </a:xfrm>
            <a:custGeom>
              <a:avLst/>
              <a:gdLst/>
              <a:ahLst/>
              <a:cxnLst/>
              <a:rect l="l" t="t" r="r" b="b"/>
              <a:pathLst>
                <a:path w="468" h="933" extrusionOk="0">
                  <a:moveTo>
                    <a:pt x="1" y="1"/>
                  </a:moveTo>
                  <a:lnTo>
                    <a:pt x="1" y="933"/>
                  </a:lnTo>
                  <a:lnTo>
                    <a:pt x="133" y="933"/>
                  </a:lnTo>
                  <a:lnTo>
                    <a:pt x="133" y="259"/>
                  </a:lnTo>
                  <a:lnTo>
                    <a:pt x="315" y="933"/>
                  </a:lnTo>
                  <a:lnTo>
                    <a:pt x="467" y="933"/>
                  </a:lnTo>
                  <a:lnTo>
                    <a:pt x="467" y="1"/>
                  </a:lnTo>
                  <a:lnTo>
                    <a:pt x="335" y="1"/>
                  </a:lnTo>
                  <a:lnTo>
                    <a:pt x="335" y="558"/>
                  </a:lnTo>
                  <a:lnTo>
                    <a:pt x="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1"/>
            <p:cNvSpPr/>
            <p:nvPr/>
          </p:nvSpPr>
          <p:spPr>
            <a:xfrm>
              <a:off x="3909724" y="2961369"/>
              <a:ext cx="1324500" cy="132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1"/>
            <p:cNvSpPr/>
            <p:nvPr/>
          </p:nvSpPr>
          <p:spPr>
            <a:xfrm>
              <a:off x="3951412" y="4441812"/>
              <a:ext cx="1241841" cy="355188"/>
            </a:xfrm>
            <a:custGeom>
              <a:avLst/>
              <a:gdLst/>
              <a:ahLst/>
              <a:cxnLst/>
              <a:rect l="l" t="t" r="r" b="b"/>
              <a:pathLst>
                <a:path w="6678" h="1910" extrusionOk="0">
                  <a:moveTo>
                    <a:pt x="3162" y="0"/>
                  </a:moveTo>
                  <a:cubicBezTo>
                    <a:pt x="3162" y="770"/>
                    <a:pt x="2751" y="1181"/>
                    <a:pt x="2361" y="1388"/>
                  </a:cubicBezTo>
                  <a:cubicBezTo>
                    <a:pt x="2078" y="1545"/>
                    <a:pt x="1758" y="1616"/>
                    <a:pt x="1439" y="1616"/>
                  </a:cubicBezTo>
                  <a:lnTo>
                    <a:pt x="224" y="1616"/>
                  </a:lnTo>
                  <a:cubicBezTo>
                    <a:pt x="97" y="1616"/>
                    <a:pt x="1" y="1717"/>
                    <a:pt x="1" y="1839"/>
                  </a:cubicBezTo>
                  <a:lnTo>
                    <a:pt x="1" y="1910"/>
                  </a:lnTo>
                  <a:lnTo>
                    <a:pt x="6677" y="1910"/>
                  </a:lnTo>
                  <a:lnTo>
                    <a:pt x="6677" y="1839"/>
                  </a:lnTo>
                  <a:cubicBezTo>
                    <a:pt x="6677" y="1717"/>
                    <a:pt x="6576" y="1616"/>
                    <a:pt x="6454" y="1616"/>
                  </a:cubicBezTo>
                  <a:lnTo>
                    <a:pt x="5233" y="1616"/>
                  </a:lnTo>
                  <a:cubicBezTo>
                    <a:pt x="4914" y="1616"/>
                    <a:pt x="4595" y="1545"/>
                    <a:pt x="4317" y="1388"/>
                  </a:cubicBezTo>
                  <a:cubicBezTo>
                    <a:pt x="3926" y="1181"/>
                    <a:pt x="3511" y="770"/>
                    <a:pt x="351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1"/>
            <p:cNvSpPr/>
            <p:nvPr/>
          </p:nvSpPr>
          <p:spPr>
            <a:xfrm>
              <a:off x="4540333" y="4275298"/>
              <a:ext cx="62929" cy="60701"/>
            </a:xfrm>
            <a:custGeom>
              <a:avLst/>
              <a:gdLst/>
              <a:ahLst/>
              <a:cxnLst/>
              <a:rect l="l" t="t" r="r" b="b"/>
              <a:pathLst>
                <a:path w="452" h="436" extrusionOk="0">
                  <a:moveTo>
                    <a:pt x="52" y="0"/>
                  </a:moveTo>
                  <a:cubicBezTo>
                    <a:pt x="52" y="162"/>
                    <a:pt x="31" y="304"/>
                    <a:pt x="1" y="436"/>
                  </a:cubicBezTo>
                  <a:lnTo>
                    <a:pt x="452" y="436"/>
                  </a:lnTo>
                  <a:cubicBezTo>
                    <a:pt x="421" y="304"/>
                    <a:pt x="401" y="162"/>
                    <a:pt x="40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1"/>
            <p:cNvSpPr/>
            <p:nvPr/>
          </p:nvSpPr>
          <p:spPr>
            <a:xfrm>
              <a:off x="3951412" y="4761109"/>
              <a:ext cx="1241841" cy="35891"/>
            </a:xfrm>
            <a:custGeom>
              <a:avLst/>
              <a:gdLst/>
              <a:ahLst/>
              <a:cxnLst/>
              <a:rect l="l" t="t" r="r" b="b"/>
              <a:pathLst>
                <a:path w="6678" h="193" extrusionOk="0">
                  <a:moveTo>
                    <a:pt x="36" y="0"/>
                  </a:moveTo>
                  <a:cubicBezTo>
                    <a:pt x="11" y="36"/>
                    <a:pt x="1" y="76"/>
                    <a:pt x="1" y="122"/>
                  </a:cubicBezTo>
                  <a:lnTo>
                    <a:pt x="1" y="193"/>
                  </a:lnTo>
                  <a:lnTo>
                    <a:pt x="6677" y="193"/>
                  </a:lnTo>
                  <a:lnTo>
                    <a:pt x="6677" y="122"/>
                  </a:lnTo>
                  <a:cubicBezTo>
                    <a:pt x="6677" y="76"/>
                    <a:pt x="6662" y="36"/>
                    <a:pt x="664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1"/>
            <p:cNvSpPr/>
            <p:nvPr/>
          </p:nvSpPr>
          <p:spPr>
            <a:xfrm>
              <a:off x="5685676" y="2837517"/>
              <a:ext cx="318549" cy="157510"/>
            </a:xfrm>
            <a:custGeom>
              <a:avLst/>
              <a:gdLst/>
              <a:ahLst/>
              <a:cxnLst/>
              <a:rect l="l" t="t" r="r" b="b"/>
              <a:pathLst>
                <a:path w="1713" h="847" extrusionOk="0">
                  <a:moveTo>
                    <a:pt x="0" y="1"/>
                  </a:moveTo>
                  <a:lnTo>
                    <a:pt x="0" y="847"/>
                  </a:lnTo>
                  <a:lnTo>
                    <a:pt x="1713" y="847"/>
                  </a:ln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1"/>
            <p:cNvSpPr/>
            <p:nvPr/>
          </p:nvSpPr>
          <p:spPr>
            <a:xfrm>
              <a:off x="5735640" y="2862064"/>
              <a:ext cx="40539" cy="108416"/>
            </a:xfrm>
            <a:custGeom>
              <a:avLst/>
              <a:gdLst/>
              <a:ahLst/>
              <a:cxnLst/>
              <a:rect l="l" t="t" r="r" b="b"/>
              <a:pathLst>
                <a:path w="218" h="583" extrusionOk="0">
                  <a:moveTo>
                    <a:pt x="0" y="0"/>
                  </a:moveTo>
                  <a:lnTo>
                    <a:pt x="0" y="583"/>
                  </a:lnTo>
                  <a:lnTo>
                    <a:pt x="218" y="583"/>
                  </a:lnTo>
                  <a:lnTo>
                    <a:pt x="218" y="547"/>
                  </a:lnTo>
                  <a:lnTo>
                    <a:pt x="36" y="547"/>
                  </a:lnTo>
                  <a:lnTo>
                    <a:pt x="3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1"/>
            <p:cNvSpPr/>
            <p:nvPr/>
          </p:nvSpPr>
          <p:spPr>
            <a:xfrm>
              <a:off x="5805914" y="2862064"/>
              <a:ext cx="6881" cy="108416"/>
            </a:xfrm>
            <a:custGeom>
              <a:avLst/>
              <a:gdLst/>
              <a:ahLst/>
              <a:cxnLst/>
              <a:rect l="l" t="t" r="r" b="b"/>
              <a:pathLst>
                <a:path w="37" h="583" extrusionOk="0">
                  <a:moveTo>
                    <a:pt x="1" y="0"/>
                  </a:moveTo>
                  <a:lnTo>
                    <a:pt x="1" y="583"/>
                  </a:lnTo>
                  <a:lnTo>
                    <a:pt x="36" y="583"/>
                  </a:lnTo>
                  <a:lnTo>
                    <a:pt x="36"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1"/>
            <p:cNvSpPr/>
            <p:nvPr/>
          </p:nvSpPr>
          <p:spPr>
            <a:xfrm>
              <a:off x="5842530" y="2862064"/>
              <a:ext cx="57648" cy="108416"/>
            </a:xfrm>
            <a:custGeom>
              <a:avLst/>
              <a:gdLst/>
              <a:ahLst/>
              <a:cxnLst/>
              <a:rect l="l" t="t" r="r" b="b"/>
              <a:pathLst>
                <a:path w="310" h="583" extrusionOk="0">
                  <a:moveTo>
                    <a:pt x="0" y="0"/>
                  </a:moveTo>
                  <a:lnTo>
                    <a:pt x="127" y="583"/>
                  </a:lnTo>
                  <a:lnTo>
                    <a:pt x="182" y="583"/>
                  </a:lnTo>
                  <a:lnTo>
                    <a:pt x="309" y="0"/>
                  </a:lnTo>
                  <a:lnTo>
                    <a:pt x="274" y="0"/>
                  </a:lnTo>
                  <a:lnTo>
                    <a:pt x="157" y="537"/>
                  </a:lnTo>
                  <a:lnTo>
                    <a:pt x="41"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1"/>
            <p:cNvSpPr/>
            <p:nvPr/>
          </p:nvSpPr>
          <p:spPr>
            <a:xfrm>
              <a:off x="5929913" y="2862064"/>
              <a:ext cx="42585" cy="108416"/>
            </a:xfrm>
            <a:custGeom>
              <a:avLst/>
              <a:gdLst/>
              <a:ahLst/>
              <a:cxnLst/>
              <a:rect l="l" t="t" r="r" b="b"/>
              <a:pathLst>
                <a:path w="229" h="583" extrusionOk="0">
                  <a:moveTo>
                    <a:pt x="1" y="0"/>
                  </a:moveTo>
                  <a:lnTo>
                    <a:pt x="1" y="583"/>
                  </a:lnTo>
                  <a:lnTo>
                    <a:pt x="229" y="583"/>
                  </a:lnTo>
                  <a:lnTo>
                    <a:pt x="229" y="547"/>
                  </a:lnTo>
                  <a:lnTo>
                    <a:pt x="36" y="547"/>
                  </a:lnTo>
                  <a:lnTo>
                    <a:pt x="36" y="304"/>
                  </a:lnTo>
                  <a:lnTo>
                    <a:pt x="198" y="304"/>
                  </a:lnTo>
                  <a:lnTo>
                    <a:pt x="198" y="269"/>
                  </a:lnTo>
                  <a:lnTo>
                    <a:pt x="36" y="269"/>
                  </a:lnTo>
                  <a:lnTo>
                    <a:pt x="36" y="36"/>
                  </a:lnTo>
                  <a:lnTo>
                    <a:pt x="229" y="36"/>
                  </a:lnTo>
                  <a:lnTo>
                    <a:pt x="229"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1"/>
            <p:cNvSpPr/>
            <p:nvPr/>
          </p:nvSpPr>
          <p:spPr>
            <a:xfrm>
              <a:off x="4445941" y="3703093"/>
              <a:ext cx="252550" cy="108594"/>
            </a:xfrm>
            <a:custGeom>
              <a:avLst/>
              <a:gdLst/>
              <a:ahLst/>
              <a:cxnLst/>
              <a:rect l="l" t="t" r="r" b="b"/>
              <a:pathLst>
                <a:path w="1814" h="780" extrusionOk="0">
                  <a:moveTo>
                    <a:pt x="893" y="0"/>
                  </a:moveTo>
                  <a:cubicBezTo>
                    <a:pt x="356" y="0"/>
                    <a:pt x="0" y="88"/>
                    <a:pt x="0" y="88"/>
                  </a:cubicBezTo>
                  <a:cubicBezTo>
                    <a:pt x="177" y="448"/>
                    <a:pt x="431" y="635"/>
                    <a:pt x="760" y="757"/>
                  </a:cubicBezTo>
                  <a:cubicBezTo>
                    <a:pt x="808" y="772"/>
                    <a:pt x="857" y="780"/>
                    <a:pt x="906" y="780"/>
                  </a:cubicBezTo>
                  <a:cubicBezTo>
                    <a:pt x="955" y="780"/>
                    <a:pt x="1003" y="772"/>
                    <a:pt x="1049" y="757"/>
                  </a:cubicBezTo>
                  <a:cubicBezTo>
                    <a:pt x="1383" y="635"/>
                    <a:pt x="1631" y="448"/>
                    <a:pt x="1814" y="88"/>
                  </a:cubicBezTo>
                  <a:cubicBezTo>
                    <a:pt x="1476" y="22"/>
                    <a:pt x="1162" y="0"/>
                    <a:pt x="893"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1"/>
            <p:cNvSpPr/>
            <p:nvPr/>
          </p:nvSpPr>
          <p:spPr>
            <a:xfrm>
              <a:off x="4506502" y="3664528"/>
              <a:ext cx="151753" cy="163030"/>
            </a:xfrm>
            <a:custGeom>
              <a:avLst/>
              <a:gdLst/>
              <a:ahLst/>
              <a:cxnLst/>
              <a:rect l="l" t="t" r="r" b="b"/>
              <a:pathLst>
                <a:path w="1090" h="1171" extrusionOk="0">
                  <a:moveTo>
                    <a:pt x="1" y="0"/>
                  </a:moveTo>
                  <a:lnTo>
                    <a:pt x="1" y="1171"/>
                  </a:lnTo>
                  <a:lnTo>
                    <a:pt x="1090" y="1171"/>
                  </a:lnTo>
                  <a:lnTo>
                    <a:pt x="1090"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1"/>
            <p:cNvSpPr/>
            <p:nvPr/>
          </p:nvSpPr>
          <p:spPr>
            <a:xfrm>
              <a:off x="4427564" y="3725926"/>
              <a:ext cx="164422" cy="105113"/>
            </a:xfrm>
            <a:custGeom>
              <a:avLst/>
              <a:gdLst/>
              <a:ahLst/>
              <a:cxnLst/>
              <a:rect l="l" t="t" r="r" b="b"/>
              <a:pathLst>
                <a:path w="1181" h="755" extrusionOk="0">
                  <a:moveTo>
                    <a:pt x="568" y="0"/>
                  </a:moveTo>
                  <a:cubicBezTo>
                    <a:pt x="568" y="159"/>
                    <a:pt x="371" y="180"/>
                    <a:pt x="265" y="180"/>
                  </a:cubicBezTo>
                  <a:cubicBezTo>
                    <a:pt x="225" y="180"/>
                    <a:pt x="198" y="177"/>
                    <a:pt x="198" y="177"/>
                  </a:cubicBezTo>
                  <a:lnTo>
                    <a:pt x="0" y="755"/>
                  </a:lnTo>
                  <a:lnTo>
                    <a:pt x="1181" y="755"/>
                  </a:lnTo>
                  <a:lnTo>
                    <a:pt x="1181"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1"/>
            <p:cNvSpPr/>
            <p:nvPr/>
          </p:nvSpPr>
          <p:spPr>
            <a:xfrm>
              <a:off x="4592541" y="3725926"/>
              <a:ext cx="164561" cy="105113"/>
            </a:xfrm>
            <a:custGeom>
              <a:avLst/>
              <a:gdLst/>
              <a:ahLst/>
              <a:cxnLst/>
              <a:rect l="l" t="t" r="r" b="b"/>
              <a:pathLst>
                <a:path w="1182" h="755" extrusionOk="0">
                  <a:moveTo>
                    <a:pt x="1" y="0"/>
                  </a:moveTo>
                  <a:lnTo>
                    <a:pt x="1" y="755"/>
                  </a:lnTo>
                  <a:lnTo>
                    <a:pt x="1181" y="755"/>
                  </a:lnTo>
                  <a:lnTo>
                    <a:pt x="983" y="177"/>
                  </a:lnTo>
                  <a:cubicBezTo>
                    <a:pt x="983" y="177"/>
                    <a:pt x="946" y="180"/>
                    <a:pt x="891" y="180"/>
                  </a:cubicBezTo>
                  <a:cubicBezTo>
                    <a:pt x="744" y="180"/>
                    <a:pt x="472" y="159"/>
                    <a:pt x="47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1"/>
            <p:cNvSpPr/>
            <p:nvPr/>
          </p:nvSpPr>
          <p:spPr>
            <a:xfrm>
              <a:off x="4421160" y="3229319"/>
              <a:ext cx="317567" cy="452334"/>
            </a:xfrm>
            <a:custGeom>
              <a:avLst/>
              <a:gdLst/>
              <a:ahLst/>
              <a:cxnLst/>
              <a:rect l="l" t="t" r="r" b="b"/>
              <a:pathLst>
                <a:path w="2281" h="3249" extrusionOk="0">
                  <a:moveTo>
                    <a:pt x="1006" y="0"/>
                  </a:moveTo>
                  <a:cubicBezTo>
                    <a:pt x="814" y="0"/>
                    <a:pt x="622" y="54"/>
                    <a:pt x="447" y="158"/>
                  </a:cubicBezTo>
                  <a:cubicBezTo>
                    <a:pt x="290" y="259"/>
                    <a:pt x="173" y="421"/>
                    <a:pt x="107" y="594"/>
                  </a:cubicBezTo>
                  <a:cubicBezTo>
                    <a:pt x="46" y="771"/>
                    <a:pt x="26" y="958"/>
                    <a:pt x="16" y="1146"/>
                  </a:cubicBezTo>
                  <a:cubicBezTo>
                    <a:pt x="1" y="1485"/>
                    <a:pt x="31" y="1825"/>
                    <a:pt x="62" y="2164"/>
                  </a:cubicBezTo>
                  <a:cubicBezTo>
                    <a:pt x="87" y="2468"/>
                    <a:pt x="122" y="2792"/>
                    <a:pt x="305" y="3035"/>
                  </a:cubicBezTo>
                  <a:cubicBezTo>
                    <a:pt x="472" y="3248"/>
                    <a:pt x="720" y="3126"/>
                    <a:pt x="984" y="3208"/>
                  </a:cubicBezTo>
                  <a:cubicBezTo>
                    <a:pt x="1043" y="3227"/>
                    <a:pt x="1104" y="3237"/>
                    <a:pt x="1164" y="3237"/>
                  </a:cubicBezTo>
                  <a:cubicBezTo>
                    <a:pt x="1259" y="3237"/>
                    <a:pt x="1353" y="3213"/>
                    <a:pt x="1439" y="3167"/>
                  </a:cubicBezTo>
                  <a:cubicBezTo>
                    <a:pt x="1647" y="3056"/>
                    <a:pt x="1840" y="3157"/>
                    <a:pt x="1971" y="2969"/>
                  </a:cubicBezTo>
                  <a:cubicBezTo>
                    <a:pt x="2118" y="2762"/>
                    <a:pt x="2174" y="2508"/>
                    <a:pt x="2209" y="2260"/>
                  </a:cubicBezTo>
                  <a:cubicBezTo>
                    <a:pt x="2260" y="1870"/>
                    <a:pt x="2280" y="1465"/>
                    <a:pt x="2189" y="1085"/>
                  </a:cubicBezTo>
                  <a:cubicBezTo>
                    <a:pt x="2093" y="700"/>
                    <a:pt x="1870" y="340"/>
                    <a:pt x="1531" y="143"/>
                  </a:cubicBezTo>
                  <a:cubicBezTo>
                    <a:pt x="1366" y="47"/>
                    <a:pt x="1187" y="0"/>
                    <a:pt x="100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1"/>
            <p:cNvSpPr/>
            <p:nvPr/>
          </p:nvSpPr>
          <p:spPr>
            <a:xfrm>
              <a:off x="4365471" y="3212055"/>
              <a:ext cx="127806" cy="252967"/>
            </a:xfrm>
            <a:custGeom>
              <a:avLst/>
              <a:gdLst/>
              <a:ahLst/>
              <a:cxnLst/>
              <a:rect l="l" t="t" r="r" b="b"/>
              <a:pathLst>
                <a:path w="918" h="1817" extrusionOk="0">
                  <a:moveTo>
                    <a:pt x="594" y="0"/>
                  </a:moveTo>
                  <a:cubicBezTo>
                    <a:pt x="478" y="0"/>
                    <a:pt x="383" y="109"/>
                    <a:pt x="310" y="206"/>
                  </a:cubicBezTo>
                  <a:cubicBezTo>
                    <a:pt x="158" y="404"/>
                    <a:pt x="6" y="616"/>
                    <a:pt x="1" y="860"/>
                  </a:cubicBezTo>
                  <a:cubicBezTo>
                    <a:pt x="1" y="1062"/>
                    <a:pt x="97" y="1239"/>
                    <a:pt x="178" y="1417"/>
                  </a:cubicBezTo>
                  <a:cubicBezTo>
                    <a:pt x="218" y="1508"/>
                    <a:pt x="244" y="1604"/>
                    <a:pt x="279" y="1695"/>
                  </a:cubicBezTo>
                  <a:cubicBezTo>
                    <a:pt x="315" y="1802"/>
                    <a:pt x="365" y="1797"/>
                    <a:pt x="477" y="1817"/>
                  </a:cubicBezTo>
                  <a:cubicBezTo>
                    <a:pt x="543" y="1589"/>
                    <a:pt x="401" y="1320"/>
                    <a:pt x="522" y="1118"/>
                  </a:cubicBezTo>
                  <a:cubicBezTo>
                    <a:pt x="598" y="996"/>
                    <a:pt x="750" y="936"/>
                    <a:pt x="826" y="814"/>
                  </a:cubicBezTo>
                  <a:cubicBezTo>
                    <a:pt x="918" y="677"/>
                    <a:pt x="892" y="495"/>
                    <a:pt x="857" y="333"/>
                  </a:cubicBezTo>
                  <a:cubicBezTo>
                    <a:pt x="842" y="262"/>
                    <a:pt x="826" y="196"/>
                    <a:pt x="791" y="130"/>
                  </a:cubicBezTo>
                  <a:cubicBezTo>
                    <a:pt x="755" y="69"/>
                    <a:pt x="700" y="19"/>
                    <a:pt x="629" y="3"/>
                  </a:cubicBezTo>
                  <a:cubicBezTo>
                    <a:pt x="617" y="1"/>
                    <a:pt x="605" y="0"/>
                    <a:pt x="594" y="0"/>
                  </a:cubicBez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1"/>
            <p:cNvSpPr/>
            <p:nvPr/>
          </p:nvSpPr>
          <p:spPr>
            <a:xfrm>
              <a:off x="4463483" y="3144254"/>
              <a:ext cx="318959" cy="326477"/>
            </a:xfrm>
            <a:custGeom>
              <a:avLst/>
              <a:gdLst/>
              <a:ahLst/>
              <a:cxnLst/>
              <a:rect l="l" t="t" r="r" b="b"/>
              <a:pathLst>
                <a:path w="2291" h="2345" extrusionOk="0">
                  <a:moveTo>
                    <a:pt x="1022" y="1"/>
                  </a:moveTo>
                  <a:cubicBezTo>
                    <a:pt x="764" y="1"/>
                    <a:pt x="502" y="107"/>
                    <a:pt x="295" y="268"/>
                  </a:cubicBezTo>
                  <a:cubicBezTo>
                    <a:pt x="158" y="369"/>
                    <a:pt x="31" y="516"/>
                    <a:pt x="16" y="688"/>
                  </a:cubicBezTo>
                  <a:cubicBezTo>
                    <a:pt x="1" y="901"/>
                    <a:pt x="173" y="1083"/>
                    <a:pt x="345" y="1210"/>
                  </a:cubicBezTo>
                  <a:cubicBezTo>
                    <a:pt x="487" y="1306"/>
                    <a:pt x="639" y="1387"/>
                    <a:pt x="801" y="1448"/>
                  </a:cubicBezTo>
                  <a:cubicBezTo>
                    <a:pt x="1026" y="1530"/>
                    <a:pt x="1267" y="1572"/>
                    <a:pt x="1508" y="1572"/>
                  </a:cubicBezTo>
                  <a:cubicBezTo>
                    <a:pt x="1567" y="1572"/>
                    <a:pt x="1625" y="1569"/>
                    <a:pt x="1683" y="1564"/>
                  </a:cubicBezTo>
                  <a:cubicBezTo>
                    <a:pt x="1694" y="1563"/>
                    <a:pt x="1704" y="1563"/>
                    <a:pt x="1714" y="1563"/>
                  </a:cubicBezTo>
                  <a:cubicBezTo>
                    <a:pt x="1857" y="1563"/>
                    <a:pt x="1836" y="1666"/>
                    <a:pt x="1855" y="1813"/>
                  </a:cubicBezTo>
                  <a:cubicBezTo>
                    <a:pt x="1870" y="1990"/>
                    <a:pt x="1890" y="2167"/>
                    <a:pt x="1910" y="2344"/>
                  </a:cubicBezTo>
                  <a:cubicBezTo>
                    <a:pt x="1961" y="2334"/>
                    <a:pt x="2012" y="2329"/>
                    <a:pt x="2062" y="2319"/>
                  </a:cubicBezTo>
                  <a:cubicBezTo>
                    <a:pt x="2078" y="2066"/>
                    <a:pt x="2159" y="1823"/>
                    <a:pt x="2214" y="1580"/>
                  </a:cubicBezTo>
                  <a:cubicBezTo>
                    <a:pt x="2270" y="1331"/>
                    <a:pt x="2290" y="1063"/>
                    <a:pt x="2194" y="830"/>
                  </a:cubicBezTo>
                  <a:cubicBezTo>
                    <a:pt x="2113" y="642"/>
                    <a:pt x="1956" y="496"/>
                    <a:pt x="1799" y="364"/>
                  </a:cubicBezTo>
                  <a:cubicBezTo>
                    <a:pt x="1637" y="222"/>
                    <a:pt x="1455" y="90"/>
                    <a:pt x="1247" y="29"/>
                  </a:cubicBezTo>
                  <a:cubicBezTo>
                    <a:pt x="1173" y="10"/>
                    <a:pt x="1098" y="1"/>
                    <a:pt x="1022" y="1"/>
                  </a:cubicBez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1"/>
            <p:cNvSpPr/>
            <p:nvPr/>
          </p:nvSpPr>
          <p:spPr>
            <a:xfrm>
              <a:off x="4414895" y="3461403"/>
              <a:ext cx="335805" cy="234729"/>
            </a:xfrm>
            <a:custGeom>
              <a:avLst/>
              <a:gdLst/>
              <a:ahLst/>
              <a:cxnLst/>
              <a:rect l="l" t="t" r="r" b="b"/>
              <a:pathLst>
                <a:path w="2412" h="1686" extrusionOk="0">
                  <a:moveTo>
                    <a:pt x="0" y="1"/>
                  </a:moveTo>
                  <a:cubicBezTo>
                    <a:pt x="15" y="259"/>
                    <a:pt x="10" y="548"/>
                    <a:pt x="36" y="806"/>
                  </a:cubicBezTo>
                  <a:cubicBezTo>
                    <a:pt x="56" y="1069"/>
                    <a:pt x="208" y="1338"/>
                    <a:pt x="416" y="1500"/>
                  </a:cubicBezTo>
                  <a:cubicBezTo>
                    <a:pt x="532" y="1596"/>
                    <a:pt x="684" y="1647"/>
                    <a:pt x="831" y="1667"/>
                  </a:cubicBezTo>
                  <a:cubicBezTo>
                    <a:pt x="932" y="1681"/>
                    <a:pt x="986" y="1685"/>
                    <a:pt x="1055" y="1685"/>
                  </a:cubicBezTo>
                  <a:cubicBezTo>
                    <a:pt x="1089" y="1685"/>
                    <a:pt x="1126" y="1684"/>
                    <a:pt x="1175" y="1682"/>
                  </a:cubicBezTo>
                  <a:lnTo>
                    <a:pt x="1175" y="1677"/>
                  </a:lnTo>
                  <a:lnTo>
                    <a:pt x="1181" y="1682"/>
                  </a:lnTo>
                  <a:cubicBezTo>
                    <a:pt x="1231" y="1684"/>
                    <a:pt x="1269" y="1685"/>
                    <a:pt x="1304" y="1685"/>
                  </a:cubicBezTo>
                  <a:cubicBezTo>
                    <a:pt x="1372" y="1685"/>
                    <a:pt x="1424" y="1681"/>
                    <a:pt x="1525" y="1667"/>
                  </a:cubicBezTo>
                  <a:cubicBezTo>
                    <a:pt x="1672" y="1647"/>
                    <a:pt x="1824" y="1596"/>
                    <a:pt x="1940" y="1500"/>
                  </a:cubicBezTo>
                  <a:cubicBezTo>
                    <a:pt x="2148" y="1338"/>
                    <a:pt x="2295" y="1069"/>
                    <a:pt x="2320" y="811"/>
                  </a:cubicBezTo>
                  <a:cubicBezTo>
                    <a:pt x="2341" y="553"/>
                    <a:pt x="2396" y="411"/>
                    <a:pt x="2411" y="31"/>
                  </a:cubicBezTo>
                  <a:lnTo>
                    <a:pt x="2411" y="31"/>
                  </a:lnTo>
                  <a:lnTo>
                    <a:pt x="2259" y="66"/>
                  </a:lnTo>
                  <a:cubicBezTo>
                    <a:pt x="2259" y="66"/>
                    <a:pt x="2239" y="299"/>
                    <a:pt x="2219" y="456"/>
                  </a:cubicBezTo>
                  <a:cubicBezTo>
                    <a:pt x="2199" y="593"/>
                    <a:pt x="2128" y="791"/>
                    <a:pt x="2032" y="882"/>
                  </a:cubicBezTo>
                  <a:cubicBezTo>
                    <a:pt x="1940" y="963"/>
                    <a:pt x="1819" y="983"/>
                    <a:pt x="1702" y="999"/>
                  </a:cubicBezTo>
                  <a:cubicBezTo>
                    <a:pt x="1687" y="999"/>
                    <a:pt x="1667" y="1004"/>
                    <a:pt x="1652" y="1004"/>
                  </a:cubicBezTo>
                  <a:cubicBezTo>
                    <a:pt x="1495" y="1031"/>
                    <a:pt x="1336" y="1045"/>
                    <a:pt x="1178" y="1045"/>
                  </a:cubicBezTo>
                  <a:cubicBezTo>
                    <a:pt x="1020" y="1045"/>
                    <a:pt x="861" y="1031"/>
                    <a:pt x="704" y="1004"/>
                  </a:cubicBezTo>
                  <a:cubicBezTo>
                    <a:pt x="689" y="1004"/>
                    <a:pt x="674" y="999"/>
                    <a:pt x="654" y="999"/>
                  </a:cubicBezTo>
                  <a:cubicBezTo>
                    <a:pt x="537" y="983"/>
                    <a:pt x="416" y="963"/>
                    <a:pt x="324" y="882"/>
                  </a:cubicBezTo>
                  <a:cubicBezTo>
                    <a:pt x="228" y="791"/>
                    <a:pt x="162" y="654"/>
                    <a:pt x="157" y="517"/>
                  </a:cubicBezTo>
                  <a:cubicBezTo>
                    <a:pt x="157" y="375"/>
                    <a:pt x="142" y="163"/>
                    <a:pt x="122" y="26"/>
                  </a:cubicBezTo>
                  <a:lnTo>
                    <a:pt x="0" y="1"/>
                  </a:ln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1"/>
            <p:cNvSpPr/>
            <p:nvPr/>
          </p:nvSpPr>
          <p:spPr>
            <a:xfrm>
              <a:off x="4414895" y="3461403"/>
              <a:ext cx="19909" cy="28401"/>
            </a:xfrm>
            <a:custGeom>
              <a:avLst/>
              <a:gdLst/>
              <a:ahLst/>
              <a:cxnLst/>
              <a:rect l="l" t="t" r="r" b="b"/>
              <a:pathLst>
                <a:path w="143" h="204" extrusionOk="0">
                  <a:moveTo>
                    <a:pt x="0" y="1"/>
                  </a:moveTo>
                  <a:cubicBezTo>
                    <a:pt x="0" y="66"/>
                    <a:pt x="5" y="137"/>
                    <a:pt x="10" y="203"/>
                  </a:cubicBezTo>
                  <a:lnTo>
                    <a:pt x="142" y="203"/>
                  </a:lnTo>
                  <a:cubicBezTo>
                    <a:pt x="137" y="137"/>
                    <a:pt x="132" y="77"/>
                    <a:pt x="122" y="26"/>
                  </a:cubicBezTo>
                  <a:lnTo>
                    <a:pt x="0" y="1"/>
                  </a:ln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1"/>
            <p:cNvSpPr/>
            <p:nvPr/>
          </p:nvSpPr>
          <p:spPr>
            <a:xfrm>
              <a:off x="4727306" y="3465579"/>
              <a:ext cx="23389" cy="24225"/>
            </a:xfrm>
            <a:custGeom>
              <a:avLst/>
              <a:gdLst/>
              <a:ahLst/>
              <a:cxnLst/>
              <a:rect l="l" t="t" r="r" b="b"/>
              <a:pathLst>
                <a:path w="168" h="174" extrusionOk="0">
                  <a:moveTo>
                    <a:pt x="167" y="1"/>
                  </a:moveTo>
                  <a:lnTo>
                    <a:pt x="15" y="36"/>
                  </a:lnTo>
                  <a:cubicBezTo>
                    <a:pt x="15" y="36"/>
                    <a:pt x="10" y="97"/>
                    <a:pt x="0" y="173"/>
                  </a:cubicBezTo>
                  <a:lnTo>
                    <a:pt x="157" y="173"/>
                  </a:lnTo>
                  <a:cubicBezTo>
                    <a:pt x="162" y="123"/>
                    <a:pt x="162" y="67"/>
                    <a:pt x="167" y="1"/>
                  </a:cubicBez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1"/>
            <p:cNvSpPr/>
            <p:nvPr/>
          </p:nvSpPr>
          <p:spPr>
            <a:xfrm>
              <a:off x="4448725" y="3218877"/>
              <a:ext cx="40375" cy="100240"/>
            </a:xfrm>
            <a:custGeom>
              <a:avLst/>
              <a:gdLst/>
              <a:ahLst/>
              <a:cxnLst/>
              <a:rect l="l" t="t" r="r" b="b"/>
              <a:pathLst>
                <a:path w="290" h="720" extrusionOk="0">
                  <a:moveTo>
                    <a:pt x="122" y="0"/>
                  </a:moveTo>
                  <a:cubicBezTo>
                    <a:pt x="61" y="76"/>
                    <a:pt x="16" y="167"/>
                    <a:pt x="11" y="263"/>
                  </a:cubicBezTo>
                  <a:cubicBezTo>
                    <a:pt x="0" y="441"/>
                    <a:pt x="117" y="598"/>
                    <a:pt x="254" y="719"/>
                  </a:cubicBezTo>
                  <a:cubicBezTo>
                    <a:pt x="279" y="664"/>
                    <a:pt x="289" y="598"/>
                    <a:pt x="289" y="537"/>
                  </a:cubicBezTo>
                  <a:cubicBezTo>
                    <a:pt x="188" y="426"/>
                    <a:pt x="112" y="294"/>
                    <a:pt x="122" y="152"/>
                  </a:cubicBezTo>
                  <a:cubicBezTo>
                    <a:pt x="127" y="106"/>
                    <a:pt x="137" y="66"/>
                    <a:pt x="152" y="25"/>
                  </a:cubicBezTo>
                  <a:cubicBezTo>
                    <a:pt x="142" y="15"/>
                    <a:pt x="132" y="10"/>
                    <a:pt x="122" y="0"/>
                  </a:cubicBezTo>
                  <a:close/>
                </a:path>
              </a:pathLst>
            </a:custGeom>
            <a:solidFill>
              <a:srgbClr val="5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1"/>
            <p:cNvSpPr/>
            <p:nvPr/>
          </p:nvSpPr>
          <p:spPr>
            <a:xfrm>
              <a:off x="4508590" y="3890904"/>
              <a:ext cx="127110" cy="438133"/>
            </a:xfrm>
            <a:custGeom>
              <a:avLst/>
              <a:gdLst/>
              <a:ahLst/>
              <a:cxnLst/>
              <a:rect l="l" t="t" r="r" b="b"/>
              <a:pathLst>
                <a:path w="913" h="3147" extrusionOk="0">
                  <a:moveTo>
                    <a:pt x="457" y="1"/>
                  </a:moveTo>
                  <a:lnTo>
                    <a:pt x="310" y="6"/>
                  </a:lnTo>
                  <a:cubicBezTo>
                    <a:pt x="234" y="811"/>
                    <a:pt x="158" y="1409"/>
                    <a:pt x="1" y="2209"/>
                  </a:cubicBezTo>
                  <a:cubicBezTo>
                    <a:pt x="128" y="2533"/>
                    <a:pt x="280" y="2847"/>
                    <a:pt x="457" y="3146"/>
                  </a:cubicBezTo>
                  <a:cubicBezTo>
                    <a:pt x="634" y="2847"/>
                    <a:pt x="786" y="2533"/>
                    <a:pt x="913" y="2209"/>
                  </a:cubicBezTo>
                  <a:cubicBezTo>
                    <a:pt x="751" y="1409"/>
                    <a:pt x="675" y="811"/>
                    <a:pt x="604" y="6"/>
                  </a:cubicBezTo>
                  <a:lnTo>
                    <a:pt x="4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1"/>
            <p:cNvSpPr/>
            <p:nvPr/>
          </p:nvSpPr>
          <p:spPr>
            <a:xfrm>
              <a:off x="4531979" y="3830899"/>
              <a:ext cx="80471" cy="60840"/>
            </a:xfrm>
            <a:custGeom>
              <a:avLst/>
              <a:gdLst/>
              <a:ahLst/>
              <a:cxnLst/>
              <a:rect l="l" t="t" r="r" b="b"/>
              <a:pathLst>
                <a:path w="578" h="437" extrusionOk="0">
                  <a:moveTo>
                    <a:pt x="289" y="1"/>
                  </a:moveTo>
                  <a:cubicBezTo>
                    <a:pt x="182" y="36"/>
                    <a:pt x="96" y="102"/>
                    <a:pt x="31" y="188"/>
                  </a:cubicBezTo>
                  <a:cubicBezTo>
                    <a:pt x="31" y="188"/>
                    <a:pt x="31" y="188"/>
                    <a:pt x="31" y="193"/>
                  </a:cubicBezTo>
                  <a:cubicBezTo>
                    <a:pt x="0" y="325"/>
                    <a:pt x="142" y="437"/>
                    <a:pt x="142" y="437"/>
                  </a:cubicBezTo>
                  <a:lnTo>
                    <a:pt x="289" y="432"/>
                  </a:lnTo>
                  <a:lnTo>
                    <a:pt x="436" y="437"/>
                  </a:lnTo>
                  <a:cubicBezTo>
                    <a:pt x="436" y="437"/>
                    <a:pt x="578" y="325"/>
                    <a:pt x="547" y="193"/>
                  </a:cubicBezTo>
                  <a:cubicBezTo>
                    <a:pt x="481" y="102"/>
                    <a:pt x="395" y="36"/>
                    <a:pt x="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1"/>
            <p:cNvSpPr/>
            <p:nvPr/>
          </p:nvSpPr>
          <p:spPr>
            <a:xfrm>
              <a:off x="4438841" y="3825331"/>
              <a:ext cx="112909" cy="373256"/>
            </a:xfrm>
            <a:custGeom>
              <a:avLst/>
              <a:gdLst/>
              <a:ahLst/>
              <a:cxnLst/>
              <a:rect l="l" t="t" r="r" b="b"/>
              <a:pathLst>
                <a:path w="811" h="2681" extrusionOk="0">
                  <a:moveTo>
                    <a:pt x="6" y="0"/>
                  </a:moveTo>
                  <a:cubicBezTo>
                    <a:pt x="0" y="917"/>
                    <a:pt x="168" y="1829"/>
                    <a:pt x="502" y="2680"/>
                  </a:cubicBezTo>
                  <a:cubicBezTo>
                    <a:pt x="659" y="1880"/>
                    <a:pt x="735" y="1282"/>
                    <a:pt x="811" y="477"/>
                  </a:cubicBezTo>
                  <a:cubicBezTo>
                    <a:pt x="811" y="477"/>
                    <a:pt x="669" y="365"/>
                    <a:pt x="700" y="233"/>
                  </a:cubicBezTo>
                  <a:lnTo>
                    <a:pt x="700" y="233"/>
                  </a:lnTo>
                  <a:cubicBezTo>
                    <a:pt x="634" y="314"/>
                    <a:pt x="598" y="421"/>
                    <a:pt x="588" y="527"/>
                  </a:cubicBezTo>
                  <a:cubicBezTo>
                    <a:pt x="588" y="547"/>
                    <a:pt x="569" y="561"/>
                    <a:pt x="551" y="561"/>
                  </a:cubicBezTo>
                  <a:cubicBezTo>
                    <a:pt x="547" y="561"/>
                    <a:pt x="542" y="560"/>
                    <a:pt x="537" y="558"/>
                  </a:cubicBezTo>
                  <a:cubicBezTo>
                    <a:pt x="309" y="436"/>
                    <a:pt x="117" y="233"/>
                    <a:pt x="6"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1"/>
            <p:cNvSpPr/>
            <p:nvPr/>
          </p:nvSpPr>
          <p:spPr>
            <a:xfrm>
              <a:off x="4592541" y="3825331"/>
              <a:ext cx="113049" cy="373256"/>
            </a:xfrm>
            <a:custGeom>
              <a:avLst/>
              <a:gdLst/>
              <a:ahLst/>
              <a:cxnLst/>
              <a:rect l="l" t="t" r="r" b="b"/>
              <a:pathLst>
                <a:path w="812" h="2681" extrusionOk="0">
                  <a:moveTo>
                    <a:pt x="806" y="0"/>
                  </a:moveTo>
                  <a:cubicBezTo>
                    <a:pt x="695" y="233"/>
                    <a:pt x="497" y="436"/>
                    <a:pt x="274" y="558"/>
                  </a:cubicBezTo>
                  <a:cubicBezTo>
                    <a:pt x="269" y="560"/>
                    <a:pt x="263" y="561"/>
                    <a:pt x="258" y="561"/>
                  </a:cubicBezTo>
                  <a:cubicBezTo>
                    <a:pt x="239" y="561"/>
                    <a:pt x="223" y="547"/>
                    <a:pt x="219" y="527"/>
                  </a:cubicBezTo>
                  <a:cubicBezTo>
                    <a:pt x="214" y="421"/>
                    <a:pt x="173" y="314"/>
                    <a:pt x="112" y="233"/>
                  </a:cubicBezTo>
                  <a:lnTo>
                    <a:pt x="112" y="233"/>
                  </a:lnTo>
                  <a:cubicBezTo>
                    <a:pt x="143" y="365"/>
                    <a:pt x="1" y="477"/>
                    <a:pt x="1" y="477"/>
                  </a:cubicBezTo>
                  <a:cubicBezTo>
                    <a:pt x="72" y="1282"/>
                    <a:pt x="148" y="1880"/>
                    <a:pt x="310" y="2680"/>
                  </a:cubicBezTo>
                  <a:cubicBezTo>
                    <a:pt x="644" y="1829"/>
                    <a:pt x="811" y="917"/>
                    <a:pt x="806"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1"/>
            <p:cNvSpPr/>
            <p:nvPr/>
          </p:nvSpPr>
          <p:spPr>
            <a:xfrm>
              <a:off x="4439537" y="3715345"/>
              <a:ext cx="265358" cy="188090"/>
            </a:xfrm>
            <a:custGeom>
              <a:avLst/>
              <a:gdLst/>
              <a:ahLst/>
              <a:cxnLst/>
              <a:rect l="l" t="t" r="r" b="b"/>
              <a:pathLst>
                <a:path w="1906" h="1351" extrusionOk="0">
                  <a:moveTo>
                    <a:pt x="46" y="0"/>
                  </a:moveTo>
                  <a:cubicBezTo>
                    <a:pt x="16" y="264"/>
                    <a:pt x="1" y="527"/>
                    <a:pt x="1" y="790"/>
                  </a:cubicBezTo>
                  <a:cubicBezTo>
                    <a:pt x="112" y="1023"/>
                    <a:pt x="304" y="1226"/>
                    <a:pt x="532" y="1348"/>
                  </a:cubicBezTo>
                  <a:cubicBezTo>
                    <a:pt x="537" y="1350"/>
                    <a:pt x="542" y="1351"/>
                    <a:pt x="546" y="1351"/>
                  </a:cubicBezTo>
                  <a:cubicBezTo>
                    <a:pt x="564" y="1351"/>
                    <a:pt x="583" y="1337"/>
                    <a:pt x="583" y="1317"/>
                  </a:cubicBezTo>
                  <a:cubicBezTo>
                    <a:pt x="593" y="1211"/>
                    <a:pt x="629" y="1104"/>
                    <a:pt x="695" y="1023"/>
                  </a:cubicBezTo>
                  <a:cubicBezTo>
                    <a:pt x="695" y="1018"/>
                    <a:pt x="695" y="1018"/>
                    <a:pt x="695" y="1018"/>
                  </a:cubicBezTo>
                  <a:cubicBezTo>
                    <a:pt x="760" y="932"/>
                    <a:pt x="846" y="866"/>
                    <a:pt x="953" y="831"/>
                  </a:cubicBezTo>
                  <a:cubicBezTo>
                    <a:pt x="1059" y="866"/>
                    <a:pt x="1145" y="932"/>
                    <a:pt x="1211" y="1023"/>
                  </a:cubicBezTo>
                  <a:cubicBezTo>
                    <a:pt x="1272" y="1104"/>
                    <a:pt x="1313" y="1211"/>
                    <a:pt x="1318" y="1317"/>
                  </a:cubicBezTo>
                  <a:cubicBezTo>
                    <a:pt x="1322" y="1337"/>
                    <a:pt x="1338" y="1351"/>
                    <a:pt x="1357" y="1351"/>
                  </a:cubicBezTo>
                  <a:cubicBezTo>
                    <a:pt x="1362" y="1351"/>
                    <a:pt x="1368" y="1350"/>
                    <a:pt x="1373" y="1348"/>
                  </a:cubicBezTo>
                  <a:cubicBezTo>
                    <a:pt x="1596" y="1226"/>
                    <a:pt x="1794" y="1023"/>
                    <a:pt x="1905" y="790"/>
                  </a:cubicBezTo>
                  <a:cubicBezTo>
                    <a:pt x="1905" y="527"/>
                    <a:pt x="1890" y="264"/>
                    <a:pt x="1860" y="0"/>
                  </a:cubicBezTo>
                  <a:cubicBezTo>
                    <a:pt x="1677" y="360"/>
                    <a:pt x="1429" y="547"/>
                    <a:pt x="1095" y="669"/>
                  </a:cubicBezTo>
                  <a:cubicBezTo>
                    <a:pt x="1049" y="684"/>
                    <a:pt x="1001" y="692"/>
                    <a:pt x="952" y="692"/>
                  </a:cubicBezTo>
                  <a:cubicBezTo>
                    <a:pt x="903" y="692"/>
                    <a:pt x="854" y="684"/>
                    <a:pt x="806" y="669"/>
                  </a:cubicBezTo>
                  <a:cubicBezTo>
                    <a:pt x="477" y="547"/>
                    <a:pt x="223" y="36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1"/>
            <p:cNvSpPr/>
            <p:nvPr/>
          </p:nvSpPr>
          <p:spPr>
            <a:xfrm>
              <a:off x="4572075" y="3715345"/>
              <a:ext cx="258954" cy="657409"/>
            </a:xfrm>
            <a:custGeom>
              <a:avLst/>
              <a:gdLst/>
              <a:ahLst/>
              <a:cxnLst/>
              <a:rect l="l" t="t" r="r" b="b"/>
              <a:pathLst>
                <a:path w="1860" h="4722" extrusionOk="0">
                  <a:moveTo>
                    <a:pt x="908" y="0"/>
                  </a:moveTo>
                  <a:lnTo>
                    <a:pt x="908" y="0"/>
                  </a:lnTo>
                  <a:cubicBezTo>
                    <a:pt x="938" y="264"/>
                    <a:pt x="953" y="527"/>
                    <a:pt x="953" y="790"/>
                  </a:cubicBezTo>
                  <a:cubicBezTo>
                    <a:pt x="958" y="1707"/>
                    <a:pt x="791" y="2619"/>
                    <a:pt x="457" y="3470"/>
                  </a:cubicBezTo>
                  <a:cubicBezTo>
                    <a:pt x="325" y="3794"/>
                    <a:pt x="178" y="4108"/>
                    <a:pt x="1" y="4407"/>
                  </a:cubicBezTo>
                  <a:cubicBezTo>
                    <a:pt x="62" y="4514"/>
                    <a:pt x="127" y="4620"/>
                    <a:pt x="193" y="4721"/>
                  </a:cubicBezTo>
                  <a:cubicBezTo>
                    <a:pt x="872" y="3855"/>
                    <a:pt x="1475" y="2731"/>
                    <a:pt x="1794" y="1712"/>
                  </a:cubicBezTo>
                  <a:cubicBezTo>
                    <a:pt x="1830" y="1591"/>
                    <a:pt x="1860" y="1449"/>
                    <a:pt x="1784" y="1353"/>
                  </a:cubicBezTo>
                  <a:cubicBezTo>
                    <a:pt x="1738" y="1297"/>
                    <a:pt x="1667" y="1272"/>
                    <a:pt x="1602" y="1246"/>
                  </a:cubicBezTo>
                  <a:cubicBezTo>
                    <a:pt x="1536" y="1221"/>
                    <a:pt x="1465" y="1196"/>
                    <a:pt x="1419" y="1135"/>
                  </a:cubicBezTo>
                  <a:cubicBezTo>
                    <a:pt x="1379" y="1079"/>
                    <a:pt x="1374" y="947"/>
                    <a:pt x="1434" y="912"/>
                  </a:cubicBezTo>
                  <a:cubicBezTo>
                    <a:pt x="1485" y="755"/>
                    <a:pt x="1475" y="578"/>
                    <a:pt x="1414" y="426"/>
                  </a:cubicBezTo>
                  <a:cubicBezTo>
                    <a:pt x="1399" y="395"/>
                    <a:pt x="1384" y="370"/>
                    <a:pt x="1369" y="340"/>
                  </a:cubicBezTo>
                  <a:cubicBezTo>
                    <a:pt x="1272" y="172"/>
                    <a:pt x="1100" y="46"/>
                    <a:pt x="908" y="0"/>
                  </a:cubicBez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1"/>
            <p:cNvSpPr/>
            <p:nvPr/>
          </p:nvSpPr>
          <p:spPr>
            <a:xfrm>
              <a:off x="4598945" y="3774514"/>
              <a:ext cx="507188" cy="639867"/>
            </a:xfrm>
            <a:custGeom>
              <a:avLst/>
              <a:gdLst/>
              <a:ahLst/>
              <a:cxnLst/>
              <a:rect l="l" t="t" r="r" b="b"/>
              <a:pathLst>
                <a:path w="3643" h="4596" extrusionOk="0">
                  <a:moveTo>
                    <a:pt x="1221" y="1"/>
                  </a:moveTo>
                  <a:lnTo>
                    <a:pt x="1221" y="1"/>
                  </a:lnTo>
                  <a:cubicBezTo>
                    <a:pt x="1282" y="153"/>
                    <a:pt x="1292" y="330"/>
                    <a:pt x="1241" y="487"/>
                  </a:cubicBezTo>
                  <a:cubicBezTo>
                    <a:pt x="1181" y="522"/>
                    <a:pt x="1186" y="654"/>
                    <a:pt x="1226" y="710"/>
                  </a:cubicBezTo>
                  <a:cubicBezTo>
                    <a:pt x="1272" y="771"/>
                    <a:pt x="1343" y="796"/>
                    <a:pt x="1409" y="821"/>
                  </a:cubicBezTo>
                  <a:cubicBezTo>
                    <a:pt x="1474" y="847"/>
                    <a:pt x="1545" y="872"/>
                    <a:pt x="1591" y="928"/>
                  </a:cubicBezTo>
                  <a:cubicBezTo>
                    <a:pt x="1667" y="1024"/>
                    <a:pt x="1637" y="1166"/>
                    <a:pt x="1601" y="1287"/>
                  </a:cubicBezTo>
                  <a:cubicBezTo>
                    <a:pt x="1282" y="2306"/>
                    <a:pt x="679" y="3430"/>
                    <a:pt x="0" y="4296"/>
                  </a:cubicBezTo>
                  <a:cubicBezTo>
                    <a:pt x="21" y="4327"/>
                    <a:pt x="178" y="4560"/>
                    <a:pt x="203" y="4595"/>
                  </a:cubicBezTo>
                  <a:lnTo>
                    <a:pt x="1920" y="4595"/>
                  </a:lnTo>
                  <a:cubicBezTo>
                    <a:pt x="1996" y="4306"/>
                    <a:pt x="2067" y="4018"/>
                    <a:pt x="2133" y="3729"/>
                  </a:cubicBezTo>
                  <a:cubicBezTo>
                    <a:pt x="2229" y="4018"/>
                    <a:pt x="2265" y="4225"/>
                    <a:pt x="2295" y="4534"/>
                  </a:cubicBezTo>
                  <a:lnTo>
                    <a:pt x="3643" y="4474"/>
                  </a:lnTo>
                  <a:cubicBezTo>
                    <a:pt x="3415" y="3658"/>
                    <a:pt x="3252" y="2822"/>
                    <a:pt x="3151" y="1981"/>
                  </a:cubicBezTo>
                  <a:cubicBezTo>
                    <a:pt x="3106" y="1617"/>
                    <a:pt x="3075" y="1252"/>
                    <a:pt x="2949" y="907"/>
                  </a:cubicBezTo>
                  <a:cubicBezTo>
                    <a:pt x="2893" y="766"/>
                    <a:pt x="2822" y="624"/>
                    <a:pt x="2700" y="533"/>
                  </a:cubicBezTo>
                  <a:cubicBezTo>
                    <a:pt x="2574" y="431"/>
                    <a:pt x="2401" y="401"/>
                    <a:pt x="2244" y="365"/>
                  </a:cubicBezTo>
                  <a:cubicBezTo>
                    <a:pt x="1880" y="284"/>
                    <a:pt x="1561" y="163"/>
                    <a:pt x="1221" y="1"/>
                  </a:cubicBezTo>
                  <a:close/>
                </a:path>
              </a:pathLst>
            </a:custGeom>
            <a:solidFill>
              <a:srgbClr val="323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1"/>
            <p:cNvSpPr/>
            <p:nvPr/>
          </p:nvSpPr>
          <p:spPr>
            <a:xfrm>
              <a:off x="4037606" y="3774514"/>
              <a:ext cx="534614" cy="639867"/>
            </a:xfrm>
            <a:custGeom>
              <a:avLst/>
              <a:gdLst/>
              <a:ahLst/>
              <a:cxnLst/>
              <a:rect l="l" t="t" r="r" b="b"/>
              <a:pathLst>
                <a:path w="3840" h="4596" extrusionOk="0">
                  <a:moveTo>
                    <a:pt x="2427" y="1"/>
                  </a:moveTo>
                  <a:cubicBezTo>
                    <a:pt x="2087" y="163"/>
                    <a:pt x="1768" y="284"/>
                    <a:pt x="1403" y="365"/>
                  </a:cubicBezTo>
                  <a:cubicBezTo>
                    <a:pt x="1241" y="401"/>
                    <a:pt x="1074" y="431"/>
                    <a:pt x="942" y="533"/>
                  </a:cubicBezTo>
                  <a:cubicBezTo>
                    <a:pt x="821" y="624"/>
                    <a:pt x="750" y="766"/>
                    <a:pt x="699" y="907"/>
                  </a:cubicBezTo>
                  <a:cubicBezTo>
                    <a:pt x="573" y="1252"/>
                    <a:pt x="537" y="1617"/>
                    <a:pt x="497" y="1981"/>
                  </a:cubicBezTo>
                  <a:cubicBezTo>
                    <a:pt x="395" y="2822"/>
                    <a:pt x="228" y="3658"/>
                    <a:pt x="0" y="4474"/>
                  </a:cubicBezTo>
                  <a:lnTo>
                    <a:pt x="1353" y="4534"/>
                  </a:lnTo>
                  <a:cubicBezTo>
                    <a:pt x="1378" y="4225"/>
                    <a:pt x="1413" y="4018"/>
                    <a:pt x="1515" y="3729"/>
                  </a:cubicBezTo>
                  <a:cubicBezTo>
                    <a:pt x="1581" y="4018"/>
                    <a:pt x="1652" y="4306"/>
                    <a:pt x="1727" y="4595"/>
                  </a:cubicBezTo>
                  <a:lnTo>
                    <a:pt x="3840" y="4595"/>
                  </a:lnTo>
                  <a:lnTo>
                    <a:pt x="3840" y="4534"/>
                  </a:lnTo>
                  <a:cubicBezTo>
                    <a:pt x="3085" y="3638"/>
                    <a:pt x="2391" y="2402"/>
                    <a:pt x="2047" y="1287"/>
                  </a:cubicBezTo>
                  <a:cubicBezTo>
                    <a:pt x="2006" y="1166"/>
                    <a:pt x="1976" y="1024"/>
                    <a:pt x="2057" y="928"/>
                  </a:cubicBezTo>
                  <a:cubicBezTo>
                    <a:pt x="2097" y="872"/>
                    <a:pt x="2168" y="847"/>
                    <a:pt x="2234" y="821"/>
                  </a:cubicBezTo>
                  <a:cubicBezTo>
                    <a:pt x="2305" y="796"/>
                    <a:pt x="2376" y="771"/>
                    <a:pt x="2416" y="710"/>
                  </a:cubicBezTo>
                  <a:cubicBezTo>
                    <a:pt x="2457" y="654"/>
                    <a:pt x="2467" y="522"/>
                    <a:pt x="2406" y="487"/>
                  </a:cubicBezTo>
                  <a:cubicBezTo>
                    <a:pt x="2356" y="330"/>
                    <a:pt x="2366" y="153"/>
                    <a:pt x="2427" y="1"/>
                  </a:cubicBezTo>
                  <a:close/>
                </a:path>
              </a:pathLst>
            </a:custGeom>
            <a:solidFill>
              <a:srgbClr val="323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1"/>
            <p:cNvSpPr/>
            <p:nvPr/>
          </p:nvSpPr>
          <p:spPr>
            <a:xfrm>
              <a:off x="4312567" y="3715345"/>
              <a:ext cx="314643" cy="699036"/>
            </a:xfrm>
            <a:custGeom>
              <a:avLst/>
              <a:gdLst/>
              <a:ahLst/>
              <a:cxnLst/>
              <a:rect l="l" t="t" r="r" b="b"/>
              <a:pathLst>
                <a:path w="2260" h="5021" extrusionOk="0">
                  <a:moveTo>
                    <a:pt x="958" y="0"/>
                  </a:moveTo>
                  <a:cubicBezTo>
                    <a:pt x="766" y="46"/>
                    <a:pt x="593" y="172"/>
                    <a:pt x="492" y="340"/>
                  </a:cubicBezTo>
                  <a:cubicBezTo>
                    <a:pt x="477" y="370"/>
                    <a:pt x="462" y="395"/>
                    <a:pt x="452" y="426"/>
                  </a:cubicBezTo>
                  <a:cubicBezTo>
                    <a:pt x="391" y="578"/>
                    <a:pt x="381" y="755"/>
                    <a:pt x="431" y="912"/>
                  </a:cubicBezTo>
                  <a:cubicBezTo>
                    <a:pt x="492" y="947"/>
                    <a:pt x="482" y="1079"/>
                    <a:pt x="441" y="1135"/>
                  </a:cubicBezTo>
                  <a:cubicBezTo>
                    <a:pt x="401" y="1196"/>
                    <a:pt x="330" y="1221"/>
                    <a:pt x="259" y="1246"/>
                  </a:cubicBezTo>
                  <a:cubicBezTo>
                    <a:pt x="193" y="1272"/>
                    <a:pt x="122" y="1297"/>
                    <a:pt x="82" y="1353"/>
                  </a:cubicBezTo>
                  <a:cubicBezTo>
                    <a:pt x="1" y="1449"/>
                    <a:pt x="31" y="1591"/>
                    <a:pt x="72" y="1712"/>
                  </a:cubicBezTo>
                  <a:cubicBezTo>
                    <a:pt x="416" y="2827"/>
                    <a:pt x="1110" y="4129"/>
                    <a:pt x="1865" y="5020"/>
                  </a:cubicBezTo>
                  <a:lnTo>
                    <a:pt x="2260" y="5020"/>
                  </a:lnTo>
                  <a:cubicBezTo>
                    <a:pt x="2235" y="4985"/>
                    <a:pt x="2078" y="4752"/>
                    <a:pt x="2057" y="4721"/>
                  </a:cubicBezTo>
                  <a:cubicBezTo>
                    <a:pt x="1991" y="4620"/>
                    <a:pt x="1926" y="4514"/>
                    <a:pt x="1865" y="4407"/>
                  </a:cubicBezTo>
                  <a:cubicBezTo>
                    <a:pt x="1688" y="4108"/>
                    <a:pt x="1536" y="3794"/>
                    <a:pt x="1409" y="3470"/>
                  </a:cubicBezTo>
                  <a:cubicBezTo>
                    <a:pt x="1075" y="2619"/>
                    <a:pt x="907" y="1707"/>
                    <a:pt x="913" y="790"/>
                  </a:cubicBezTo>
                  <a:cubicBezTo>
                    <a:pt x="913" y="527"/>
                    <a:pt x="928" y="264"/>
                    <a:pt x="958" y="0"/>
                  </a:cubicBez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1"/>
            <p:cNvSpPr/>
            <p:nvPr/>
          </p:nvSpPr>
          <p:spPr>
            <a:xfrm>
              <a:off x="4572075" y="4317622"/>
              <a:ext cx="34806" cy="55132"/>
            </a:xfrm>
            <a:custGeom>
              <a:avLst/>
              <a:gdLst/>
              <a:ahLst/>
              <a:cxnLst/>
              <a:rect l="l" t="t" r="r" b="b"/>
              <a:pathLst>
                <a:path w="250" h="396" extrusionOk="0">
                  <a:moveTo>
                    <a:pt x="46" y="0"/>
                  </a:moveTo>
                  <a:cubicBezTo>
                    <a:pt x="31" y="26"/>
                    <a:pt x="16" y="56"/>
                    <a:pt x="1" y="81"/>
                  </a:cubicBezTo>
                  <a:cubicBezTo>
                    <a:pt x="62" y="188"/>
                    <a:pt x="127" y="294"/>
                    <a:pt x="193" y="395"/>
                  </a:cubicBezTo>
                  <a:cubicBezTo>
                    <a:pt x="209" y="370"/>
                    <a:pt x="229" y="350"/>
                    <a:pt x="249" y="324"/>
                  </a:cubicBezTo>
                  <a:cubicBezTo>
                    <a:pt x="183" y="223"/>
                    <a:pt x="117" y="127"/>
                    <a:pt x="62" y="20"/>
                  </a:cubicBezTo>
                  <a:cubicBezTo>
                    <a:pt x="57" y="15"/>
                    <a:pt x="52" y="5"/>
                    <a:pt x="46" y="0"/>
                  </a:cubicBez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1"/>
            <p:cNvSpPr/>
            <p:nvPr/>
          </p:nvSpPr>
          <p:spPr>
            <a:xfrm>
              <a:off x="4304771" y="3928216"/>
              <a:ext cx="267446" cy="486165"/>
            </a:xfrm>
            <a:custGeom>
              <a:avLst/>
              <a:gdLst/>
              <a:ahLst/>
              <a:cxnLst/>
              <a:rect l="l" t="t" r="r" b="b"/>
              <a:pathLst>
                <a:path w="1921" h="3492" extrusionOk="0">
                  <a:moveTo>
                    <a:pt x="87" y="1"/>
                  </a:moveTo>
                  <a:cubicBezTo>
                    <a:pt x="87" y="1"/>
                    <a:pt x="82" y="6"/>
                    <a:pt x="77" y="11"/>
                  </a:cubicBezTo>
                  <a:cubicBezTo>
                    <a:pt x="1" y="107"/>
                    <a:pt x="31" y="249"/>
                    <a:pt x="67" y="366"/>
                  </a:cubicBezTo>
                  <a:cubicBezTo>
                    <a:pt x="391" y="1404"/>
                    <a:pt x="1019" y="2610"/>
                    <a:pt x="1713" y="3491"/>
                  </a:cubicBezTo>
                  <a:lnTo>
                    <a:pt x="1921" y="3491"/>
                  </a:lnTo>
                  <a:cubicBezTo>
                    <a:pt x="1166" y="2600"/>
                    <a:pt x="472" y="1298"/>
                    <a:pt x="128" y="183"/>
                  </a:cubicBezTo>
                  <a:cubicBezTo>
                    <a:pt x="107" y="123"/>
                    <a:pt x="92" y="62"/>
                    <a:pt x="87" y="1"/>
                  </a:cubicBez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1"/>
            <p:cNvSpPr/>
            <p:nvPr/>
          </p:nvSpPr>
          <p:spPr>
            <a:xfrm>
              <a:off x="3273215" y="4076211"/>
              <a:ext cx="74570" cy="173503"/>
            </a:xfrm>
            <a:custGeom>
              <a:avLst/>
              <a:gdLst/>
              <a:ahLst/>
              <a:cxnLst/>
              <a:rect l="l" t="t" r="r" b="b"/>
              <a:pathLst>
                <a:path w="401" h="933" extrusionOk="0">
                  <a:moveTo>
                    <a:pt x="0" y="1"/>
                  </a:moveTo>
                  <a:lnTo>
                    <a:pt x="0" y="933"/>
                  </a:lnTo>
                  <a:lnTo>
                    <a:pt x="401" y="933"/>
                  </a:lnTo>
                  <a:lnTo>
                    <a:pt x="401" y="801"/>
                  </a:lnTo>
                  <a:lnTo>
                    <a:pt x="147" y="801"/>
                  </a:lnTo>
                  <a:lnTo>
                    <a:pt x="147" y="528"/>
                  </a:lnTo>
                  <a:lnTo>
                    <a:pt x="345" y="528"/>
                  </a:lnTo>
                  <a:lnTo>
                    <a:pt x="345" y="396"/>
                  </a:lnTo>
                  <a:lnTo>
                    <a:pt x="147" y="396"/>
                  </a:lnTo>
                  <a:lnTo>
                    <a:pt x="147" y="133"/>
                  </a:lnTo>
                  <a:lnTo>
                    <a:pt x="401" y="133"/>
                  </a:ln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1"/>
            <p:cNvSpPr/>
            <p:nvPr/>
          </p:nvSpPr>
          <p:spPr>
            <a:xfrm>
              <a:off x="3358013" y="4076211"/>
              <a:ext cx="132961" cy="173503"/>
            </a:xfrm>
            <a:custGeom>
              <a:avLst/>
              <a:gdLst/>
              <a:ahLst/>
              <a:cxnLst/>
              <a:rect l="l" t="t" r="r" b="b"/>
              <a:pathLst>
                <a:path w="715" h="933" extrusionOk="0">
                  <a:moveTo>
                    <a:pt x="0" y="1"/>
                  </a:moveTo>
                  <a:lnTo>
                    <a:pt x="107" y="933"/>
                  </a:lnTo>
                  <a:lnTo>
                    <a:pt x="304" y="933"/>
                  </a:lnTo>
                  <a:lnTo>
                    <a:pt x="360" y="436"/>
                  </a:lnTo>
                  <a:lnTo>
                    <a:pt x="416" y="933"/>
                  </a:lnTo>
                  <a:lnTo>
                    <a:pt x="608" y="933"/>
                  </a:lnTo>
                  <a:lnTo>
                    <a:pt x="715" y="1"/>
                  </a:lnTo>
                  <a:lnTo>
                    <a:pt x="583" y="1"/>
                  </a:lnTo>
                  <a:lnTo>
                    <a:pt x="507" y="740"/>
                  </a:lnTo>
                  <a:lnTo>
                    <a:pt x="436" y="1"/>
                  </a:lnTo>
                  <a:lnTo>
                    <a:pt x="294" y="1"/>
                  </a:lnTo>
                  <a:lnTo>
                    <a:pt x="223" y="735"/>
                  </a:lnTo>
                  <a:lnTo>
                    <a:pt x="1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1"/>
            <p:cNvSpPr/>
            <p:nvPr/>
          </p:nvSpPr>
          <p:spPr>
            <a:xfrm>
              <a:off x="3500273" y="4074351"/>
              <a:ext cx="81079" cy="177408"/>
            </a:xfrm>
            <a:custGeom>
              <a:avLst/>
              <a:gdLst/>
              <a:ahLst/>
              <a:cxnLst/>
              <a:rect l="l" t="t" r="r" b="b"/>
              <a:pathLst>
                <a:path w="436" h="954" extrusionOk="0">
                  <a:moveTo>
                    <a:pt x="218" y="1"/>
                  </a:moveTo>
                  <a:cubicBezTo>
                    <a:pt x="147" y="1"/>
                    <a:pt x="91" y="21"/>
                    <a:pt x="56" y="61"/>
                  </a:cubicBezTo>
                  <a:cubicBezTo>
                    <a:pt x="20" y="102"/>
                    <a:pt x="0" y="158"/>
                    <a:pt x="0" y="234"/>
                  </a:cubicBezTo>
                  <a:cubicBezTo>
                    <a:pt x="0" y="279"/>
                    <a:pt x="10" y="320"/>
                    <a:pt x="26" y="355"/>
                  </a:cubicBezTo>
                  <a:cubicBezTo>
                    <a:pt x="41" y="386"/>
                    <a:pt x="61" y="416"/>
                    <a:pt x="81" y="441"/>
                  </a:cubicBezTo>
                  <a:cubicBezTo>
                    <a:pt x="102" y="467"/>
                    <a:pt x="132" y="492"/>
                    <a:pt x="162" y="527"/>
                  </a:cubicBezTo>
                  <a:cubicBezTo>
                    <a:pt x="208" y="563"/>
                    <a:pt x="238" y="598"/>
                    <a:pt x="259" y="629"/>
                  </a:cubicBezTo>
                  <a:cubicBezTo>
                    <a:pt x="279" y="654"/>
                    <a:pt x="289" y="690"/>
                    <a:pt x="289" y="730"/>
                  </a:cubicBezTo>
                  <a:cubicBezTo>
                    <a:pt x="289" y="791"/>
                    <a:pt x="264" y="821"/>
                    <a:pt x="213" y="821"/>
                  </a:cubicBezTo>
                  <a:cubicBezTo>
                    <a:pt x="162" y="821"/>
                    <a:pt x="137" y="791"/>
                    <a:pt x="137" y="730"/>
                  </a:cubicBezTo>
                  <a:lnTo>
                    <a:pt x="137" y="664"/>
                  </a:lnTo>
                  <a:lnTo>
                    <a:pt x="0" y="664"/>
                  </a:lnTo>
                  <a:lnTo>
                    <a:pt x="0" y="720"/>
                  </a:lnTo>
                  <a:cubicBezTo>
                    <a:pt x="0" y="796"/>
                    <a:pt x="15" y="852"/>
                    <a:pt x="56" y="892"/>
                  </a:cubicBezTo>
                  <a:cubicBezTo>
                    <a:pt x="91" y="933"/>
                    <a:pt x="147" y="953"/>
                    <a:pt x="218" y="953"/>
                  </a:cubicBezTo>
                  <a:cubicBezTo>
                    <a:pt x="289" y="953"/>
                    <a:pt x="345" y="933"/>
                    <a:pt x="380" y="892"/>
                  </a:cubicBezTo>
                  <a:cubicBezTo>
                    <a:pt x="416" y="852"/>
                    <a:pt x="436" y="796"/>
                    <a:pt x="436" y="720"/>
                  </a:cubicBezTo>
                  <a:cubicBezTo>
                    <a:pt x="436" y="674"/>
                    <a:pt x="431" y="634"/>
                    <a:pt x="416" y="603"/>
                  </a:cubicBezTo>
                  <a:cubicBezTo>
                    <a:pt x="400" y="568"/>
                    <a:pt x="380" y="538"/>
                    <a:pt x="360" y="512"/>
                  </a:cubicBezTo>
                  <a:cubicBezTo>
                    <a:pt x="340" y="487"/>
                    <a:pt x="309" y="462"/>
                    <a:pt x="274" y="426"/>
                  </a:cubicBezTo>
                  <a:cubicBezTo>
                    <a:pt x="233" y="391"/>
                    <a:pt x="203" y="355"/>
                    <a:pt x="183" y="330"/>
                  </a:cubicBezTo>
                  <a:cubicBezTo>
                    <a:pt x="162" y="300"/>
                    <a:pt x="147" y="264"/>
                    <a:pt x="147" y="224"/>
                  </a:cubicBezTo>
                  <a:cubicBezTo>
                    <a:pt x="147" y="193"/>
                    <a:pt x="157" y="168"/>
                    <a:pt x="167" y="153"/>
                  </a:cubicBezTo>
                  <a:cubicBezTo>
                    <a:pt x="183" y="137"/>
                    <a:pt x="198" y="132"/>
                    <a:pt x="223" y="132"/>
                  </a:cubicBezTo>
                  <a:cubicBezTo>
                    <a:pt x="248" y="132"/>
                    <a:pt x="264" y="137"/>
                    <a:pt x="279" y="153"/>
                  </a:cubicBezTo>
                  <a:cubicBezTo>
                    <a:pt x="289" y="168"/>
                    <a:pt x="294" y="193"/>
                    <a:pt x="294" y="224"/>
                  </a:cubicBezTo>
                  <a:lnTo>
                    <a:pt x="294" y="264"/>
                  </a:lnTo>
                  <a:lnTo>
                    <a:pt x="436" y="264"/>
                  </a:lnTo>
                  <a:lnTo>
                    <a:pt x="436" y="234"/>
                  </a:lnTo>
                  <a:cubicBezTo>
                    <a:pt x="436" y="158"/>
                    <a:pt x="416" y="102"/>
                    <a:pt x="380" y="61"/>
                  </a:cubicBezTo>
                  <a:cubicBezTo>
                    <a:pt x="345" y="21"/>
                    <a:pt x="289" y="1"/>
                    <a:pt x="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1"/>
            <p:cNvSpPr/>
            <p:nvPr/>
          </p:nvSpPr>
          <p:spPr>
            <a:xfrm>
              <a:off x="3607572" y="4086625"/>
              <a:ext cx="2396652" cy="152861"/>
            </a:xfrm>
            <a:custGeom>
              <a:avLst/>
              <a:gdLst/>
              <a:ahLst/>
              <a:cxnLst/>
              <a:rect l="l" t="t" r="r" b="b"/>
              <a:pathLst>
                <a:path w="12888" h="822" extrusionOk="0">
                  <a:moveTo>
                    <a:pt x="1" y="1"/>
                  </a:moveTo>
                  <a:lnTo>
                    <a:pt x="1" y="821"/>
                  </a:lnTo>
                  <a:lnTo>
                    <a:pt x="12888" y="821"/>
                  </a:lnTo>
                  <a:lnTo>
                    <a:pt x="128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13582B-EA69-E1BB-CE73-97648FDD6068}"/>
              </a:ext>
            </a:extLst>
          </p:cNvPr>
          <p:cNvSpPr txBox="1"/>
          <p:nvPr/>
        </p:nvSpPr>
        <p:spPr>
          <a:xfrm>
            <a:off x="457200" y="1271239"/>
            <a:ext cx="8300224" cy="3306354"/>
          </a:xfrm>
          <a:prstGeom prst="rect">
            <a:avLst/>
          </a:prstGeom>
          <a:noFill/>
        </p:spPr>
        <p:txBody>
          <a:bodyPr wrap="square" rtlCol="0">
            <a:spAutoFit/>
          </a:bodyPr>
          <a:lstStyle/>
          <a:p>
            <a:pPr marL="342900" lvl="0" indent="-342900">
              <a:lnSpc>
                <a:spcPct val="107000"/>
              </a:lnSpc>
              <a:buSzPts val="1600"/>
              <a:buFont typeface="Arial" panose="020B0604020202020204" pitchFamily="34" charset="0"/>
              <a:buChar char="•"/>
            </a:pPr>
            <a:endParaRPr lang="en-IN" b="1" dirty="0">
              <a:effectLst/>
              <a:latin typeface="Roboto" panose="02000000000000000000" pitchFamily="2" charset="0"/>
              <a:ea typeface="Roboto" panose="02000000000000000000" pitchFamily="2" charset="0"/>
              <a:cs typeface="Times New Roman" panose="02020603050405020304" pitchFamily="18" charset="0"/>
            </a:endParaRPr>
          </a:p>
          <a:p>
            <a:pPr marL="342900" lvl="0" indent="-342900">
              <a:lnSpc>
                <a:spcPct val="107000"/>
              </a:lnSpc>
              <a:buSzPts val="1600"/>
              <a:buFont typeface="Arial" panose="020B0604020202020204" pitchFamily="34" charset="0"/>
              <a:buChar char="•"/>
            </a:pPr>
            <a:r>
              <a:rPr lang="en-IN" b="1" dirty="0">
                <a:effectLst/>
                <a:latin typeface="Roboto" panose="02000000000000000000" pitchFamily="2" charset="0"/>
                <a:ea typeface="Roboto" panose="02000000000000000000" pitchFamily="2" charset="0"/>
                <a:cs typeface="Times New Roman" panose="02020603050405020304" pitchFamily="18" charset="0"/>
              </a:rPr>
              <a:t>Naïve Bayes Classifier: </a:t>
            </a:r>
            <a:r>
              <a:rPr lang="en-IN" dirty="0">
                <a:effectLst/>
                <a:latin typeface="Roboto" panose="02000000000000000000" pitchFamily="2" charset="0"/>
                <a:ea typeface="Roboto" panose="02000000000000000000" pitchFamily="2" charset="0"/>
                <a:cs typeface="Times New Roman" panose="02020603050405020304" pitchFamily="18" charset="0"/>
              </a:rPr>
              <a:t>This method of classification is based on the Bayes theorem, which holds that the presence of one characteristic in a class does not depend on the presence of any other features. It gives instructions on how to calculate the posterior probability.</a:t>
            </a:r>
          </a:p>
          <a:p>
            <a:pPr marL="457200">
              <a:lnSpc>
                <a:spcPct val="107000"/>
              </a:lnSpc>
              <a:spcAft>
                <a:spcPts val="800"/>
              </a:spcAft>
            </a:pPr>
            <a:r>
              <a:rPr lang="en-IN" dirty="0">
                <a:effectLst/>
                <a:latin typeface="Roboto" panose="02000000000000000000" pitchFamily="2" charset="0"/>
                <a:ea typeface="Roboto" panose="02000000000000000000" pitchFamily="2" charset="0"/>
                <a:cs typeface="Times New Roman" panose="02020603050405020304" pitchFamily="18" charset="0"/>
              </a:rPr>
              <a:t> </a:t>
            </a:r>
          </a:p>
          <a:p>
            <a:pPr marL="457200" indent="457200" algn="ctr">
              <a:lnSpc>
                <a:spcPct val="107000"/>
              </a:lnSpc>
              <a:spcAft>
                <a:spcPts val="800"/>
              </a:spcAft>
            </a:pPr>
            <a:r>
              <a:rPr lang="en-IN" dirty="0">
                <a:effectLst/>
                <a:latin typeface="Roboto" panose="02000000000000000000" pitchFamily="2" charset="0"/>
                <a:ea typeface="Roboto" panose="02000000000000000000" pitchFamily="2" charset="0"/>
                <a:cs typeface="Cambria Math" panose="02040503050406030204" pitchFamily="18" charset="0"/>
              </a:rPr>
              <a:t>𝑃</a:t>
            </a:r>
            <a:r>
              <a:rPr lang="en-IN" dirty="0">
                <a:effectLst/>
                <a:latin typeface="Roboto" panose="02000000000000000000" pitchFamily="2" charset="0"/>
                <a:ea typeface="Roboto" panose="02000000000000000000" pitchFamily="2" charset="0"/>
                <a:cs typeface="Times New Roman" panose="02020603050405020304" pitchFamily="18" charset="0"/>
              </a:rPr>
              <a:t>(c/</a:t>
            </a:r>
            <a:r>
              <a:rPr lang="en-IN" dirty="0">
                <a:effectLst/>
                <a:latin typeface="Roboto" panose="02000000000000000000" pitchFamily="2" charset="0"/>
                <a:ea typeface="Roboto" panose="02000000000000000000" pitchFamily="2" charset="0"/>
                <a:cs typeface="Cambria Math" panose="02040503050406030204" pitchFamily="18" charset="0"/>
              </a:rPr>
              <a:t>𝑥</a:t>
            </a:r>
            <a:r>
              <a:rPr lang="en-IN" dirty="0">
                <a:effectLst/>
                <a:latin typeface="Roboto" panose="02000000000000000000" pitchFamily="2" charset="0"/>
                <a:ea typeface="Roboto" panose="02000000000000000000" pitchFamily="2" charset="0"/>
                <a:cs typeface="Times New Roman" panose="02020603050405020304" pitchFamily="18" charset="0"/>
              </a:rPr>
              <a:t>) =    </a:t>
            </a:r>
            <a:r>
              <a:rPr lang="en-IN" dirty="0">
                <a:effectLst/>
                <a:latin typeface="Roboto" panose="02000000000000000000" pitchFamily="2" charset="0"/>
                <a:ea typeface="Roboto" panose="02000000000000000000" pitchFamily="2" charset="0"/>
                <a:cs typeface="Cambria Math" panose="02040503050406030204" pitchFamily="18" charset="0"/>
              </a:rPr>
              <a:t>𝑃</a:t>
            </a:r>
            <a:r>
              <a:rPr lang="en-IN" dirty="0">
                <a:effectLst/>
                <a:latin typeface="Roboto" panose="02000000000000000000" pitchFamily="2" charset="0"/>
                <a:ea typeface="Roboto" panose="02000000000000000000" pitchFamily="2" charset="0"/>
                <a:cs typeface="Times New Roman" panose="02020603050405020304" pitchFamily="18" charset="0"/>
              </a:rPr>
              <a:t>(</a:t>
            </a:r>
            <a:r>
              <a:rPr lang="en-IN" dirty="0">
                <a:effectLst/>
                <a:latin typeface="Roboto" panose="02000000000000000000" pitchFamily="2" charset="0"/>
                <a:ea typeface="Roboto" panose="02000000000000000000" pitchFamily="2" charset="0"/>
                <a:cs typeface="Cambria Math" panose="02040503050406030204" pitchFamily="18" charset="0"/>
              </a:rPr>
              <a:t>𝑐</a:t>
            </a:r>
            <a:r>
              <a:rPr lang="en-IN" dirty="0">
                <a:effectLst/>
                <a:latin typeface="Roboto" panose="02000000000000000000" pitchFamily="2" charset="0"/>
                <a:ea typeface="Roboto" panose="02000000000000000000" pitchFamily="2" charset="0"/>
                <a:cs typeface="Times New Roman" panose="02020603050405020304" pitchFamily="18" charset="0"/>
              </a:rPr>
              <a:t>) </a:t>
            </a:r>
            <a:r>
              <a:rPr lang="en-IN" dirty="0">
                <a:effectLst/>
                <a:latin typeface="Roboto" panose="02000000000000000000" pitchFamily="2" charset="0"/>
                <a:ea typeface="Roboto" panose="02000000000000000000" pitchFamily="2" charset="0"/>
                <a:cs typeface="Cambria Math" panose="02040503050406030204" pitchFamily="18" charset="0"/>
              </a:rPr>
              <a:t>∗</a:t>
            </a:r>
            <a:r>
              <a:rPr lang="en-IN" dirty="0">
                <a:effectLst/>
                <a:latin typeface="Roboto" panose="02000000000000000000" pitchFamily="2" charset="0"/>
                <a:ea typeface="Roboto" panose="02000000000000000000" pitchFamily="2" charset="0"/>
                <a:cs typeface="Times New Roman" panose="02020603050405020304" pitchFamily="18" charset="0"/>
              </a:rPr>
              <a:t> </a:t>
            </a:r>
            <a:r>
              <a:rPr lang="en-IN" dirty="0">
                <a:effectLst/>
                <a:latin typeface="Roboto" panose="02000000000000000000" pitchFamily="2" charset="0"/>
                <a:ea typeface="Roboto" panose="02000000000000000000" pitchFamily="2" charset="0"/>
                <a:cs typeface="Cambria Math" panose="02040503050406030204" pitchFamily="18" charset="0"/>
              </a:rPr>
              <a:t>𝑃</a:t>
            </a:r>
            <a:r>
              <a:rPr lang="en-IN" dirty="0">
                <a:effectLst/>
                <a:latin typeface="Roboto" panose="02000000000000000000" pitchFamily="2" charset="0"/>
                <a:ea typeface="Roboto" panose="02000000000000000000" pitchFamily="2" charset="0"/>
                <a:cs typeface="Times New Roman" panose="02020603050405020304" pitchFamily="18" charset="0"/>
              </a:rPr>
              <a:t> (</a:t>
            </a:r>
            <a:r>
              <a:rPr lang="en-IN" dirty="0">
                <a:effectLst/>
                <a:latin typeface="Roboto" panose="02000000000000000000" pitchFamily="2" charset="0"/>
                <a:ea typeface="Roboto" panose="02000000000000000000" pitchFamily="2" charset="0"/>
                <a:cs typeface="Cambria Math" panose="02040503050406030204" pitchFamily="18" charset="0"/>
              </a:rPr>
              <a:t>𝑥</a:t>
            </a:r>
            <a:r>
              <a:rPr lang="en-IN" dirty="0">
                <a:effectLst/>
                <a:latin typeface="Roboto" panose="02000000000000000000" pitchFamily="2" charset="0"/>
                <a:ea typeface="Roboto" panose="02000000000000000000" pitchFamily="2" charset="0"/>
                <a:cs typeface="Times New Roman" panose="02020603050405020304" pitchFamily="18" charset="0"/>
              </a:rPr>
              <a:t> /</a:t>
            </a:r>
            <a:r>
              <a:rPr lang="en-IN" dirty="0">
                <a:effectLst/>
                <a:latin typeface="Roboto" panose="02000000000000000000" pitchFamily="2" charset="0"/>
                <a:ea typeface="Roboto" panose="02000000000000000000" pitchFamily="2" charset="0"/>
                <a:cs typeface="Cambria Math" panose="02040503050406030204" pitchFamily="18" charset="0"/>
              </a:rPr>
              <a:t>𝑐</a:t>
            </a:r>
            <a:r>
              <a:rPr lang="en-IN" dirty="0">
                <a:effectLst/>
                <a:latin typeface="Roboto" panose="02000000000000000000" pitchFamily="2" charset="0"/>
                <a:ea typeface="Roboto" panose="02000000000000000000" pitchFamily="2" charset="0"/>
                <a:cs typeface="Times New Roman" panose="02020603050405020304" pitchFamily="18" charset="0"/>
              </a:rPr>
              <a:t>)/</a:t>
            </a:r>
            <a:r>
              <a:rPr lang="en-IN" dirty="0">
                <a:effectLst/>
                <a:latin typeface="Roboto" panose="02000000000000000000" pitchFamily="2" charset="0"/>
                <a:ea typeface="Roboto" panose="02000000000000000000" pitchFamily="2" charset="0"/>
                <a:cs typeface="Cambria Math" panose="02040503050406030204" pitchFamily="18" charset="0"/>
              </a:rPr>
              <a:t>𝑃</a:t>
            </a:r>
            <a:r>
              <a:rPr lang="en-IN" dirty="0">
                <a:effectLst/>
                <a:latin typeface="Roboto" panose="02000000000000000000" pitchFamily="2" charset="0"/>
                <a:ea typeface="Roboto" panose="02000000000000000000" pitchFamily="2" charset="0"/>
                <a:cs typeface="Times New Roman" panose="02020603050405020304" pitchFamily="18" charset="0"/>
              </a:rPr>
              <a:t>(</a:t>
            </a:r>
            <a:r>
              <a:rPr lang="en-IN" dirty="0">
                <a:effectLst/>
                <a:latin typeface="Roboto" panose="02000000000000000000" pitchFamily="2" charset="0"/>
                <a:ea typeface="Roboto" panose="02000000000000000000" pitchFamily="2" charset="0"/>
                <a:cs typeface="Cambria Math" panose="02040503050406030204" pitchFamily="18" charset="0"/>
              </a:rPr>
              <a:t>𝑥</a:t>
            </a:r>
            <a:r>
              <a:rPr lang="en-IN" dirty="0">
                <a:effectLst/>
                <a:latin typeface="Roboto" panose="02000000000000000000" pitchFamily="2" charset="0"/>
                <a:ea typeface="Roboto" panose="02000000000000000000" pitchFamily="2" charset="0"/>
                <a:cs typeface="Times New Roman" panose="02020603050405020304" pitchFamily="18" charset="0"/>
              </a:rPr>
              <a:t>)</a:t>
            </a:r>
          </a:p>
          <a:p>
            <a:pPr marL="457200" indent="457200" algn="ctr">
              <a:lnSpc>
                <a:spcPct val="107000"/>
              </a:lnSpc>
              <a:spcAft>
                <a:spcPts val="800"/>
              </a:spcAft>
            </a:pPr>
            <a:endParaRPr lang="en-IN" dirty="0">
              <a:latin typeface="Roboto" panose="02000000000000000000" pitchFamily="2" charset="0"/>
              <a:ea typeface="Roboto" panose="02000000000000000000" pitchFamily="2" charset="0"/>
              <a:cs typeface="Times New Roman" panose="02020603050405020304" pitchFamily="18" charset="0"/>
            </a:endParaRPr>
          </a:p>
          <a:p>
            <a:pPr marL="342900" indent="-342900">
              <a:buFont typeface="Arial" panose="020B0604020202020204" pitchFamily="34" charset="0"/>
              <a:buChar char="•"/>
            </a:pPr>
            <a:r>
              <a:rPr lang="en-IN" b="1" dirty="0">
                <a:effectLst/>
                <a:latin typeface="Roboto" panose="02000000000000000000" pitchFamily="2" charset="0"/>
                <a:ea typeface="Roboto" panose="02000000000000000000" pitchFamily="2" charset="0"/>
                <a:cs typeface="Times New Roman" panose="02020603050405020304" pitchFamily="18" charset="0"/>
              </a:rPr>
              <a:t>Passive Aggressive Classifier: </a:t>
            </a:r>
            <a:r>
              <a:rPr lang="en-IN" dirty="0">
                <a:effectLst/>
                <a:latin typeface="Roboto" panose="02000000000000000000" pitchFamily="2" charset="0"/>
                <a:ea typeface="Roboto" panose="02000000000000000000" pitchFamily="2" charset="0"/>
                <a:cs typeface="Times New Roman" panose="02020603050405020304" pitchFamily="18" charset="0"/>
              </a:rPr>
              <a:t>For large-scale learning, passive-aggressive algorithms are typically used. It belongs to the small group of "online-learning algorithms." Unlike batch learning, which uses the full training dataset at once, online machine learning algorithms update the machine learning model step-by-step as the input data is received in sequential order. This is especially helpful in scenarios when the amount of data is so large that training the full dataset would be computationally impossible.</a:t>
            </a:r>
            <a:endParaRPr lang="en-IN" sz="1100" dirty="0">
              <a:latin typeface="Roboto" panose="02000000000000000000" pitchFamily="2" charset="0"/>
              <a:ea typeface="Roboto" panose="02000000000000000000" pitchFamily="2" charset="0"/>
            </a:endParaRPr>
          </a:p>
        </p:txBody>
      </p:sp>
      <p:sp>
        <p:nvSpPr>
          <p:cNvPr id="127" name="Google Shape;929;p23">
            <a:extLst>
              <a:ext uri="{FF2B5EF4-FFF2-40B4-BE49-F238E27FC236}">
                <a16:creationId xmlns:a16="http://schemas.microsoft.com/office/drawing/2014/main" id="{FE0326E4-E4A4-C323-6CCE-C11BCEC0EE1E}"/>
              </a:ext>
            </a:extLst>
          </p:cNvPr>
          <p:cNvSpPr/>
          <p:nvPr/>
        </p:nvSpPr>
        <p:spPr>
          <a:xfrm flipH="1">
            <a:off x="3376132" y="354187"/>
            <a:ext cx="2391735" cy="73863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sym typeface="Fira Sans Extra Condensed"/>
              </a:rPr>
              <a:t>Machine Learning Models</a:t>
            </a:r>
            <a:endParaRPr sz="1800" dirty="0">
              <a:solidFill>
                <a:schemeClr val="lt1"/>
              </a:solidFill>
            </a:endParaRPr>
          </a:p>
        </p:txBody>
      </p:sp>
    </p:spTree>
    <p:extLst>
      <p:ext uri="{BB962C8B-B14F-4D97-AF65-F5344CB8AC3E}">
        <p14:creationId xmlns:p14="http://schemas.microsoft.com/office/powerpoint/2010/main" val="418197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9;p23">
            <a:extLst>
              <a:ext uri="{FF2B5EF4-FFF2-40B4-BE49-F238E27FC236}">
                <a16:creationId xmlns:a16="http://schemas.microsoft.com/office/drawing/2014/main" id="{49D92975-B040-2658-B315-FB18F1A5B865}"/>
              </a:ext>
            </a:extLst>
          </p:cNvPr>
          <p:cNvSpPr/>
          <p:nvPr/>
        </p:nvSpPr>
        <p:spPr>
          <a:xfrm flipH="1">
            <a:off x="3376132" y="354187"/>
            <a:ext cx="2391735" cy="73863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sym typeface="Fira Sans Extra Condensed"/>
              </a:rPr>
              <a:t>Machine Learning Models</a:t>
            </a:r>
            <a:endParaRPr sz="1800" dirty="0">
              <a:solidFill>
                <a:schemeClr val="lt1"/>
              </a:solidFill>
            </a:endParaRPr>
          </a:p>
        </p:txBody>
      </p:sp>
      <p:sp>
        <p:nvSpPr>
          <p:cNvPr id="4" name="TextBox 3">
            <a:extLst>
              <a:ext uri="{FF2B5EF4-FFF2-40B4-BE49-F238E27FC236}">
                <a16:creationId xmlns:a16="http://schemas.microsoft.com/office/drawing/2014/main" id="{F3AED9EF-F496-D463-699F-0187614BD64A}"/>
              </a:ext>
            </a:extLst>
          </p:cNvPr>
          <p:cNvSpPr txBox="1"/>
          <p:nvPr/>
        </p:nvSpPr>
        <p:spPr>
          <a:xfrm>
            <a:off x="572429" y="1471961"/>
            <a:ext cx="8132956" cy="2396938"/>
          </a:xfrm>
          <a:prstGeom prst="rect">
            <a:avLst/>
          </a:prstGeom>
          <a:noFill/>
        </p:spPr>
        <p:txBody>
          <a:bodyPr wrap="square" rtlCol="0">
            <a:spAutoFit/>
          </a:bodyPr>
          <a:lstStyle/>
          <a:p>
            <a:pPr marL="285750" lvl="0" indent="-285750">
              <a:buSzPts val="1600"/>
              <a:buFont typeface="Arial" panose="020B0604020202020204" pitchFamily="34" charset="0"/>
              <a:buChar char="•"/>
            </a:pPr>
            <a:r>
              <a:rPr lang="en-IN" b="1" dirty="0">
                <a:effectLst/>
                <a:latin typeface="Roboto" panose="02000000000000000000" pitchFamily="2" charset="0"/>
                <a:ea typeface="Roboto" panose="02000000000000000000" pitchFamily="2" charset="0"/>
              </a:rPr>
              <a:t>SGD Classifier: </a:t>
            </a:r>
            <a:r>
              <a:rPr lang="en-IN" dirty="0">
                <a:effectLst/>
                <a:latin typeface="Roboto" panose="02000000000000000000" pitchFamily="2" charset="0"/>
                <a:ea typeface="Roboto" panose="02000000000000000000" pitchFamily="2" charset="0"/>
              </a:rPr>
              <a:t>Some users could believe that SGD is a classifier based solely on the name Stochastic Gradient Descent - Classifier (SGD-Classifier). Not the case, though! The SGD Classifier is a linear classifier (SVM, logistic regression, etc.) that has been enhanced by the SGD. Using a single sample, stochastic gradient descent (SGD) calculates the gradient. Finally, mini-batch gradient descent combines the best of both worlds by updating for each mini-batch of n training instances.</a:t>
            </a:r>
          </a:p>
          <a:p>
            <a:pPr marL="285750" indent="-285750">
              <a:lnSpc>
                <a:spcPct val="107000"/>
              </a:lnSpc>
              <a:spcAft>
                <a:spcPts val="800"/>
              </a:spcAft>
              <a:buFont typeface="Arial" panose="020B0604020202020204" pitchFamily="34" charset="0"/>
              <a:buChar char="•"/>
            </a:pPr>
            <a:endParaRPr lang="en-IN" b="1" dirty="0">
              <a:effectLst/>
              <a:latin typeface="Roboto" panose="02000000000000000000" pitchFamily="2" charset="0"/>
              <a:ea typeface="Roboto" panose="02000000000000000000" pitchFamily="2" charset="0"/>
            </a:endParaRPr>
          </a:p>
          <a:p>
            <a:pPr marL="285750" indent="-285750">
              <a:lnSpc>
                <a:spcPct val="107000"/>
              </a:lnSpc>
              <a:spcAft>
                <a:spcPts val="800"/>
              </a:spcAft>
              <a:buFont typeface="Arial" panose="020B0604020202020204" pitchFamily="34" charset="0"/>
              <a:buChar char="•"/>
            </a:pPr>
            <a:r>
              <a:rPr lang="en-IN" b="1" dirty="0">
                <a:effectLst/>
                <a:latin typeface="Roboto" panose="02000000000000000000" pitchFamily="2" charset="0"/>
                <a:ea typeface="Roboto" panose="02000000000000000000" pitchFamily="2" charset="0"/>
              </a:rPr>
              <a:t>PERCEPTRON: </a:t>
            </a:r>
            <a:r>
              <a:rPr lang="en-IN" dirty="0">
                <a:effectLst/>
                <a:latin typeface="Roboto" panose="02000000000000000000" pitchFamily="2" charset="0"/>
                <a:ea typeface="Roboto" panose="02000000000000000000" pitchFamily="2" charset="0"/>
              </a:rPr>
              <a:t>The perceptron is a technique for supervised learning of binary classifiers in machine learning. Using a vector of integers as input, a binary classifier is a function that can determine whether the input belongs to a particular class. </a:t>
            </a:r>
          </a:p>
        </p:txBody>
      </p:sp>
      <p:pic>
        <p:nvPicPr>
          <p:cNvPr id="5" name="Graphic 4">
            <a:extLst>
              <a:ext uri="{FF2B5EF4-FFF2-40B4-BE49-F238E27FC236}">
                <a16:creationId xmlns:a16="http://schemas.microsoft.com/office/drawing/2014/main" id="{546C138C-3B86-E253-E822-F0DAFDE6A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9982" y="4267726"/>
            <a:ext cx="2537460" cy="662940"/>
          </a:xfrm>
          <a:prstGeom prst="rect">
            <a:avLst/>
          </a:prstGeom>
        </p:spPr>
      </p:pic>
    </p:spTree>
    <p:extLst>
      <p:ext uri="{BB962C8B-B14F-4D97-AF65-F5344CB8AC3E}">
        <p14:creationId xmlns:p14="http://schemas.microsoft.com/office/powerpoint/2010/main" val="373474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69BA-8DF1-A166-B2EE-1D7044035392}"/>
              </a:ext>
            </a:extLst>
          </p:cNvPr>
          <p:cNvSpPr>
            <a:spLocks noGrp="1"/>
          </p:cNvSpPr>
          <p:nvPr>
            <p:ph type="title"/>
          </p:nvPr>
        </p:nvSpPr>
        <p:spPr/>
        <p:txBody>
          <a:bodyPr/>
          <a:lstStyle/>
          <a:p>
            <a:r>
              <a:rPr lang="en-IN" dirty="0"/>
              <a:t>Why use these Machine Learning Models?</a:t>
            </a:r>
          </a:p>
        </p:txBody>
      </p:sp>
      <p:sp>
        <p:nvSpPr>
          <p:cNvPr id="3" name="TextBox 2">
            <a:extLst>
              <a:ext uri="{FF2B5EF4-FFF2-40B4-BE49-F238E27FC236}">
                <a16:creationId xmlns:a16="http://schemas.microsoft.com/office/drawing/2014/main" id="{F85D58BF-C0E7-D65A-379C-B631453FA38B}"/>
              </a:ext>
            </a:extLst>
          </p:cNvPr>
          <p:cNvSpPr txBox="1"/>
          <p:nvPr/>
        </p:nvSpPr>
        <p:spPr>
          <a:xfrm>
            <a:off x="520390" y="1100254"/>
            <a:ext cx="8467493"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These machine learning algorithms may not be the newest but they provide an unreal advantage over other algorithms.</a:t>
            </a:r>
          </a:p>
          <a:p>
            <a:pPr marL="285750" indent="-285750">
              <a:buFont typeface="Arial" panose="020B0604020202020204" pitchFamily="34" charset="0"/>
              <a:buChar char="•"/>
            </a:pPr>
            <a:endParaRPr lang="en-IN"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They support the method “partial_fit”, which helps in training large datasets in chunks.</a:t>
            </a:r>
          </a:p>
          <a:p>
            <a:endParaRPr lang="en-IN"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By taking advantage of this partial_fit we can train a large dataset without taking up much space in the main memory.</a:t>
            </a:r>
          </a:p>
          <a:p>
            <a:pPr marL="285750" indent="-285750">
              <a:buFont typeface="Arial" panose="020B0604020202020204" pitchFamily="34" charset="0"/>
              <a:buChar char="•"/>
            </a:pPr>
            <a:endParaRPr lang="en-IN"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rPr>
              <a:t>These algorithms gradually train the data chunks one by one, thereby increasing the efficiency.</a:t>
            </a:r>
          </a:p>
        </p:txBody>
      </p:sp>
      <p:pic>
        <p:nvPicPr>
          <p:cNvPr id="5" name="Picture 4" descr="Icon&#10;&#10;Description automatically generated with low confidence">
            <a:extLst>
              <a:ext uri="{FF2B5EF4-FFF2-40B4-BE49-F238E27FC236}">
                <a16:creationId xmlns:a16="http://schemas.microsoft.com/office/drawing/2014/main" id="{24899372-8831-54DB-FEFD-DF928D285E27}"/>
              </a:ext>
            </a:extLst>
          </p:cNvPr>
          <p:cNvPicPr>
            <a:picLocks noChangeAspect="1"/>
          </p:cNvPicPr>
          <p:nvPr/>
        </p:nvPicPr>
        <p:blipFill>
          <a:blip r:embed="rId2"/>
          <a:stretch>
            <a:fillRect/>
          </a:stretch>
        </p:blipFill>
        <p:spPr>
          <a:xfrm>
            <a:off x="2840192" y="3326896"/>
            <a:ext cx="2943225" cy="1552575"/>
          </a:xfrm>
          <a:prstGeom prst="rect">
            <a:avLst/>
          </a:prstGeom>
        </p:spPr>
      </p:pic>
    </p:spTree>
    <p:extLst>
      <p:ext uri="{BB962C8B-B14F-4D97-AF65-F5344CB8AC3E}">
        <p14:creationId xmlns:p14="http://schemas.microsoft.com/office/powerpoint/2010/main" val="3057880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0926-E598-C7E7-4260-28194CB9328B}"/>
              </a:ext>
            </a:extLst>
          </p:cNvPr>
          <p:cNvSpPr>
            <a:spLocks noGrp="1"/>
          </p:cNvSpPr>
          <p:nvPr>
            <p:ph type="title"/>
          </p:nvPr>
        </p:nvSpPr>
        <p:spPr>
          <a:xfrm>
            <a:off x="457200" y="98165"/>
            <a:ext cx="8229600" cy="572700"/>
          </a:xfrm>
        </p:spPr>
        <p:txBody>
          <a:bodyPr/>
          <a:lstStyle/>
          <a:p>
            <a:r>
              <a:rPr lang="en-IN" dirty="0"/>
              <a:t>Working of Proposed System</a:t>
            </a:r>
            <a:br>
              <a:rPr lang="en-IN" dirty="0"/>
            </a:br>
            <a:endParaRPr lang="en-IN" dirty="0"/>
          </a:p>
        </p:txBody>
      </p:sp>
      <p:pic>
        <p:nvPicPr>
          <p:cNvPr id="4" name="Picture 3" descr="A picture containing text, indoor, electronics, computer&#10;&#10;Description automatically generated">
            <a:extLst>
              <a:ext uri="{FF2B5EF4-FFF2-40B4-BE49-F238E27FC236}">
                <a16:creationId xmlns:a16="http://schemas.microsoft.com/office/drawing/2014/main" id="{A887526F-25C9-E580-4278-A3A6FDF0D882}"/>
              </a:ext>
            </a:extLst>
          </p:cNvPr>
          <p:cNvPicPr>
            <a:picLocks noChangeAspect="1"/>
          </p:cNvPicPr>
          <p:nvPr/>
        </p:nvPicPr>
        <p:blipFill>
          <a:blip r:embed="rId2"/>
          <a:stretch>
            <a:fillRect/>
          </a:stretch>
        </p:blipFill>
        <p:spPr>
          <a:xfrm>
            <a:off x="1537236" y="1263805"/>
            <a:ext cx="6069529" cy="31074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1593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C466-D66C-9B9C-459B-CE1BF3EE43E3}"/>
              </a:ext>
            </a:extLst>
          </p:cNvPr>
          <p:cNvSpPr>
            <a:spLocks noGrp="1"/>
          </p:cNvSpPr>
          <p:nvPr>
            <p:ph type="title"/>
          </p:nvPr>
        </p:nvSpPr>
        <p:spPr/>
        <p:txBody>
          <a:bodyPr/>
          <a:lstStyle/>
          <a:p>
            <a:r>
              <a:rPr lang="en-IN" dirty="0"/>
              <a:t>Working of Proposed System</a:t>
            </a:r>
          </a:p>
        </p:txBody>
      </p:sp>
      <p:pic>
        <p:nvPicPr>
          <p:cNvPr id="3" name="Picture 2" descr="A picture containing text, indoor, black&#10;&#10;Description automatically generated">
            <a:extLst>
              <a:ext uri="{FF2B5EF4-FFF2-40B4-BE49-F238E27FC236}">
                <a16:creationId xmlns:a16="http://schemas.microsoft.com/office/drawing/2014/main" id="{F1BDF70A-0F70-57FD-3B63-665AEC819F86}"/>
              </a:ext>
            </a:extLst>
          </p:cNvPr>
          <p:cNvPicPr>
            <a:picLocks noChangeAspect="1"/>
          </p:cNvPicPr>
          <p:nvPr/>
        </p:nvPicPr>
        <p:blipFill>
          <a:blip r:embed="rId2"/>
          <a:stretch>
            <a:fillRect/>
          </a:stretch>
        </p:blipFill>
        <p:spPr>
          <a:xfrm>
            <a:off x="1742150" y="1576040"/>
            <a:ext cx="5659700" cy="2877014"/>
          </a:xfrm>
          <a:prstGeom prst="rect">
            <a:avLst/>
          </a:prstGeom>
        </p:spPr>
      </p:pic>
    </p:spTree>
    <p:extLst>
      <p:ext uri="{BB962C8B-B14F-4D97-AF65-F5344CB8AC3E}">
        <p14:creationId xmlns:p14="http://schemas.microsoft.com/office/powerpoint/2010/main" val="384303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19"/>
          <p:cNvSpPr txBox="1">
            <a:spLocks noGrp="1"/>
          </p:cNvSpPr>
          <p:nvPr>
            <p:ph type="title"/>
          </p:nvPr>
        </p:nvSpPr>
        <p:spPr>
          <a:xfrm>
            <a:off x="405160" y="177832"/>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and Analysis</a:t>
            </a:r>
            <a:endParaRPr sz="2400" dirty="0"/>
          </a:p>
        </p:txBody>
      </p:sp>
      <p:grpSp>
        <p:nvGrpSpPr>
          <p:cNvPr id="574" name="Google Shape;574;p19"/>
          <p:cNvGrpSpPr/>
          <p:nvPr/>
        </p:nvGrpSpPr>
        <p:grpSpPr>
          <a:xfrm>
            <a:off x="258291" y="1439882"/>
            <a:ext cx="2098292" cy="3290517"/>
            <a:chOff x="761514" y="1439882"/>
            <a:chExt cx="1595067" cy="3290517"/>
          </a:xfrm>
        </p:grpSpPr>
        <p:sp>
          <p:nvSpPr>
            <p:cNvPr id="575" name="Google Shape;575;p19"/>
            <p:cNvSpPr/>
            <p:nvPr/>
          </p:nvSpPr>
          <p:spPr>
            <a:xfrm>
              <a:off x="762981" y="2562675"/>
              <a:ext cx="1593600" cy="1477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1036513" y="1439882"/>
              <a:ext cx="1038117" cy="957300"/>
            </a:xfrm>
            <a:prstGeom prst="ellipse">
              <a:avLst/>
            </a:prstGeom>
            <a:solidFill>
              <a:schemeClr val="l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4000" dirty="0">
                <a:solidFill>
                  <a:schemeClr val="lt1"/>
                </a:solidFill>
              </a:endParaRPr>
            </a:p>
          </p:txBody>
        </p:sp>
        <p:cxnSp>
          <p:nvCxnSpPr>
            <p:cNvPr id="577" name="Google Shape;577;p19"/>
            <p:cNvCxnSpPr>
              <a:cxnSpLocks/>
              <a:stCxn id="575" idx="0"/>
              <a:endCxn id="576" idx="4"/>
            </p:cNvCxnSpPr>
            <p:nvPr/>
          </p:nvCxnSpPr>
          <p:spPr>
            <a:xfrm flipH="1" flipV="1">
              <a:off x="1555572" y="2397182"/>
              <a:ext cx="4209" cy="165493"/>
            </a:xfrm>
            <a:prstGeom prst="straightConnector1">
              <a:avLst/>
            </a:prstGeom>
            <a:noFill/>
            <a:ln w="9525" cap="flat" cmpd="sng">
              <a:solidFill>
                <a:schemeClr val="dk1"/>
              </a:solidFill>
              <a:prstDash val="solid"/>
              <a:round/>
              <a:headEnd type="none" w="med" len="med"/>
              <a:tailEnd type="none" w="med" len="med"/>
            </a:ln>
          </p:spPr>
        </p:cxnSp>
        <p:cxnSp>
          <p:nvCxnSpPr>
            <p:cNvPr id="578" name="Google Shape;578;p19"/>
            <p:cNvCxnSpPr>
              <a:stCxn id="575" idx="2"/>
              <a:endCxn id="579" idx="0"/>
            </p:cNvCxnSpPr>
            <p:nvPr/>
          </p:nvCxnSpPr>
          <p:spPr>
            <a:xfrm>
              <a:off x="1559781"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579" name="Google Shape;579;p19"/>
            <p:cNvSpPr/>
            <p:nvPr/>
          </p:nvSpPr>
          <p:spPr>
            <a:xfrm>
              <a:off x="1258362" y="4127399"/>
              <a:ext cx="603000" cy="603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1</a:t>
              </a:r>
              <a:endParaRPr sz="2400">
                <a:solidFill>
                  <a:schemeClr val="lt1"/>
                </a:solidFill>
              </a:endParaRPr>
            </a:p>
          </p:txBody>
        </p:sp>
        <p:sp>
          <p:nvSpPr>
            <p:cNvPr id="582" name="Google Shape;582;p19"/>
            <p:cNvSpPr txBox="1"/>
            <p:nvPr/>
          </p:nvSpPr>
          <p:spPr>
            <a:xfrm>
              <a:off x="761514" y="2715575"/>
              <a:ext cx="1593600" cy="1098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1600" b="0" i="0" dirty="0">
                  <a:solidFill>
                    <a:srgbClr val="000000"/>
                  </a:solidFill>
                  <a:effectLst/>
                  <a:latin typeface="Roboto" panose="02000000000000000000" pitchFamily="2" charset="0"/>
                </a:rPr>
                <a:t>Accuracy=                         	</a:t>
              </a:r>
              <a:r>
                <a:rPr lang="en-IN" b="0" i="0" dirty="0">
                  <a:solidFill>
                    <a:srgbClr val="000000"/>
                  </a:solidFill>
                  <a:effectLst/>
                  <a:latin typeface="Roboto" panose="02000000000000000000" pitchFamily="2" charset="0"/>
                </a:rPr>
                <a:t>TP+TN</a:t>
              </a:r>
              <a:endParaRPr lang="en-IN" sz="1600" b="0" i="0" dirty="0">
                <a:solidFill>
                  <a:srgbClr val="000000"/>
                </a:solidFill>
                <a:effectLst/>
                <a:latin typeface="Roboto" panose="02000000000000000000" pitchFamily="2" charset="0"/>
              </a:endParaRPr>
            </a:p>
            <a:p>
              <a:pPr marL="0" lvl="0" indent="0" rtl="0">
                <a:spcBef>
                  <a:spcPts val="0"/>
                </a:spcBef>
                <a:spcAft>
                  <a:spcPts val="0"/>
                </a:spcAft>
                <a:buNone/>
              </a:pPr>
              <a:r>
                <a:rPr lang="en-IN" sz="1200" dirty="0">
                  <a:solidFill>
                    <a:schemeClr val="lt1"/>
                  </a:solidFill>
                  <a:latin typeface="Roboto"/>
                  <a:ea typeface="Roboto"/>
                  <a:cs typeface="Roboto"/>
                  <a:sym typeface="Roboto"/>
                </a:rPr>
                <a:t> </a:t>
              </a:r>
            </a:p>
            <a:p>
              <a:pPr marL="0" lvl="0" indent="0" rtl="0">
                <a:spcBef>
                  <a:spcPts val="0"/>
                </a:spcBef>
                <a:spcAft>
                  <a:spcPts val="0"/>
                </a:spcAft>
                <a:buNone/>
              </a:pPr>
              <a:r>
                <a:rPr lang="en-IN" dirty="0">
                  <a:solidFill>
                    <a:schemeClr val="tx1"/>
                  </a:solidFill>
                  <a:latin typeface="Roboto"/>
                  <a:ea typeface="Roboto"/>
                  <a:cs typeface="Roboto"/>
                  <a:sym typeface="Roboto"/>
                </a:rPr>
                <a:t>              TP+TN+FP+FN</a:t>
              </a:r>
            </a:p>
            <a:p>
              <a:pPr marL="0" lvl="0" indent="0"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583" name="Google Shape;583;p19"/>
          <p:cNvGrpSpPr/>
          <p:nvPr/>
        </p:nvGrpSpPr>
        <p:grpSpPr>
          <a:xfrm>
            <a:off x="3484095" y="1526579"/>
            <a:ext cx="2033305" cy="3241552"/>
            <a:chOff x="2739475" y="1488847"/>
            <a:chExt cx="1624297" cy="3241552"/>
          </a:xfrm>
        </p:grpSpPr>
        <p:sp>
          <p:nvSpPr>
            <p:cNvPr id="584" name="Google Shape;584;p19"/>
            <p:cNvSpPr/>
            <p:nvPr/>
          </p:nvSpPr>
          <p:spPr>
            <a:xfrm>
              <a:off x="2770172" y="2562675"/>
              <a:ext cx="1593600" cy="1477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3051997" y="1488847"/>
              <a:ext cx="1029929" cy="9573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cxnSp>
          <p:nvCxnSpPr>
            <p:cNvPr id="586" name="Google Shape;586;p19"/>
            <p:cNvCxnSpPr>
              <a:cxnSpLocks/>
              <a:stCxn id="584" idx="0"/>
              <a:endCxn id="585" idx="4"/>
            </p:cNvCxnSpPr>
            <p:nvPr/>
          </p:nvCxnSpPr>
          <p:spPr>
            <a:xfrm flipH="1" flipV="1">
              <a:off x="3566962" y="2446147"/>
              <a:ext cx="10" cy="116528"/>
            </a:xfrm>
            <a:prstGeom prst="straightConnector1">
              <a:avLst/>
            </a:prstGeom>
            <a:noFill/>
            <a:ln w="9525" cap="flat" cmpd="sng">
              <a:solidFill>
                <a:schemeClr val="dk1"/>
              </a:solidFill>
              <a:prstDash val="solid"/>
              <a:round/>
              <a:headEnd type="none" w="med" len="med"/>
              <a:tailEnd type="none" w="med" len="med"/>
            </a:ln>
          </p:spPr>
        </p:cxnSp>
        <p:cxnSp>
          <p:nvCxnSpPr>
            <p:cNvPr id="587" name="Google Shape;587;p19"/>
            <p:cNvCxnSpPr>
              <a:stCxn id="584" idx="2"/>
              <a:endCxn id="588" idx="0"/>
            </p:cNvCxnSpPr>
            <p:nvPr/>
          </p:nvCxnSpPr>
          <p:spPr>
            <a:xfrm>
              <a:off x="3566972"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588" name="Google Shape;588;p19"/>
            <p:cNvSpPr/>
            <p:nvPr/>
          </p:nvSpPr>
          <p:spPr>
            <a:xfrm>
              <a:off x="3265472" y="4127399"/>
              <a:ext cx="603000" cy="603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2</a:t>
              </a:r>
              <a:endParaRPr sz="4000">
                <a:solidFill>
                  <a:schemeClr val="lt1"/>
                </a:solidFill>
              </a:endParaRPr>
            </a:p>
          </p:txBody>
        </p:sp>
        <p:sp>
          <p:nvSpPr>
            <p:cNvPr id="591" name="Google Shape;591;p19"/>
            <p:cNvSpPr txBox="1"/>
            <p:nvPr/>
          </p:nvSpPr>
          <p:spPr>
            <a:xfrm>
              <a:off x="2739475" y="2760891"/>
              <a:ext cx="1593600" cy="105363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1600" dirty="0">
                  <a:solidFill>
                    <a:schemeClr val="tx1"/>
                  </a:solidFill>
                  <a:latin typeface="Roboto"/>
                  <a:ea typeface="Roboto"/>
                  <a:cs typeface="Roboto"/>
                  <a:sym typeface="Roboto"/>
                </a:rPr>
                <a:t>Recall=</a:t>
              </a:r>
            </a:p>
            <a:p>
              <a:pPr marL="0" lvl="0" indent="0" rtl="0">
                <a:spcBef>
                  <a:spcPts val="0"/>
                </a:spcBef>
                <a:spcAft>
                  <a:spcPts val="0"/>
                </a:spcAft>
                <a:buNone/>
              </a:pPr>
              <a:r>
                <a:rPr lang="en-IN" sz="1600" dirty="0">
                  <a:solidFill>
                    <a:schemeClr val="tx1"/>
                  </a:solidFill>
                  <a:latin typeface="Roboto"/>
                  <a:ea typeface="Roboto"/>
                  <a:cs typeface="Roboto"/>
                  <a:sym typeface="Roboto"/>
                </a:rPr>
                <a:t>	   TP                 	TP+FN</a:t>
              </a:r>
              <a:endParaRPr sz="1600" dirty="0">
                <a:solidFill>
                  <a:schemeClr val="tx1"/>
                </a:solidFill>
                <a:latin typeface="Roboto"/>
                <a:ea typeface="Roboto"/>
                <a:cs typeface="Roboto"/>
                <a:sym typeface="Roboto"/>
              </a:endParaRPr>
            </a:p>
          </p:txBody>
        </p:sp>
      </p:grpSp>
      <p:grpSp>
        <p:nvGrpSpPr>
          <p:cNvPr id="592" name="Google Shape;592;p19"/>
          <p:cNvGrpSpPr/>
          <p:nvPr/>
        </p:nvGrpSpPr>
        <p:grpSpPr>
          <a:xfrm>
            <a:off x="6659371" y="1522778"/>
            <a:ext cx="2069576" cy="3300098"/>
            <a:chOff x="4779281" y="1517838"/>
            <a:chExt cx="1653292" cy="3300098"/>
          </a:xfrm>
        </p:grpSpPr>
        <p:sp>
          <p:nvSpPr>
            <p:cNvPr id="593" name="Google Shape;593;p19"/>
            <p:cNvSpPr/>
            <p:nvPr/>
          </p:nvSpPr>
          <p:spPr>
            <a:xfrm>
              <a:off x="4779281" y="2562675"/>
              <a:ext cx="1593600" cy="1564724"/>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5097431" y="1517838"/>
              <a:ext cx="957300" cy="957300"/>
            </a:xfrm>
            <a:prstGeom prst="ellipse">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cxnSp>
          <p:nvCxnSpPr>
            <p:cNvPr id="595" name="Google Shape;595;p19"/>
            <p:cNvCxnSpPr>
              <a:cxnSpLocks/>
              <a:stCxn id="593" idx="0"/>
              <a:endCxn id="594" idx="4"/>
            </p:cNvCxnSpPr>
            <p:nvPr/>
          </p:nvCxnSpPr>
          <p:spPr>
            <a:xfrm flipV="1">
              <a:off x="5576082" y="2475138"/>
              <a:ext cx="0" cy="87537"/>
            </a:xfrm>
            <a:prstGeom prst="straightConnector1">
              <a:avLst/>
            </a:prstGeom>
            <a:noFill/>
            <a:ln w="9525" cap="flat" cmpd="sng">
              <a:solidFill>
                <a:schemeClr val="dk1"/>
              </a:solidFill>
              <a:prstDash val="solid"/>
              <a:round/>
              <a:headEnd type="none" w="med" len="med"/>
              <a:tailEnd type="none" w="med" len="med"/>
            </a:ln>
          </p:spPr>
        </p:cxnSp>
        <p:cxnSp>
          <p:nvCxnSpPr>
            <p:cNvPr id="596" name="Google Shape;596;p19"/>
            <p:cNvCxnSpPr>
              <a:cxnSpLocks/>
              <a:stCxn id="593" idx="2"/>
              <a:endCxn id="597" idx="0"/>
            </p:cNvCxnSpPr>
            <p:nvPr/>
          </p:nvCxnSpPr>
          <p:spPr>
            <a:xfrm flipH="1">
              <a:off x="5576063" y="4127399"/>
              <a:ext cx="19" cy="87537"/>
            </a:xfrm>
            <a:prstGeom prst="straightConnector1">
              <a:avLst/>
            </a:prstGeom>
            <a:noFill/>
            <a:ln w="9525" cap="flat" cmpd="sng">
              <a:solidFill>
                <a:schemeClr val="dk1"/>
              </a:solidFill>
              <a:prstDash val="solid"/>
              <a:round/>
              <a:headEnd type="none" w="med" len="med"/>
              <a:tailEnd type="none" w="med" len="med"/>
            </a:ln>
          </p:spPr>
        </p:cxnSp>
        <p:sp>
          <p:nvSpPr>
            <p:cNvPr id="597" name="Google Shape;597;p19"/>
            <p:cNvSpPr/>
            <p:nvPr/>
          </p:nvSpPr>
          <p:spPr>
            <a:xfrm>
              <a:off x="5274562" y="4214936"/>
              <a:ext cx="603000" cy="603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3</a:t>
              </a:r>
              <a:endParaRPr sz="4000">
                <a:solidFill>
                  <a:schemeClr val="lt1"/>
                </a:solidFill>
              </a:endParaRPr>
            </a:p>
          </p:txBody>
        </p:sp>
        <p:sp>
          <p:nvSpPr>
            <p:cNvPr id="600" name="Google Shape;600;p19"/>
            <p:cNvSpPr txBox="1"/>
            <p:nvPr/>
          </p:nvSpPr>
          <p:spPr>
            <a:xfrm>
              <a:off x="4838973" y="2748068"/>
              <a:ext cx="1593600" cy="114485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1600" dirty="0">
                  <a:solidFill>
                    <a:schemeClr val="tx1"/>
                  </a:solidFill>
                  <a:latin typeface="Roboto"/>
                  <a:ea typeface="Roboto"/>
                  <a:cs typeface="Roboto"/>
                  <a:sym typeface="Roboto"/>
                </a:rPr>
                <a:t>Precision=</a:t>
              </a:r>
            </a:p>
            <a:p>
              <a:pPr marL="0" lvl="0" indent="0" rtl="0">
                <a:spcBef>
                  <a:spcPts val="0"/>
                </a:spcBef>
                <a:spcAft>
                  <a:spcPts val="0"/>
                </a:spcAft>
                <a:buNone/>
              </a:pPr>
              <a:r>
                <a:rPr lang="en-IN" sz="1600" dirty="0">
                  <a:solidFill>
                    <a:schemeClr val="tx1"/>
                  </a:solidFill>
                  <a:latin typeface="Roboto"/>
                  <a:ea typeface="Roboto"/>
                  <a:cs typeface="Roboto"/>
                  <a:sym typeface="Roboto"/>
                </a:rPr>
                <a:t>	TN</a:t>
              </a:r>
            </a:p>
            <a:p>
              <a:pPr marL="0" lvl="0" indent="0" rtl="0">
                <a:spcBef>
                  <a:spcPts val="0"/>
                </a:spcBef>
                <a:spcAft>
                  <a:spcPts val="0"/>
                </a:spcAft>
                <a:buNone/>
              </a:pPr>
              <a:r>
                <a:rPr lang="en-IN" sz="1600" dirty="0">
                  <a:solidFill>
                    <a:schemeClr val="tx1"/>
                  </a:solidFill>
                  <a:latin typeface="Roboto"/>
                  <a:ea typeface="Roboto"/>
                  <a:cs typeface="Roboto"/>
                  <a:sym typeface="Roboto"/>
                </a:rPr>
                <a:t>                 TN+FP</a:t>
              </a:r>
            </a:p>
          </p:txBody>
        </p:sp>
      </p:grpSp>
      <p:cxnSp>
        <p:nvCxnSpPr>
          <p:cNvPr id="3" name="Straight Connector 2">
            <a:extLst>
              <a:ext uri="{FF2B5EF4-FFF2-40B4-BE49-F238E27FC236}">
                <a16:creationId xmlns:a16="http://schemas.microsoft.com/office/drawing/2014/main" id="{3D04B290-9AB6-7323-C513-57526032BDA2}"/>
              </a:ext>
            </a:extLst>
          </p:cNvPr>
          <p:cNvCxnSpPr>
            <a:cxnSpLocks/>
          </p:cNvCxnSpPr>
          <p:nvPr/>
        </p:nvCxnSpPr>
        <p:spPr>
          <a:xfrm>
            <a:off x="981307" y="3375617"/>
            <a:ext cx="1286108" cy="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33A5B639-CDDD-4FE4-3D62-749533D49EDF}"/>
              </a:ext>
            </a:extLst>
          </p:cNvPr>
          <p:cNvSpPr txBox="1"/>
          <p:nvPr/>
        </p:nvSpPr>
        <p:spPr>
          <a:xfrm>
            <a:off x="768932" y="1728607"/>
            <a:ext cx="1492694" cy="338554"/>
          </a:xfrm>
          <a:prstGeom prst="rect">
            <a:avLst/>
          </a:prstGeom>
          <a:noFill/>
        </p:spPr>
        <p:txBody>
          <a:bodyPr wrap="square" rtlCol="0">
            <a:spAutoFit/>
          </a:bodyPr>
          <a:lstStyle/>
          <a:p>
            <a:r>
              <a:rPr lang="en-IN" sz="1600" b="1" dirty="0">
                <a:latin typeface="Roboto" panose="02000000000000000000" pitchFamily="2" charset="0"/>
                <a:ea typeface="Roboto" panose="02000000000000000000" pitchFamily="2" charset="0"/>
              </a:rPr>
              <a:t>Accuracy</a:t>
            </a:r>
            <a:endParaRPr lang="en-IN" b="1" dirty="0">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EC3981CF-A019-86B7-1B33-41166F93FFD8}"/>
              </a:ext>
            </a:extLst>
          </p:cNvPr>
          <p:cNvSpPr txBox="1"/>
          <p:nvPr/>
        </p:nvSpPr>
        <p:spPr>
          <a:xfrm>
            <a:off x="620049" y="877229"/>
            <a:ext cx="7817707" cy="305053"/>
          </a:xfrm>
          <a:prstGeom prst="rect">
            <a:avLst/>
          </a:prstGeom>
          <a:noFill/>
        </p:spPr>
        <p:txBody>
          <a:bodyPr wrap="square" rtlCol="0">
            <a:spAutoFit/>
          </a:bodyPr>
          <a:lstStyle/>
          <a:p>
            <a:r>
              <a:rPr lang="en-IN" dirty="0"/>
              <a:t>	TP-True Positive; TN- True Negative; FN- False Negative; FP- False Positive</a:t>
            </a:r>
          </a:p>
        </p:txBody>
      </p:sp>
      <p:sp>
        <p:nvSpPr>
          <p:cNvPr id="12" name="TextBox 11">
            <a:extLst>
              <a:ext uri="{FF2B5EF4-FFF2-40B4-BE49-F238E27FC236}">
                <a16:creationId xmlns:a16="http://schemas.microsoft.com/office/drawing/2014/main" id="{DEBEAC22-EECD-B39B-C7FB-E252B5323BFA}"/>
              </a:ext>
            </a:extLst>
          </p:cNvPr>
          <p:cNvSpPr txBox="1"/>
          <p:nvPr/>
        </p:nvSpPr>
        <p:spPr>
          <a:xfrm>
            <a:off x="4151258" y="1805441"/>
            <a:ext cx="761059" cy="338554"/>
          </a:xfrm>
          <a:prstGeom prst="rect">
            <a:avLst/>
          </a:prstGeom>
          <a:noFill/>
        </p:spPr>
        <p:txBody>
          <a:bodyPr wrap="square" rtlCol="0">
            <a:spAutoFit/>
          </a:bodyPr>
          <a:lstStyle/>
          <a:p>
            <a:r>
              <a:rPr lang="en-IN" sz="1600" b="1" dirty="0">
                <a:latin typeface="Roboto" panose="02000000000000000000" pitchFamily="2" charset="0"/>
                <a:ea typeface="Roboto" panose="02000000000000000000" pitchFamily="2" charset="0"/>
              </a:rPr>
              <a:t>Recall </a:t>
            </a:r>
          </a:p>
        </p:txBody>
      </p:sp>
      <p:cxnSp>
        <p:nvCxnSpPr>
          <p:cNvPr id="23" name="Straight Connector 22">
            <a:extLst>
              <a:ext uri="{FF2B5EF4-FFF2-40B4-BE49-F238E27FC236}">
                <a16:creationId xmlns:a16="http://schemas.microsoft.com/office/drawing/2014/main" id="{928828A2-AB75-E4E1-439E-3374D7BBAAD6}"/>
              </a:ext>
            </a:extLst>
          </p:cNvPr>
          <p:cNvCxnSpPr>
            <a:cxnSpLocks/>
          </p:cNvCxnSpPr>
          <p:nvPr/>
        </p:nvCxnSpPr>
        <p:spPr>
          <a:xfrm>
            <a:off x="4408449" y="3375617"/>
            <a:ext cx="691375" cy="0"/>
          </a:xfrm>
          <a:prstGeom prst="line">
            <a:avLst/>
          </a:prstGeom>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80269895-FBAB-278B-912A-A9C39CD829D6}"/>
              </a:ext>
            </a:extLst>
          </p:cNvPr>
          <p:cNvSpPr txBox="1"/>
          <p:nvPr/>
        </p:nvSpPr>
        <p:spPr>
          <a:xfrm>
            <a:off x="7115771" y="1807928"/>
            <a:ext cx="1082027" cy="338554"/>
          </a:xfrm>
          <a:prstGeom prst="rect">
            <a:avLst/>
          </a:prstGeom>
          <a:noFill/>
        </p:spPr>
        <p:txBody>
          <a:bodyPr wrap="square" rtlCol="0">
            <a:spAutoFit/>
          </a:bodyPr>
          <a:lstStyle/>
          <a:p>
            <a:r>
              <a:rPr lang="en-IN" sz="1600" b="1" dirty="0">
                <a:latin typeface="Roboto" panose="02000000000000000000" pitchFamily="2" charset="0"/>
                <a:ea typeface="Roboto" panose="02000000000000000000" pitchFamily="2" charset="0"/>
              </a:rPr>
              <a:t>Precision</a:t>
            </a:r>
          </a:p>
        </p:txBody>
      </p:sp>
      <p:cxnSp>
        <p:nvCxnSpPr>
          <p:cNvPr id="34" name="Straight Connector 33">
            <a:extLst>
              <a:ext uri="{FF2B5EF4-FFF2-40B4-BE49-F238E27FC236}">
                <a16:creationId xmlns:a16="http://schemas.microsoft.com/office/drawing/2014/main" id="{72363242-0C6E-B0AC-6AAA-702E1E639B81}"/>
              </a:ext>
            </a:extLst>
          </p:cNvPr>
          <p:cNvCxnSpPr/>
          <p:nvPr/>
        </p:nvCxnSpPr>
        <p:spPr>
          <a:xfrm>
            <a:off x="7536159" y="3332088"/>
            <a:ext cx="792082"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7DC8-F506-7D02-549F-CDE94699C35B}"/>
              </a:ext>
            </a:extLst>
          </p:cNvPr>
          <p:cNvSpPr>
            <a:spLocks noGrp="1"/>
          </p:cNvSpPr>
          <p:nvPr>
            <p:ph type="title"/>
          </p:nvPr>
        </p:nvSpPr>
        <p:spPr/>
        <p:txBody>
          <a:bodyPr/>
          <a:lstStyle/>
          <a:p>
            <a:r>
              <a:rPr lang="en-IN" dirty="0"/>
              <a:t>Final Results</a:t>
            </a:r>
          </a:p>
        </p:txBody>
      </p:sp>
      <p:pic>
        <p:nvPicPr>
          <p:cNvPr id="4" name="Picture 3" descr="Chart, bar chart&#10;&#10;Description automatically generated">
            <a:extLst>
              <a:ext uri="{FF2B5EF4-FFF2-40B4-BE49-F238E27FC236}">
                <a16:creationId xmlns:a16="http://schemas.microsoft.com/office/drawing/2014/main" id="{5057F0C4-DC21-210C-2EC5-85A4B1233845}"/>
              </a:ext>
            </a:extLst>
          </p:cNvPr>
          <p:cNvPicPr>
            <a:picLocks noChangeAspect="1"/>
          </p:cNvPicPr>
          <p:nvPr/>
        </p:nvPicPr>
        <p:blipFill>
          <a:blip r:embed="rId2"/>
          <a:stretch>
            <a:fillRect/>
          </a:stretch>
        </p:blipFill>
        <p:spPr>
          <a:xfrm>
            <a:off x="940420" y="1119767"/>
            <a:ext cx="7263161" cy="3858555"/>
          </a:xfrm>
          <a:prstGeom prst="rect">
            <a:avLst/>
          </a:prstGeom>
        </p:spPr>
      </p:pic>
    </p:spTree>
    <p:extLst>
      <p:ext uri="{BB962C8B-B14F-4D97-AF65-F5344CB8AC3E}">
        <p14:creationId xmlns:p14="http://schemas.microsoft.com/office/powerpoint/2010/main" val="30702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F518-6F8A-29DC-DF53-14436FC868C9}"/>
              </a:ext>
            </a:extLst>
          </p:cNvPr>
          <p:cNvSpPr>
            <a:spLocks noGrp="1"/>
          </p:cNvSpPr>
          <p:nvPr>
            <p:ph type="title"/>
          </p:nvPr>
        </p:nvSpPr>
        <p:spPr/>
        <p:txBody>
          <a:bodyPr/>
          <a:lstStyle/>
          <a:p>
            <a:r>
              <a:rPr lang="en-IN" dirty="0"/>
              <a:t>Conclusions</a:t>
            </a:r>
          </a:p>
        </p:txBody>
      </p:sp>
      <p:grpSp>
        <p:nvGrpSpPr>
          <p:cNvPr id="107" name="Google Shape;1573;p29">
            <a:extLst>
              <a:ext uri="{FF2B5EF4-FFF2-40B4-BE49-F238E27FC236}">
                <a16:creationId xmlns:a16="http://schemas.microsoft.com/office/drawing/2014/main" id="{C1C6A55C-1982-ECCF-E92C-D7780F1BC3D8}"/>
              </a:ext>
            </a:extLst>
          </p:cNvPr>
          <p:cNvGrpSpPr/>
          <p:nvPr/>
        </p:nvGrpSpPr>
        <p:grpSpPr>
          <a:xfrm>
            <a:off x="338610" y="1206769"/>
            <a:ext cx="1948255" cy="3138504"/>
            <a:chOff x="3602200" y="1333150"/>
            <a:chExt cx="1948255" cy="3138504"/>
          </a:xfrm>
        </p:grpSpPr>
        <p:sp>
          <p:nvSpPr>
            <p:cNvPr id="108" name="Google Shape;1574;p29">
              <a:extLst>
                <a:ext uri="{FF2B5EF4-FFF2-40B4-BE49-F238E27FC236}">
                  <a16:creationId xmlns:a16="http://schemas.microsoft.com/office/drawing/2014/main" id="{42E32A46-2DD3-42CB-896E-BAE94EC72A76}"/>
                </a:ext>
              </a:extLst>
            </p:cNvPr>
            <p:cNvSpPr/>
            <p:nvPr/>
          </p:nvSpPr>
          <p:spPr>
            <a:xfrm>
              <a:off x="3602200" y="1333150"/>
              <a:ext cx="1948255" cy="3138504"/>
            </a:xfrm>
            <a:custGeom>
              <a:avLst/>
              <a:gdLst/>
              <a:ahLst/>
              <a:cxnLst/>
              <a:rect l="l" t="t" r="r" b="b"/>
              <a:pathLst>
                <a:path w="13167" h="23596" extrusionOk="0">
                  <a:moveTo>
                    <a:pt x="12260" y="0"/>
                  </a:moveTo>
                  <a:lnTo>
                    <a:pt x="892" y="11"/>
                  </a:lnTo>
                  <a:cubicBezTo>
                    <a:pt x="401" y="11"/>
                    <a:pt x="1" y="406"/>
                    <a:pt x="1" y="902"/>
                  </a:cubicBezTo>
                  <a:lnTo>
                    <a:pt x="21" y="22704"/>
                  </a:lnTo>
                  <a:cubicBezTo>
                    <a:pt x="21" y="23196"/>
                    <a:pt x="416" y="23596"/>
                    <a:pt x="908" y="23596"/>
                  </a:cubicBezTo>
                  <a:lnTo>
                    <a:pt x="12280" y="23586"/>
                  </a:lnTo>
                  <a:cubicBezTo>
                    <a:pt x="12771" y="23586"/>
                    <a:pt x="13166" y="23186"/>
                    <a:pt x="13166" y="22694"/>
                  </a:cubicBezTo>
                  <a:lnTo>
                    <a:pt x="13151" y="887"/>
                  </a:lnTo>
                  <a:cubicBezTo>
                    <a:pt x="13151" y="396"/>
                    <a:pt x="12751" y="0"/>
                    <a:pt x="122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75;p29">
              <a:extLst>
                <a:ext uri="{FF2B5EF4-FFF2-40B4-BE49-F238E27FC236}">
                  <a16:creationId xmlns:a16="http://schemas.microsoft.com/office/drawing/2014/main" id="{2671F8B3-9BDD-8C8C-FB0D-44FF3B099DDB}"/>
                </a:ext>
              </a:extLst>
            </p:cNvPr>
            <p:cNvSpPr/>
            <p:nvPr/>
          </p:nvSpPr>
          <p:spPr>
            <a:xfrm>
              <a:off x="3684023" y="1542639"/>
              <a:ext cx="1785494" cy="2744395"/>
            </a:xfrm>
            <a:custGeom>
              <a:avLst/>
              <a:gdLst/>
              <a:ahLst/>
              <a:cxnLst/>
              <a:rect l="l" t="t" r="r" b="b"/>
              <a:pathLst>
                <a:path w="12067" h="20633" extrusionOk="0">
                  <a:moveTo>
                    <a:pt x="11063" y="1"/>
                  </a:moveTo>
                  <a:lnTo>
                    <a:pt x="983" y="11"/>
                  </a:lnTo>
                  <a:cubicBezTo>
                    <a:pt x="441" y="11"/>
                    <a:pt x="0" y="452"/>
                    <a:pt x="0" y="994"/>
                  </a:cubicBezTo>
                  <a:lnTo>
                    <a:pt x="15" y="19650"/>
                  </a:lnTo>
                  <a:cubicBezTo>
                    <a:pt x="15" y="20192"/>
                    <a:pt x="456" y="20633"/>
                    <a:pt x="998" y="20633"/>
                  </a:cubicBezTo>
                  <a:lnTo>
                    <a:pt x="11079" y="20623"/>
                  </a:lnTo>
                  <a:cubicBezTo>
                    <a:pt x="11626" y="20623"/>
                    <a:pt x="12066" y="20182"/>
                    <a:pt x="12066" y="19640"/>
                  </a:cubicBezTo>
                  <a:lnTo>
                    <a:pt x="12051" y="984"/>
                  </a:lnTo>
                  <a:cubicBezTo>
                    <a:pt x="12046" y="442"/>
                    <a:pt x="11605" y="1"/>
                    <a:pt x="1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76;p29">
              <a:extLst>
                <a:ext uri="{FF2B5EF4-FFF2-40B4-BE49-F238E27FC236}">
                  <a16:creationId xmlns:a16="http://schemas.microsoft.com/office/drawing/2014/main" id="{7D67D987-FFD5-2D58-8CE7-F8C34B67EEA7}"/>
                </a:ext>
              </a:extLst>
            </p:cNvPr>
            <p:cNvSpPr/>
            <p:nvPr/>
          </p:nvSpPr>
          <p:spPr>
            <a:xfrm>
              <a:off x="4323933" y="1420667"/>
              <a:ext cx="502778" cy="44691"/>
            </a:xfrm>
            <a:custGeom>
              <a:avLst/>
              <a:gdLst/>
              <a:ahLst/>
              <a:cxnLst/>
              <a:rect l="l" t="t" r="r" b="b"/>
              <a:pathLst>
                <a:path w="3780" h="336" extrusionOk="0">
                  <a:moveTo>
                    <a:pt x="3617" y="1"/>
                  </a:moveTo>
                  <a:lnTo>
                    <a:pt x="163" y="6"/>
                  </a:lnTo>
                  <a:cubicBezTo>
                    <a:pt x="72" y="6"/>
                    <a:pt x="1" y="82"/>
                    <a:pt x="1" y="168"/>
                  </a:cubicBezTo>
                  <a:cubicBezTo>
                    <a:pt x="1" y="259"/>
                    <a:pt x="72" y="335"/>
                    <a:pt x="163" y="335"/>
                  </a:cubicBezTo>
                  <a:lnTo>
                    <a:pt x="3617" y="330"/>
                  </a:lnTo>
                  <a:cubicBezTo>
                    <a:pt x="3709" y="330"/>
                    <a:pt x="3780" y="259"/>
                    <a:pt x="3780" y="168"/>
                  </a:cubicBezTo>
                  <a:cubicBezTo>
                    <a:pt x="3780" y="77"/>
                    <a:pt x="3709" y="1"/>
                    <a:pt x="3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77;p29">
              <a:extLst>
                <a:ext uri="{FF2B5EF4-FFF2-40B4-BE49-F238E27FC236}">
                  <a16:creationId xmlns:a16="http://schemas.microsoft.com/office/drawing/2014/main" id="{94AAA880-803A-BB40-04CE-7CEAE99999C6}"/>
                </a:ext>
              </a:extLst>
            </p:cNvPr>
            <p:cNvSpPr/>
            <p:nvPr/>
          </p:nvSpPr>
          <p:spPr>
            <a:xfrm>
              <a:off x="3865853" y="3813899"/>
              <a:ext cx="1421744" cy="57460"/>
            </a:xfrm>
            <a:custGeom>
              <a:avLst/>
              <a:gdLst/>
              <a:ahLst/>
              <a:cxnLst/>
              <a:rect l="l" t="t" r="r" b="b"/>
              <a:pathLst>
                <a:path w="10689" h="432" extrusionOk="0">
                  <a:moveTo>
                    <a:pt x="10683" y="1"/>
                  </a:moveTo>
                  <a:lnTo>
                    <a:pt x="0" y="11"/>
                  </a:lnTo>
                  <a:lnTo>
                    <a:pt x="5" y="431"/>
                  </a:lnTo>
                  <a:lnTo>
                    <a:pt x="10688" y="421"/>
                  </a:lnTo>
                  <a:lnTo>
                    <a:pt x="106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78;p29">
              <a:extLst>
                <a:ext uri="{FF2B5EF4-FFF2-40B4-BE49-F238E27FC236}">
                  <a16:creationId xmlns:a16="http://schemas.microsoft.com/office/drawing/2014/main" id="{4F2346D3-587D-8ED3-BCD5-774E6F3E3C2C}"/>
                </a:ext>
              </a:extLst>
            </p:cNvPr>
            <p:cNvSpPr/>
            <p:nvPr/>
          </p:nvSpPr>
          <p:spPr>
            <a:xfrm>
              <a:off x="3865853" y="3922435"/>
              <a:ext cx="1421744" cy="57327"/>
            </a:xfrm>
            <a:custGeom>
              <a:avLst/>
              <a:gdLst/>
              <a:ahLst/>
              <a:cxnLst/>
              <a:rect l="l" t="t" r="r" b="b"/>
              <a:pathLst>
                <a:path w="10689" h="431" extrusionOk="0">
                  <a:moveTo>
                    <a:pt x="10683" y="0"/>
                  </a:moveTo>
                  <a:lnTo>
                    <a:pt x="0" y="5"/>
                  </a:lnTo>
                  <a:lnTo>
                    <a:pt x="5" y="431"/>
                  </a:lnTo>
                  <a:lnTo>
                    <a:pt x="10688" y="421"/>
                  </a:lnTo>
                  <a:lnTo>
                    <a:pt x="106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79;p29">
              <a:extLst>
                <a:ext uri="{FF2B5EF4-FFF2-40B4-BE49-F238E27FC236}">
                  <a16:creationId xmlns:a16="http://schemas.microsoft.com/office/drawing/2014/main" id="{7ACC4D73-CA70-A2EA-4255-6A0504CCB2AD}"/>
                </a:ext>
              </a:extLst>
            </p:cNvPr>
            <p:cNvSpPr/>
            <p:nvPr/>
          </p:nvSpPr>
          <p:spPr>
            <a:xfrm>
              <a:off x="4525440" y="4105721"/>
              <a:ext cx="109866" cy="109201"/>
            </a:xfrm>
            <a:custGeom>
              <a:avLst/>
              <a:gdLst/>
              <a:ahLst/>
              <a:cxnLst/>
              <a:rect l="l" t="t" r="r" b="b"/>
              <a:pathLst>
                <a:path w="826" h="821" extrusionOk="0">
                  <a:moveTo>
                    <a:pt x="411" y="0"/>
                  </a:moveTo>
                  <a:cubicBezTo>
                    <a:pt x="188" y="0"/>
                    <a:pt x="0" y="183"/>
                    <a:pt x="0" y="411"/>
                  </a:cubicBezTo>
                  <a:cubicBezTo>
                    <a:pt x="0" y="638"/>
                    <a:pt x="188" y="821"/>
                    <a:pt x="411" y="821"/>
                  </a:cubicBezTo>
                  <a:cubicBezTo>
                    <a:pt x="638" y="821"/>
                    <a:pt x="826" y="638"/>
                    <a:pt x="826" y="411"/>
                  </a:cubicBezTo>
                  <a:cubicBezTo>
                    <a:pt x="826" y="183"/>
                    <a:pt x="638" y="0"/>
                    <a:pt x="41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80;p29">
              <a:extLst>
                <a:ext uri="{FF2B5EF4-FFF2-40B4-BE49-F238E27FC236}">
                  <a16:creationId xmlns:a16="http://schemas.microsoft.com/office/drawing/2014/main" id="{70FB37B9-A871-9C73-7247-456EB5D73677}"/>
                </a:ext>
              </a:extLst>
            </p:cNvPr>
            <p:cNvSpPr/>
            <p:nvPr/>
          </p:nvSpPr>
          <p:spPr>
            <a:xfrm>
              <a:off x="4953194" y="4105721"/>
              <a:ext cx="109999" cy="109201"/>
            </a:xfrm>
            <a:custGeom>
              <a:avLst/>
              <a:gdLst/>
              <a:ahLst/>
              <a:cxnLst/>
              <a:rect l="l" t="t" r="r" b="b"/>
              <a:pathLst>
                <a:path w="827" h="821" extrusionOk="0">
                  <a:moveTo>
                    <a:pt x="1" y="0"/>
                  </a:moveTo>
                  <a:lnTo>
                    <a:pt x="1" y="821"/>
                  </a:lnTo>
                  <a:lnTo>
                    <a:pt x="827" y="821"/>
                  </a:lnTo>
                  <a:lnTo>
                    <a:pt x="82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81;p29">
              <a:extLst>
                <a:ext uri="{FF2B5EF4-FFF2-40B4-BE49-F238E27FC236}">
                  <a16:creationId xmlns:a16="http://schemas.microsoft.com/office/drawing/2014/main" id="{A7730F11-C730-4EE3-D818-9A45233737DF}"/>
                </a:ext>
              </a:extLst>
            </p:cNvPr>
            <p:cNvSpPr/>
            <p:nvPr/>
          </p:nvSpPr>
          <p:spPr>
            <a:xfrm>
              <a:off x="4097553" y="4105721"/>
              <a:ext cx="109999" cy="109201"/>
            </a:xfrm>
            <a:custGeom>
              <a:avLst/>
              <a:gdLst/>
              <a:ahLst/>
              <a:cxnLst/>
              <a:rect l="l" t="t" r="r" b="b"/>
              <a:pathLst>
                <a:path w="827" h="821" extrusionOk="0">
                  <a:moveTo>
                    <a:pt x="1" y="0"/>
                  </a:moveTo>
                  <a:lnTo>
                    <a:pt x="1" y="821"/>
                  </a:lnTo>
                  <a:lnTo>
                    <a:pt x="826" y="821"/>
                  </a:lnTo>
                  <a:lnTo>
                    <a:pt x="8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582;p29">
              <a:extLst>
                <a:ext uri="{FF2B5EF4-FFF2-40B4-BE49-F238E27FC236}">
                  <a16:creationId xmlns:a16="http://schemas.microsoft.com/office/drawing/2014/main" id="{55DEE230-B341-2EF8-041D-04632A54FDB6}"/>
                </a:ext>
              </a:extLst>
            </p:cNvPr>
            <p:cNvGrpSpPr/>
            <p:nvPr/>
          </p:nvGrpSpPr>
          <p:grpSpPr>
            <a:xfrm>
              <a:off x="4236041" y="1678463"/>
              <a:ext cx="680555" cy="209673"/>
              <a:chOff x="4189000" y="1664063"/>
              <a:chExt cx="505726" cy="155809"/>
            </a:xfrm>
          </p:grpSpPr>
          <p:sp>
            <p:nvSpPr>
              <p:cNvPr id="122" name="Google Shape;1583;p29">
                <a:extLst>
                  <a:ext uri="{FF2B5EF4-FFF2-40B4-BE49-F238E27FC236}">
                    <a16:creationId xmlns:a16="http://schemas.microsoft.com/office/drawing/2014/main" id="{2F48A58F-4228-A1A2-6156-31055990E5AC}"/>
                  </a:ext>
                </a:extLst>
              </p:cNvPr>
              <p:cNvSpPr/>
              <p:nvPr/>
            </p:nvSpPr>
            <p:spPr>
              <a:xfrm>
                <a:off x="4189000" y="1664063"/>
                <a:ext cx="139708" cy="155809"/>
              </a:xfrm>
              <a:custGeom>
                <a:avLst/>
                <a:gdLst/>
                <a:ahLst/>
                <a:cxnLst/>
                <a:rect l="l" t="t" r="r" b="b"/>
                <a:pathLst>
                  <a:path w="4130" h="4606" extrusionOk="0">
                    <a:moveTo>
                      <a:pt x="923" y="1"/>
                    </a:moveTo>
                    <a:lnTo>
                      <a:pt x="1" y="4605"/>
                    </a:lnTo>
                    <a:lnTo>
                      <a:pt x="1186" y="4605"/>
                    </a:lnTo>
                    <a:lnTo>
                      <a:pt x="1581" y="2655"/>
                    </a:lnTo>
                    <a:lnTo>
                      <a:pt x="3476" y="2655"/>
                    </a:lnTo>
                    <a:lnTo>
                      <a:pt x="3653" y="1753"/>
                    </a:lnTo>
                    <a:lnTo>
                      <a:pt x="1758" y="1753"/>
                    </a:lnTo>
                    <a:lnTo>
                      <a:pt x="1925" y="897"/>
                    </a:lnTo>
                    <a:lnTo>
                      <a:pt x="3947" y="897"/>
                    </a:lnTo>
                    <a:lnTo>
                      <a:pt x="4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84;p29">
                <a:extLst>
                  <a:ext uri="{FF2B5EF4-FFF2-40B4-BE49-F238E27FC236}">
                    <a16:creationId xmlns:a16="http://schemas.microsoft.com/office/drawing/2014/main" id="{95864246-F25C-7A64-8254-626016774519}"/>
                  </a:ext>
                </a:extLst>
              </p:cNvPr>
              <p:cNvSpPr/>
              <p:nvPr/>
            </p:nvSpPr>
            <p:spPr>
              <a:xfrm>
                <a:off x="4268496" y="1664063"/>
                <a:ext cx="163353" cy="155809"/>
              </a:xfrm>
              <a:custGeom>
                <a:avLst/>
                <a:gdLst/>
                <a:ahLst/>
                <a:cxnLst/>
                <a:rect l="l" t="t" r="r" b="b"/>
                <a:pathLst>
                  <a:path w="4829" h="4606" extrusionOk="0">
                    <a:moveTo>
                      <a:pt x="3121" y="1080"/>
                    </a:moveTo>
                    <a:lnTo>
                      <a:pt x="3385" y="2913"/>
                    </a:lnTo>
                    <a:lnTo>
                      <a:pt x="2123" y="2913"/>
                    </a:lnTo>
                    <a:lnTo>
                      <a:pt x="3121" y="1080"/>
                    </a:lnTo>
                    <a:close/>
                    <a:moveTo>
                      <a:pt x="2630" y="1"/>
                    </a:moveTo>
                    <a:lnTo>
                      <a:pt x="1" y="4605"/>
                    </a:lnTo>
                    <a:lnTo>
                      <a:pt x="1196" y="4605"/>
                    </a:lnTo>
                    <a:lnTo>
                      <a:pt x="1652" y="3764"/>
                    </a:lnTo>
                    <a:lnTo>
                      <a:pt x="3511" y="3764"/>
                    </a:lnTo>
                    <a:lnTo>
                      <a:pt x="3633" y="4605"/>
                    </a:lnTo>
                    <a:lnTo>
                      <a:pt x="4829" y="4605"/>
                    </a:lnTo>
                    <a:lnTo>
                      <a:pt x="40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85;p29">
                <a:extLst>
                  <a:ext uri="{FF2B5EF4-FFF2-40B4-BE49-F238E27FC236}">
                    <a16:creationId xmlns:a16="http://schemas.microsoft.com/office/drawing/2014/main" id="{1871E37E-E7F2-D957-A3F8-7876C1B79432}"/>
                  </a:ext>
                </a:extLst>
              </p:cNvPr>
              <p:cNvSpPr/>
              <p:nvPr/>
            </p:nvSpPr>
            <p:spPr>
              <a:xfrm>
                <a:off x="4428570" y="1664063"/>
                <a:ext cx="175835" cy="155809"/>
              </a:xfrm>
              <a:custGeom>
                <a:avLst/>
                <a:gdLst/>
                <a:ahLst/>
                <a:cxnLst/>
                <a:rect l="l" t="t" r="r" b="b"/>
                <a:pathLst>
                  <a:path w="5198" h="4606" extrusionOk="0">
                    <a:moveTo>
                      <a:pt x="922" y="1"/>
                    </a:moveTo>
                    <a:lnTo>
                      <a:pt x="0" y="4605"/>
                    </a:lnTo>
                    <a:lnTo>
                      <a:pt x="1186" y="4605"/>
                    </a:lnTo>
                    <a:lnTo>
                      <a:pt x="1550" y="2792"/>
                    </a:lnTo>
                    <a:lnTo>
                      <a:pt x="3019" y="4605"/>
                    </a:lnTo>
                    <a:lnTo>
                      <a:pt x="4504" y="4605"/>
                    </a:lnTo>
                    <a:lnTo>
                      <a:pt x="2543" y="2179"/>
                    </a:lnTo>
                    <a:lnTo>
                      <a:pt x="5198" y="1"/>
                    </a:lnTo>
                    <a:lnTo>
                      <a:pt x="3820" y="1"/>
                    </a:lnTo>
                    <a:lnTo>
                      <a:pt x="1773" y="1682"/>
                    </a:lnTo>
                    <a:lnTo>
                      <a:pt x="2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86;p29">
                <a:extLst>
                  <a:ext uri="{FF2B5EF4-FFF2-40B4-BE49-F238E27FC236}">
                    <a16:creationId xmlns:a16="http://schemas.microsoft.com/office/drawing/2014/main" id="{CA82ABDC-696C-6D85-4C16-1E70BA8FC468}"/>
                  </a:ext>
                </a:extLst>
              </p:cNvPr>
              <p:cNvSpPr/>
              <p:nvPr/>
            </p:nvSpPr>
            <p:spPr>
              <a:xfrm>
                <a:off x="4555018" y="1664063"/>
                <a:ext cx="139708" cy="155809"/>
              </a:xfrm>
              <a:custGeom>
                <a:avLst/>
                <a:gdLst/>
                <a:ahLst/>
                <a:cxnLst/>
                <a:rect l="l" t="t" r="r" b="b"/>
                <a:pathLst>
                  <a:path w="4130" h="4606" extrusionOk="0">
                    <a:moveTo>
                      <a:pt x="923" y="1"/>
                    </a:moveTo>
                    <a:lnTo>
                      <a:pt x="1" y="4605"/>
                    </a:lnTo>
                    <a:lnTo>
                      <a:pt x="3273" y="4605"/>
                    </a:lnTo>
                    <a:lnTo>
                      <a:pt x="3450" y="3709"/>
                    </a:lnTo>
                    <a:lnTo>
                      <a:pt x="1368" y="3709"/>
                    </a:lnTo>
                    <a:lnTo>
                      <a:pt x="1581" y="2655"/>
                    </a:lnTo>
                    <a:lnTo>
                      <a:pt x="3476" y="2655"/>
                    </a:lnTo>
                    <a:lnTo>
                      <a:pt x="3658" y="1753"/>
                    </a:lnTo>
                    <a:lnTo>
                      <a:pt x="1758" y="1753"/>
                    </a:lnTo>
                    <a:lnTo>
                      <a:pt x="1931" y="897"/>
                    </a:lnTo>
                    <a:lnTo>
                      <a:pt x="3947" y="897"/>
                    </a:lnTo>
                    <a:lnTo>
                      <a:pt x="4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587;p29">
              <a:extLst>
                <a:ext uri="{FF2B5EF4-FFF2-40B4-BE49-F238E27FC236}">
                  <a16:creationId xmlns:a16="http://schemas.microsoft.com/office/drawing/2014/main" id="{3872E09E-2D71-69F9-56B2-A03B368EAEF1}"/>
                </a:ext>
              </a:extLst>
            </p:cNvPr>
            <p:cNvGrpSpPr/>
            <p:nvPr/>
          </p:nvGrpSpPr>
          <p:grpSpPr>
            <a:xfrm>
              <a:off x="4173227" y="1941132"/>
              <a:ext cx="806197" cy="217503"/>
              <a:chOff x="4355907" y="1916657"/>
              <a:chExt cx="599091" cy="161628"/>
            </a:xfrm>
          </p:grpSpPr>
          <p:sp>
            <p:nvSpPr>
              <p:cNvPr id="118" name="Google Shape;1588;p29">
                <a:extLst>
                  <a:ext uri="{FF2B5EF4-FFF2-40B4-BE49-F238E27FC236}">
                    <a16:creationId xmlns:a16="http://schemas.microsoft.com/office/drawing/2014/main" id="{4371DE4B-70CD-8A0A-D314-CF25A89AAD18}"/>
                  </a:ext>
                </a:extLst>
              </p:cNvPr>
              <p:cNvSpPr/>
              <p:nvPr/>
            </p:nvSpPr>
            <p:spPr>
              <a:xfrm>
                <a:off x="4355907" y="1919397"/>
                <a:ext cx="170694" cy="155776"/>
              </a:xfrm>
              <a:custGeom>
                <a:avLst/>
                <a:gdLst/>
                <a:ahLst/>
                <a:cxnLst/>
                <a:rect l="l" t="t" r="r" b="b"/>
                <a:pathLst>
                  <a:path w="5046" h="4605" extrusionOk="0">
                    <a:moveTo>
                      <a:pt x="922" y="0"/>
                    </a:moveTo>
                    <a:lnTo>
                      <a:pt x="0" y="4605"/>
                    </a:lnTo>
                    <a:lnTo>
                      <a:pt x="1125" y="4605"/>
                    </a:lnTo>
                    <a:lnTo>
                      <a:pt x="1758" y="1449"/>
                    </a:lnTo>
                    <a:lnTo>
                      <a:pt x="2797" y="4605"/>
                    </a:lnTo>
                    <a:lnTo>
                      <a:pt x="4124" y="4605"/>
                    </a:lnTo>
                    <a:lnTo>
                      <a:pt x="5046" y="0"/>
                    </a:lnTo>
                    <a:lnTo>
                      <a:pt x="3921" y="0"/>
                    </a:lnTo>
                    <a:lnTo>
                      <a:pt x="3288" y="3161"/>
                    </a:lnTo>
                    <a:lnTo>
                      <a:pt x="2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89;p29">
                <a:extLst>
                  <a:ext uri="{FF2B5EF4-FFF2-40B4-BE49-F238E27FC236}">
                    <a16:creationId xmlns:a16="http://schemas.microsoft.com/office/drawing/2014/main" id="{0B6BE677-0169-9375-F678-509E36624DC5}"/>
                  </a:ext>
                </a:extLst>
              </p:cNvPr>
              <p:cNvSpPr/>
              <p:nvPr/>
            </p:nvSpPr>
            <p:spPr>
              <a:xfrm>
                <a:off x="4507050" y="1919397"/>
                <a:ext cx="139674" cy="155776"/>
              </a:xfrm>
              <a:custGeom>
                <a:avLst/>
                <a:gdLst/>
                <a:ahLst/>
                <a:cxnLst/>
                <a:rect l="l" t="t" r="r" b="b"/>
                <a:pathLst>
                  <a:path w="4129" h="4605" extrusionOk="0">
                    <a:moveTo>
                      <a:pt x="922" y="0"/>
                    </a:moveTo>
                    <a:lnTo>
                      <a:pt x="0" y="4605"/>
                    </a:lnTo>
                    <a:lnTo>
                      <a:pt x="3273" y="4605"/>
                    </a:lnTo>
                    <a:lnTo>
                      <a:pt x="3455" y="3708"/>
                    </a:lnTo>
                    <a:lnTo>
                      <a:pt x="1368" y="3708"/>
                    </a:lnTo>
                    <a:lnTo>
                      <a:pt x="1581" y="2655"/>
                    </a:lnTo>
                    <a:lnTo>
                      <a:pt x="3480" y="2655"/>
                    </a:lnTo>
                    <a:lnTo>
                      <a:pt x="3658" y="1758"/>
                    </a:lnTo>
                    <a:lnTo>
                      <a:pt x="1758" y="1758"/>
                    </a:lnTo>
                    <a:lnTo>
                      <a:pt x="1930" y="897"/>
                    </a:lnTo>
                    <a:lnTo>
                      <a:pt x="3946" y="897"/>
                    </a:lnTo>
                    <a:lnTo>
                      <a:pt x="4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90;p29">
                <a:extLst>
                  <a:ext uri="{FF2B5EF4-FFF2-40B4-BE49-F238E27FC236}">
                    <a16:creationId xmlns:a16="http://schemas.microsoft.com/office/drawing/2014/main" id="{30C1B642-911D-344C-50FA-2A8F3C4CAAFE}"/>
                  </a:ext>
                </a:extLst>
              </p:cNvPr>
              <p:cNvSpPr/>
              <p:nvPr/>
            </p:nvSpPr>
            <p:spPr>
              <a:xfrm>
                <a:off x="4642768" y="1919397"/>
                <a:ext cx="222788" cy="155776"/>
              </a:xfrm>
              <a:custGeom>
                <a:avLst/>
                <a:gdLst/>
                <a:ahLst/>
                <a:cxnLst/>
                <a:rect l="l" t="t" r="r" b="b"/>
                <a:pathLst>
                  <a:path w="6586" h="4605" extrusionOk="0">
                    <a:moveTo>
                      <a:pt x="0" y="0"/>
                    </a:moveTo>
                    <a:lnTo>
                      <a:pt x="172" y="4605"/>
                    </a:lnTo>
                    <a:lnTo>
                      <a:pt x="1545" y="4605"/>
                    </a:lnTo>
                    <a:lnTo>
                      <a:pt x="3070" y="1105"/>
                    </a:lnTo>
                    <a:lnTo>
                      <a:pt x="3207" y="4605"/>
                    </a:lnTo>
                    <a:lnTo>
                      <a:pt x="4574" y="4605"/>
                    </a:lnTo>
                    <a:lnTo>
                      <a:pt x="6586" y="0"/>
                    </a:lnTo>
                    <a:lnTo>
                      <a:pt x="5456" y="0"/>
                    </a:lnTo>
                    <a:lnTo>
                      <a:pt x="3992" y="3349"/>
                    </a:lnTo>
                    <a:lnTo>
                      <a:pt x="3870" y="0"/>
                    </a:lnTo>
                    <a:lnTo>
                      <a:pt x="2726" y="0"/>
                    </a:lnTo>
                    <a:lnTo>
                      <a:pt x="1267" y="3349"/>
                    </a:lnTo>
                    <a:lnTo>
                      <a:pt x="1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91;p29">
                <a:extLst>
                  <a:ext uri="{FF2B5EF4-FFF2-40B4-BE49-F238E27FC236}">
                    <a16:creationId xmlns:a16="http://schemas.microsoft.com/office/drawing/2014/main" id="{16DD202F-8090-4752-BA70-64E3A4AA8D52}"/>
                  </a:ext>
                </a:extLst>
              </p:cNvPr>
              <p:cNvSpPr/>
              <p:nvPr/>
            </p:nvSpPr>
            <p:spPr>
              <a:xfrm>
                <a:off x="4815155" y="1916657"/>
                <a:ext cx="139843" cy="161628"/>
              </a:xfrm>
              <a:custGeom>
                <a:avLst/>
                <a:gdLst/>
                <a:ahLst/>
                <a:cxnLst/>
                <a:rect l="l" t="t" r="r" b="b"/>
                <a:pathLst>
                  <a:path w="4134" h="4778" extrusionOk="0">
                    <a:moveTo>
                      <a:pt x="2568" y="0"/>
                    </a:moveTo>
                    <a:cubicBezTo>
                      <a:pt x="2011" y="0"/>
                      <a:pt x="1560" y="122"/>
                      <a:pt x="1216" y="370"/>
                    </a:cubicBezTo>
                    <a:cubicBezTo>
                      <a:pt x="872" y="618"/>
                      <a:pt x="654" y="968"/>
                      <a:pt x="557" y="1429"/>
                    </a:cubicBezTo>
                    <a:cubicBezTo>
                      <a:pt x="487" y="1794"/>
                      <a:pt x="537" y="2082"/>
                      <a:pt x="704" y="2300"/>
                    </a:cubicBezTo>
                    <a:cubicBezTo>
                      <a:pt x="877" y="2518"/>
                      <a:pt x="1181" y="2675"/>
                      <a:pt x="1621" y="2771"/>
                    </a:cubicBezTo>
                    <a:lnTo>
                      <a:pt x="2062" y="2872"/>
                    </a:lnTo>
                    <a:cubicBezTo>
                      <a:pt x="2330" y="2933"/>
                      <a:pt x="2503" y="3004"/>
                      <a:pt x="2579" y="3085"/>
                    </a:cubicBezTo>
                    <a:cubicBezTo>
                      <a:pt x="2655" y="3161"/>
                      <a:pt x="2680" y="3273"/>
                      <a:pt x="2650" y="3414"/>
                    </a:cubicBezTo>
                    <a:cubicBezTo>
                      <a:pt x="2619" y="3577"/>
                      <a:pt x="2528" y="3698"/>
                      <a:pt x="2371" y="3784"/>
                    </a:cubicBezTo>
                    <a:cubicBezTo>
                      <a:pt x="2214" y="3875"/>
                      <a:pt x="2011" y="3916"/>
                      <a:pt x="1748" y="3916"/>
                    </a:cubicBezTo>
                    <a:cubicBezTo>
                      <a:pt x="1495" y="3916"/>
                      <a:pt x="1236" y="3875"/>
                      <a:pt x="978" y="3799"/>
                    </a:cubicBezTo>
                    <a:cubicBezTo>
                      <a:pt x="720" y="3718"/>
                      <a:pt x="461" y="3602"/>
                      <a:pt x="198" y="3445"/>
                    </a:cubicBezTo>
                    <a:lnTo>
                      <a:pt x="0" y="4448"/>
                    </a:lnTo>
                    <a:cubicBezTo>
                      <a:pt x="269" y="4554"/>
                      <a:pt x="547" y="4640"/>
                      <a:pt x="826" y="4691"/>
                    </a:cubicBezTo>
                    <a:cubicBezTo>
                      <a:pt x="1110" y="4747"/>
                      <a:pt x="1398" y="4777"/>
                      <a:pt x="1692" y="4777"/>
                    </a:cubicBezTo>
                    <a:cubicBezTo>
                      <a:pt x="2310" y="4777"/>
                      <a:pt x="2796" y="4656"/>
                      <a:pt x="3146" y="4407"/>
                    </a:cubicBezTo>
                    <a:cubicBezTo>
                      <a:pt x="3495" y="4159"/>
                      <a:pt x="3723" y="3779"/>
                      <a:pt x="3825" y="3273"/>
                    </a:cubicBezTo>
                    <a:cubicBezTo>
                      <a:pt x="3901" y="2883"/>
                      <a:pt x="3850" y="2589"/>
                      <a:pt x="3678" y="2376"/>
                    </a:cubicBezTo>
                    <a:cubicBezTo>
                      <a:pt x="3506" y="2168"/>
                      <a:pt x="3171" y="2011"/>
                      <a:pt x="2680" y="1910"/>
                    </a:cubicBezTo>
                    <a:lnTo>
                      <a:pt x="2199" y="1809"/>
                    </a:lnTo>
                    <a:cubicBezTo>
                      <a:pt x="1966" y="1758"/>
                      <a:pt x="1814" y="1697"/>
                      <a:pt x="1733" y="1631"/>
                    </a:cubicBezTo>
                    <a:cubicBezTo>
                      <a:pt x="1657" y="1560"/>
                      <a:pt x="1631" y="1464"/>
                      <a:pt x="1657" y="1343"/>
                    </a:cubicBezTo>
                    <a:cubicBezTo>
                      <a:pt x="1687" y="1176"/>
                      <a:pt x="1778" y="1054"/>
                      <a:pt x="1930" y="978"/>
                    </a:cubicBezTo>
                    <a:cubicBezTo>
                      <a:pt x="2082" y="897"/>
                      <a:pt x="2300" y="861"/>
                      <a:pt x="2584" y="861"/>
                    </a:cubicBezTo>
                    <a:cubicBezTo>
                      <a:pt x="2796" y="861"/>
                      <a:pt x="3019" y="887"/>
                      <a:pt x="3247" y="948"/>
                    </a:cubicBezTo>
                    <a:cubicBezTo>
                      <a:pt x="3475" y="1003"/>
                      <a:pt x="3708" y="1089"/>
                      <a:pt x="3936" y="1201"/>
                    </a:cubicBezTo>
                    <a:lnTo>
                      <a:pt x="4134" y="228"/>
                    </a:lnTo>
                    <a:cubicBezTo>
                      <a:pt x="3860" y="152"/>
                      <a:pt x="3597" y="97"/>
                      <a:pt x="3333" y="56"/>
                    </a:cubicBezTo>
                    <a:cubicBezTo>
                      <a:pt x="3075" y="21"/>
                      <a:pt x="2822" y="0"/>
                      <a:pt x="2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6" name="TextBox 125">
            <a:extLst>
              <a:ext uri="{FF2B5EF4-FFF2-40B4-BE49-F238E27FC236}">
                <a16:creationId xmlns:a16="http://schemas.microsoft.com/office/drawing/2014/main" id="{658BBBD7-2612-F8E9-4BB0-11451652A40C}"/>
              </a:ext>
            </a:extLst>
          </p:cNvPr>
          <p:cNvSpPr txBox="1"/>
          <p:nvPr/>
        </p:nvSpPr>
        <p:spPr>
          <a:xfrm>
            <a:off x="2653990" y="1206769"/>
            <a:ext cx="6069577" cy="3002425"/>
          </a:xfrm>
          <a:prstGeom prst="rect">
            <a:avLst/>
          </a:prstGeom>
          <a:noFill/>
        </p:spPr>
        <p:txBody>
          <a:bodyPr wrap="square" rtlCol="0">
            <a:spAutoFit/>
          </a:bodyPr>
          <a:lstStyle/>
          <a:p>
            <a:pPr>
              <a:lnSpc>
                <a:spcPct val="107000"/>
              </a:lnSpc>
              <a:spcAft>
                <a:spcPts val="800"/>
              </a:spcAft>
            </a:pPr>
            <a:r>
              <a:rPr lang="en-IN" dirty="0">
                <a:effectLst/>
                <a:latin typeface="Roboto" panose="02000000000000000000" pitchFamily="2" charset="0"/>
                <a:ea typeface="Roboto" panose="02000000000000000000" pitchFamily="2" charset="0"/>
                <a:cs typeface="Times New Roman" panose="02020603050405020304" pitchFamily="18" charset="0"/>
              </a:rPr>
              <a:t>Most tasks are completed online in the twenty-first century. Applications like Facebook, Twitter, and online news stories are replacing newspapers, which were formerly favoured as tangible copies. The forwards on WhatsApp are another important source. Fake news, a problem that is only becoming worse, complicates matters and seeks to influence or sway people's attitudes toward using digital technologies. When a person is misled by the genuine news, one of two things may occur: First, they may begin to believe that their impressions of a certain subject are accurate.</a:t>
            </a:r>
          </a:p>
          <a:p>
            <a:pPr>
              <a:lnSpc>
                <a:spcPct val="107000"/>
              </a:lnSpc>
              <a:spcAft>
                <a:spcPts val="800"/>
              </a:spcAft>
            </a:pPr>
            <a:r>
              <a:rPr lang="en-IN" dirty="0">
                <a:effectLst/>
                <a:latin typeface="Roboto" panose="02000000000000000000" pitchFamily="2" charset="0"/>
                <a:ea typeface="Roboto" panose="02000000000000000000" pitchFamily="2" charset="0"/>
                <a:cs typeface="Times New Roman" panose="02020603050405020304" pitchFamily="18" charset="0"/>
              </a:rPr>
              <a:t>In this project, we use the relationship between the words to determine whether a piece of writing is authentic or not. The accuracy for the proposed system is 95%</a:t>
            </a:r>
          </a:p>
          <a:p>
            <a:endParaRPr lang="en-IN" sz="11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3048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CE33030C-A77A-F97D-7DBC-D526DA2625BC}"/>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100254" y="465758"/>
            <a:ext cx="6549483" cy="4552986"/>
          </a:xfrm>
          <a:prstGeom prst="rect">
            <a:avLst/>
          </a:prstGeom>
        </p:spPr>
      </p:pic>
    </p:spTree>
    <p:extLst>
      <p:ext uri="{BB962C8B-B14F-4D97-AF65-F5344CB8AC3E}">
        <p14:creationId xmlns:p14="http://schemas.microsoft.com/office/powerpoint/2010/main" val="506999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9" name="Google Shape;849;p22"/>
          <p:cNvSpPr/>
          <p:nvPr/>
        </p:nvSpPr>
        <p:spPr>
          <a:xfrm>
            <a:off x="4256975" y="2886925"/>
            <a:ext cx="630000" cy="63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22"/>
          <p:cNvGrpSpPr/>
          <p:nvPr/>
        </p:nvGrpSpPr>
        <p:grpSpPr>
          <a:xfrm>
            <a:off x="-256014" y="983100"/>
            <a:ext cx="4166970" cy="3076290"/>
            <a:chOff x="1930425" y="1610850"/>
            <a:chExt cx="4916927" cy="3242110"/>
          </a:xfrm>
        </p:grpSpPr>
        <p:sp>
          <p:nvSpPr>
            <p:cNvPr id="863" name="Google Shape;863;p22"/>
            <p:cNvSpPr/>
            <p:nvPr/>
          </p:nvSpPr>
          <p:spPr>
            <a:xfrm>
              <a:off x="1930425" y="1610850"/>
              <a:ext cx="4916927" cy="3242110"/>
            </a:xfrm>
            <a:custGeom>
              <a:avLst/>
              <a:gdLst/>
              <a:ahLst/>
              <a:cxnLst/>
              <a:rect l="l" t="t" r="r" b="b"/>
              <a:pathLst>
                <a:path w="53100" h="31327" extrusionOk="0">
                  <a:moveTo>
                    <a:pt x="28789" y="0"/>
                  </a:moveTo>
                  <a:cubicBezTo>
                    <a:pt x="27604" y="0"/>
                    <a:pt x="26672" y="77"/>
                    <a:pt x="26079" y="140"/>
                  </a:cubicBezTo>
                  <a:cubicBezTo>
                    <a:pt x="24084" y="347"/>
                    <a:pt x="14580" y="1350"/>
                    <a:pt x="8512" y="9242"/>
                  </a:cubicBezTo>
                  <a:cubicBezTo>
                    <a:pt x="0" y="20301"/>
                    <a:pt x="5100" y="31326"/>
                    <a:pt x="12072" y="31326"/>
                  </a:cubicBezTo>
                  <a:cubicBezTo>
                    <a:pt x="12211" y="31326"/>
                    <a:pt x="12352" y="31322"/>
                    <a:pt x="12493" y="31313"/>
                  </a:cubicBezTo>
                  <a:cubicBezTo>
                    <a:pt x="17024" y="31023"/>
                    <a:pt x="19936" y="26739"/>
                    <a:pt x="25249" y="26739"/>
                  </a:cubicBezTo>
                  <a:cubicBezTo>
                    <a:pt x="26440" y="26739"/>
                    <a:pt x="27752" y="26954"/>
                    <a:pt x="29230" y="27478"/>
                  </a:cubicBezTo>
                  <a:cubicBezTo>
                    <a:pt x="32427" y="28608"/>
                    <a:pt x="35360" y="30335"/>
                    <a:pt x="38733" y="30974"/>
                  </a:cubicBezTo>
                  <a:cubicBezTo>
                    <a:pt x="39578" y="31133"/>
                    <a:pt x="40438" y="31214"/>
                    <a:pt x="41292" y="31214"/>
                  </a:cubicBezTo>
                  <a:cubicBezTo>
                    <a:pt x="45170" y="31214"/>
                    <a:pt x="48940" y="29534"/>
                    <a:pt x="50754" y="25807"/>
                  </a:cubicBezTo>
                  <a:cubicBezTo>
                    <a:pt x="53099" y="20979"/>
                    <a:pt x="52664" y="14617"/>
                    <a:pt x="49832" y="10169"/>
                  </a:cubicBezTo>
                  <a:cubicBezTo>
                    <a:pt x="47618" y="6694"/>
                    <a:pt x="44088" y="4263"/>
                    <a:pt x="40461" y="2566"/>
                  </a:cubicBezTo>
                  <a:cubicBezTo>
                    <a:pt x="35912" y="440"/>
                    <a:pt x="31626" y="0"/>
                    <a:pt x="28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3157035" y="4227303"/>
              <a:ext cx="778848" cy="266822"/>
            </a:xfrm>
            <a:custGeom>
              <a:avLst/>
              <a:gdLst/>
              <a:ahLst/>
              <a:cxnLst/>
              <a:rect l="l" t="t" r="r" b="b"/>
              <a:pathLst>
                <a:path w="8430" h="2888" extrusionOk="0">
                  <a:moveTo>
                    <a:pt x="8430" y="1069"/>
                  </a:moveTo>
                  <a:cubicBezTo>
                    <a:pt x="6662" y="2285"/>
                    <a:pt x="4555" y="2887"/>
                    <a:pt x="2468" y="2624"/>
                  </a:cubicBezTo>
                  <a:cubicBezTo>
                    <a:pt x="1845" y="2543"/>
                    <a:pt x="609" y="2280"/>
                    <a:pt x="1" y="2011"/>
                  </a:cubicBezTo>
                  <a:cubicBezTo>
                    <a:pt x="41" y="1748"/>
                    <a:pt x="82" y="1505"/>
                    <a:pt x="132" y="1277"/>
                  </a:cubicBezTo>
                  <a:cubicBezTo>
                    <a:pt x="178" y="1089"/>
                    <a:pt x="208" y="968"/>
                    <a:pt x="426" y="1028"/>
                  </a:cubicBezTo>
                  <a:cubicBezTo>
                    <a:pt x="603" y="1079"/>
                    <a:pt x="983" y="1347"/>
                    <a:pt x="2159" y="1499"/>
                  </a:cubicBezTo>
                  <a:cubicBezTo>
                    <a:pt x="4139" y="1758"/>
                    <a:pt x="6100" y="1266"/>
                    <a:pt x="7336" y="537"/>
                  </a:cubicBezTo>
                  <a:cubicBezTo>
                    <a:pt x="7700" y="324"/>
                    <a:pt x="7949" y="0"/>
                    <a:pt x="8090" y="279"/>
                  </a:cubicBezTo>
                  <a:cubicBezTo>
                    <a:pt x="8207" y="502"/>
                    <a:pt x="8318" y="775"/>
                    <a:pt x="8430" y="10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3522526" y="3211668"/>
              <a:ext cx="623078" cy="679159"/>
            </a:xfrm>
            <a:custGeom>
              <a:avLst/>
              <a:gdLst/>
              <a:ahLst/>
              <a:cxnLst/>
              <a:rect l="l" t="t" r="r" b="b"/>
              <a:pathLst>
                <a:path w="6744" h="7351" extrusionOk="0">
                  <a:moveTo>
                    <a:pt x="5512" y="7351"/>
                  </a:moveTo>
                  <a:cubicBezTo>
                    <a:pt x="4367" y="6581"/>
                    <a:pt x="2924" y="5158"/>
                    <a:pt x="2260" y="4519"/>
                  </a:cubicBezTo>
                  <a:cubicBezTo>
                    <a:pt x="1723" y="3997"/>
                    <a:pt x="842" y="3243"/>
                    <a:pt x="543" y="2539"/>
                  </a:cubicBezTo>
                  <a:cubicBezTo>
                    <a:pt x="1" y="1282"/>
                    <a:pt x="1561" y="1"/>
                    <a:pt x="3147" y="1520"/>
                  </a:cubicBezTo>
                  <a:cubicBezTo>
                    <a:pt x="4859" y="3152"/>
                    <a:pt x="6019" y="4398"/>
                    <a:pt x="6743" y="5173"/>
                  </a:cubicBezTo>
                  <a:close/>
                </a:path>
              </a:pathLst>
            </a:custGeom>
            <a:solidFill>
              <a:srgbClr val="FFA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2813995" y="3265993"/>
              <a:ext cx="529395" cy="742354"/>
            </a:xfrm>
            <a:custGeom>
              <a:avLst/>
              <a:gdLst/>
              <a:ahLst/>
              <a:cxnLst/>
              <a:rect l="l" t="t" r="r" b="b"/>
              <a:pathLst>
                <a:path w="5730" h="8035" extrusionOk="0">
                  <a:moveTo>
                    <a:pt x="1677" y="8034"/>
                  </a:moveTo>
                  <a:cubicBezTo>
                    <a:pt x="2620" y="7026"/>
                    <a:pt x="3724" y="5324"/>
                    <a:pt x="4230" y="4559"/>
                  </a:cubicBezTo>
                  <a:cubicBezTo>
                    <a:pt x="4641" y="3931"/>
                    <a:pt x="5335" y="3004"/>
                    <a:pt x="5477" y="2249"/>
                  </a:cubicBezTo>
                  <a:cubicBezTo>
                    <a:pt x="5730" y="907"/>
                    <a:pt x="3932" y="0"/>
                    <a:pt x="2711" y="1824"/>
                  </a:cubicBezTo>
                  <a:cubicBezTo>
                    <a:pt x="1394" y="3789"/>
                    <a:pt x="532" y="5263"/>
                    <a:pt x="1" y="6175"/>
                  </a:cubicBezTo>
                  <a:close/>
                </a:path>
              </a:pathLst>
            </a:custGeom>
            <a:solidFill>
              <a:srgbClr val="FFA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3949363" y="3169538"/>
              <a:ext cx="284192" cy="787810"/>
            </a:xfrm>
            <a:custGeom>
              <a:avLst/>
              <a:gdLst/>
              <a:ahLst/>
              <a:cxnLst/>
              <a:rect l="l" t="t" r="r" b="b"/>
              <a:pathLst>
                <a:path w="3076" h="8527" extrusionOk="0">
                  <a:moveTo>
                    <a:pt x="335" y="7275"/>
                  </a:moveTo>
                  <a:cubicBezTo>
                    <a:pt x="1353" y="8526"/>
                    <a:pt x="2417" y="8141"/>
                    <a:pt x="2711" y="7812"/>
                  </a:cubicBezTo>
                  <a:cubicBezTo>
                    <a:pt x="3030" y="7452"/>
                    <a:pt x="3076" y="7088"/>
                    <a:pt x="3055" y="6622"/>
                  </a:cubicBezTo>
                  <a:cubicBezTo>
                    <a:pt x="3015" y="5598"/>
                    <a:pt x="2696" y="4580"/>
                    <a:pt x="2376" y="3613"/>
                  </a:cubicBezTo>
                  <a:cubicBezTo>
                    <a:pt x="2057" y="2625"/>
                    <a:pt x="1688" y="1652"/>
                    <a:pt x="1282" y="695"/>
                  </a:cubicBezTo>
                  <a:cubicBezTo>
                    <a:pt x="1171" y="437"/>
                    <a:pt x="1156" y="178"/>
                    <a:pt x="938" y="82"/>
                  </a:cubicBezTo>
                  <a:cubicBezTo>
                    <a:pt x="902" y="41"/>
                    <a:pt x="639" y="1"/>
                    <a:pt x="421" y="117"/>
                  </a:cubicBezTo>
                  <a:cubicBezTo>
                    <a:pt x="1" y="340"/>
                    <a:pt x="72" y="913"/>
                    <a:pt x="77" y="923"/>
                  </a:cubicBezTo>
                  <a:cubicBezTo>
                    <a:pt x="305" y="3086"/>
                    <a:pt x="639" y="5315"/>
                    <a:pt x="649" y="6485"/>
                  </a:cubicBezTo>
                  <a:close/>
                </a:path>
              </a:pathLst>
            </a:custGeom>
            <a:solidFill>
              <a:srgbClr val="FFA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3802926" y="2929973"/>
              <a:ext cx="279480" cy="359489"/>
            </a:xfrm>
            <a:custGeom>
              <a:avLst/>
              <a:gdLst/>
              <a:ahLst/>
              <a:cxnLst/>
              <a:rect l="l" t="t" r="r" b="b"/>
              <a:pathLst>
                <a:path w="3025" h="3891" extrusionOk="0">
                  <a:moveTo>
                    <a:pt x="1707" y="294"/>
                  </a:moveTo>
                  <a:cubicBezTo>
                    <a:pt x="1819" y="471"/>
                    <a:pt x="1915" y="674"/>
                    <a:pt x="1996" y="867"/>
                  </a:cubicBezTo>
                  <a:cubicBezTo>
                    <a:pt x="2006" y="892"/>
                    <a:pt x="2067" y="983"/>
                    <a:pt x="2067" y="1013"/>
                  </a:cubicBezTo>
                  <a:cubicBezTo>
                    <a:pt x="2067" y="998"/>
                    <a:pt x="2072" y="988"/>
                    <a:pt x="2072" y="973"/>
                  </a:cubicBezTo>
                  <a:cubicBezTo>
                    <a:pt x="2057" y="897"/>
                    <a:pt x="2042" y="821"/>
                    <a:pt x="2016" y="750"/>
                  </a:cubicBezTo>
                  <a:cubicBezTo>
                    <a:pt x="1961" y="532"/>
                    <a:pt x="2052" y="456"/>
                    <a:pt x="2178" y="502"/>
                  </a:cubicBezTo>
                  <a:cubicBezTo>
                    <a:pt x="2416" y="593"/>
                    <a:pt x="2715" y="1100"/>
                    <a:pt x="2867" y="1712"/>
                  </a:cubicBezTo>
                  <a:cubicBezTo>
                    <a:pt x="3019" y="2325"/>
                    <a:pt x="3024" y="3045"/>
                    <a:pt x="2705" y="3536"/>
                  </a:cubicBezTo>
                  <a:cubicBezTo>
                    <a:pt x="2548" y="3779"/>
                    <a:pt x="2138" y="3891"/>
                    <a:pt x="1844" y="3759"/>
                  </a:cubicBezTo>
                  <a:cubicBezTo>
                    <a:pt x="1403" y="3566"/>
                    <a:pt x="1008" y="3278"/>
                    <a:pt x="714" y="2903"/>
                  </a:cubicBezTo>
                  <a:cubicBezTo>
                    <a:pt x="603" y="2761"/>
                    <a:pt x="0" y="2001"/>
                    <a:pt x="345" y="1854"/>
                  </a:cubicBezTo>
                  <a:cubicBezTo>
                    <a:pt x="562" y="1758"/>
                    <a:pt x="1120" y="2427"/>
                    <a:pt x="1211" y="2097"/>
                  </a:cubicBezTo>
                  <a:cubicBezTo>
                    <a:pt x="1287" y="1809"/>
                    <a:pt x="1099" y="1429"/>
                    <a:pt x="998" y="1160"/>
                  </a:cubicBezTo>
                  <a:cubicBezTo>
                    <a:pt x="922" y="973"/>
                    <a:pt x="785" y="770"/>
                    <a:pt x="750" y="568"/>
                  </a:cubicBezTo>
                  <a:cubicBezTo>
                    <a:pt x="725" y="426"/>
                    <a:pt x="841" y="289"/>
                    <a:pt x="998" y="370"/>
                  </a:cubicBezTo>
                  <a:cubicBezTo>
                    <a:pt x="1256" y="502"/>
                    <a:pt x="1444" y="872"/>
                    <a:pt x="1429" y="760"/>
                  </a:cubicBezTo>
                  <a:cubicBezTo>
                    <a:pt x="1373" y="395"/>
                    <a:pt x="1302" y="289"/>
                    <a:pt x="1363" y="178"/>
                  </a:cubicBezTo>
                  <a:cubicBezTo>
                    <a:pt x="1454" y="0"/>
                    <a:pt x="1611" y="142"/>
                    <a:pt x="1707" y="294"/>
                  </a:cubicBezTo>
                  <a:close/>
                </a:path>
              </a:pathLst>
            </a:custGeom>
            <a:solidFill>
              <a:srgbClr val="FFA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2733062" y="3299253"/>
              <a:ext cx="275230" cy="783005"/>
            </a:xfrm>
            <a:custGeom>
              <a:avLst/>
              <a:gdLst/>
              <a:ahLst/>
              <a:cxnLst/>
              <a:rect l="l" t="t" r="r" b="b"/>
              <a:pathLst>
                <a:path w="2979" h="8475" extrusionOk="0">
                  <a:moveTo>
                    <a:pt x="2498" y="6332"/>
                  </a:moveTo>
                  <a:cubicBezTo>
                    <a:pt x="2254" y="5182"/>
                    <a:pt x="2097" y="2933"/>
                    <a:pt x="1844" y="775"/>
                  </a:cubicBezTo>
                  <a:cubicBezTo>
                    <a:pt x="1849" y="765"/>
                    <a:pt x="1793" y="193"/>
                    <a:pt x="1333" y="66"/>
                  </a:cubicBezTo>
                  <a:cubicBezTo>
                    <a:pt x="1099" y="0"/>
                    <a:pt x="851" y="96"/>
                    <a:pt x="826" y="142"/>
                  </a:cubicBezTo>
                  <a:cubicBezTo>
                    <a:pt x="628" y="284"/>
                    <a:pt x="669" y="537"/>
                    <a:pt x="618" y="816"/>
                  </a:cubicBezTo>
                  <a:cubicBezTo>
                    <a:pt x="431" y="1839"/>
                    <a:pt x="284" y="2867"/>
                    <a:pt x="188" y="3901"/>
                  </a:cubicBezTo>
                  <a:cubicBezTo>
                    <a:pt x="86" y="4914"/>
                    <a:pt x="0" y="5977"/>
                    <a:pt x="178" y="6985"/>
                  </a:cubicBezTo>
                  <a:cubicBezTo>
                    <a:pt x="259" y="7441"/>
                    <a:pt x="385" y="7796"/>
                    <a:pt x="775" y="8069"/>
                  </a:cubicBezTo>
                  <a:cubicBezTo>
                    <a:pt x="1135" y="8328"/>
                    <a:pt x="2260" y="8475"/>
                    <a:pt x="2979" y="7031"/>
                  </a:cubicBezTo>
                  <a:close/>
                </a:path>
              </a:pathLst>
            </a:custGeom>
            <a:solidFill>
              <a:srgbClr val="FFA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2757360" y="3049802"/>
              <a:ext cx="265898" cy="364201"/>
            </a:xfrm>
            <a:custGeom>
              <a:avLst/>
              <a:gdLst/>
              <a:ahLst/>
              <a:cxnLst/>
              <a:rect l="l" t="t" r="r" b="b"/>
              <a:pathLst>
                <a:path w="2878" h="3942" extrusionOk="0">
                  <a:moveTo>
                    <a:pt x="836" y="339"/>
                  </a:moveTo>
                  <a:cubicBezTo>
                    <a:pt x="771" y="537"/>
                    <a:pt x="720" y="760"/>
                    <a:pt x="679" y="963"/>
                  </a:cubicBezTo>
                  <a:cubicBezTo>
                    <a:pt x="674" y="993"/>
                    <a:pt x="634" y="1094"/>
                    <a:pt x="644" y="1120"/>
                  </a:cubicBezTo>
                  <a:cubicBezTo>
                    <a:pt x="639" y="1109"/>
                    <a:pt x="629" y="1094"/>
                    <a:pt x="629" y="1084"/>
                  </a:cubicBezTo>
                  <a:cubicBezTo>
                    <a:pt x="629" y="1008"/>
                    <a:pt x="629" y="927"/>
                    <a:pt x="634" y="851"/>
                  </a:cubicBezTo>
                  <a:cubicBezTo>
                    <a:pt x="644" y="628"/>
                    <a:pt x="538" y="572"/>
                    <a:pt x="421" y="648"/>
                  </a:cubicBezTo>
                  <a:cubicBezTo>
                    <a:pt x="213" y="785"/>
                    <a:pt x="31" y="1348"/>
                    <a:pt x="16" y="1981"/>
                  </a:cubicBezTo>
                  <a:cubicBezTo>
                    <a:pt x="1" y="2614"/>
                    <a:pt x="153" y="3313"/>
                    <a:pt x="568" y="3723"/>
                  </a:cubicBezTo>
                  <a:cubicBezTo>
                    <a:pt x="776" y="3926"/>
                    <a:pt x="1201" y="3941"/>
                    <a:pt x="1460" y="3754"/>
                  </a:cubicBezTo>
                  <a:cubicBezTo>
                    <a:pt x="1850" y="3470"/>
                    <a:pt x="2169" y="3100"/>
                    <a:pt x="2371" y="2670"/>
                  </a:cubicBezTo>
                  <a:cubicBezTo>
                    <a:pt x="2452" y="2508"/>
                    <a:pt x="2878" y="1636"/>
                    <a:pt x="2508" y="1565"/>
                  </a:cubicBezTo>
                  <a:cubicBezTo>
                    <a:pt x="2275" y="1520"/>
                    <a:pt x="1875" y="2295"/>
                    <a:pt x="1713" y="1991"/>
                  </a:cubicBezTo>
                  <a:cubicBezTo>
                    <a:pt x="1576" y="1727"/>
                    <a:pt x="1677" y="1317"/>
                    <a:pt x="1718" y="1033"/>
                  </a:cubicBezTo>
                  <a:cubicBezTo>
                    <a:pt x="1748" y="831"/>
                    <a:pt x="1839" y="603"/>
                    <a:pt x="1829" y="400"/>
                  </a:cubicBezTo>
                  <a:cubicBezTo>
                    <a:pt x="1824" y="253"/>
                    <a:pt x="1682" y="147"/>
                    <a:pt x="1546" y="258"/>
                  </a:cubicBezTo>
                  <a:cubicBezTo>
                    <a:pt x="1323" y="446"/>
                    <a:pt x="1221" y="846"/>
                    <a:pt x="1211" y="735"/>
                  </a:cubicBezTo>
                  <a:cubicBezTo>
                    <a:pt x="1181" y="365"/>
                    <a:pt x="1232" y="248"/>
                    <a:pt x="1151" y="152"/>
                  </a:cubicBezTo>
                  <a:cubicBezTo>
                    <a:pt x="1019" y="0"/>
                    <a:pt x="897" y="172"/>
                    <a:pt x="836" y="339"/>
                  </a:cubicBezTo>
                  <a:close/>
                </a:path>
              </a:pathLst>
            </a:custGeom>
            <a:solidFill>
              <a:srgbClr val="FFA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3090145" y="3256107"/>
              <a:ext cx="836407" cy="1148131"/>
            </a:xfrm>
            <a:custGeom>
              <a:avLst/>
              <a:gdLst/>
              <a:ahLst/>
              <a:cxnLst/>
              <a:rect l="l" t="t" r="r" b="b"/>
              <a:pathLst>
                <a:path w="9053" h="12427" extrusionOk="0">
                  <a:moveTo>
                    <a:pt x="8926" y="10715"/>
                  </a:moveTo>
                  <a:cubicBezTo>
                    <a:pt x="8470" y="11247"/>
                    <a:pt x="7680" y="11535"/>
                    <a:pt x="7041" y="11783"/>
                  </a:cubicBezTo>
                  <a:cubicBezTo>
                    <a:pt x="5947" y="12199"/>
                    <a:pt x="4797" y="12427"/>
                    <a:pt x="3627" y="12341"/>
                  </a:cubicBezTo>
                  <a:cubicBezTo>
                    <a:pt x="2700" y="12270"/>
                    <a:pt x="1626" y="12143"/>
                    <a:pt x="811" y="11657"/>
                  </a:cubicBezTo>
                  <a:cubicBezTo>
                    <a:pt x="507" y="11474"/>
                    <a:pt x="765" y="11444"/>
                    <a:pt x="872" y="10173"/>
                  </a:cubicBezTo>
                  <a:cubicBezTo>
                    <a:pt x="877" y="10092"/>
                    <a:pt x="882" y="10005"/>
                    <a:pt x="887" y="9909"/>
                  </a:cubicBezTo>
                  <a:cubicBezTo>
                    <a:pt x="902" y="9707"/>
                    <a:pt x="912" y="9469"/>
                    <a:pt x="912" y="9205"/>
                  </a:cubicBezTo>
                  <a:cubicBezTo>
                    <a:pt x="927" y="7559"/>
                    <a:pt x="0" y="6596"/>
                    <a:pt x="112" y="4489"/>
                  </a:cubicBezTo>
                  <a:cubicBezTo>
                    <a:pt x="188" y="3045"/>
                    <a:pt x="628" y="1647"/>
                    <a:pt x="750" y="1176"/>
                  </a:cubicBezTo>
                  <a:cubicBezTo>
                    <a:pt x="791" y="1019"/>
                    <a:pt x="887" y="923"/>
                    <a:pt x="1029" y="847"/>
                  </a:cubicBezTo>
                  <a:cubicBezTo>
                    <a:pt x="1257" y="730"/>
                    <a:pt x="1495" y="624"/>
                    <a:pt x="1748" y="533"/>
                  </a:cubicBezTo>
                  <a:cubicBezTo>
                    <a:pt x="2097" y="401"/>
                    <a:pt x="2477" y="300"/>
                    <a:pt x="2878" y="229"/>
                  </a:cubicBezTo>
                  <a:cubicBezTo>
                    <a:pt x="4184" y="1"/>
                    <a:pt x="4944" y="26"/>
                    <a:pt x="5542" y="112"/>
                  </a:cubicBezTo>
                  <a:cubicBezTo>
                    <a:pt x="5816" y="153"/>
                    <a:pt x="6049" y="209"/>
                    <a:pt x="6287" y="259"/>
                  </a:cubicBezTo>
                  <a:cubicBezTo>
                    <a:pt x="6469" y="295"/>
                    <a:pt x="6601" y="391"/>
                    <a:pt x="6687" y="563"/>
                  </a:cubicBezTo>
                  <a:cubicBezTo>
                    <a:pt x="6829" y="852"/>
                    <a:pt x="7209" y="1490"/>
                    <a:pt x="7589" y="2422"/>
                  </a:cubicBezTo>
                  <a:lnTo>
                    <a:pt x="7609" y="2463"/>
                  </a:lnTo>
                  <a:cubicBezTo>
                    <a:pt x="7639" y="2549"/>
                    <a:pt x="7675" y="2635"/>
                    <a:pt x="7710" y="2721"/>
                  </a:cubicBezTo>
                  <a:cubicBezTo>
                    <a:pt x="8946" y="5988"/>
                    <a:pt x="7376" y="6799"/>
                    <a:pt x="8749" y="9990"/>
                  </a:cubicBezTo>
                  <a:cubicBezTo>
                    <a:pt x="8971" y="10512"/>
                    <a:pt x="9053" y="10568"/>
                    <a:pt x="8926" y="107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246930" y="3256107"/>
              <a:ext cx="401157" cy="337593"/>
            </a:xfrm>
            <a:custGeom>
              <a:avLst/>
              <a:gdLst/>
              <a:ahLst/>
              <a:cxnLst/>
              <a:rect l="l" t="t" r="r" b="b"/>
              <a:pathLst>
                <a:path w="4342" h="3654" extrusionOk="0">
                  <a:moveTo>
                    <a:pt x="4179" y="1698"/>
                  </a:moveTo>
                  <a:cubicBezTo>
                    <a:pt x="4341" y="3233"/>
                    <a:pt x="3333" y="3638"/>
                    <a:pt x="1900" y="3648"/>
                  </a:cubicBezTo>
                  <a:cubicBezTo>
                    <a:pt x="1383" y="3653"/>
                    <a:pt x="821" y="3643"/>
                    <a:pt x="451" y="3182"/>
                  </a:cubicBezTo>
                  <a:cubicBezTo>
                    <a:pt x="178" y="2838"/>
                    <a:pt x="56" y="2336"/>
                    <a:pt x="36" y="1901"/>
                  </a:cubicBezTo>
                  <a:cubicBezTo>
                    <a:pt x="10" y="1440"/>
                    <a:pt x="0" y="984"/>
                    <a:pt x="51" y="533"/>
                  </a:cubicBezTo>
                  <a:cubicBezTo>
                    <a:pt x="400" y="401"/>
                    <a:pt x="780" y="300"/>
                    <a:pt x="1181" y="229"/>
                  </a:cubicBezTo>
                  <a:cubicBezTo>
                    <a:pt x="2487" y="1"/>
                    <a:pt x="3247" y="26"/>
                    <a:pt x="3845" y="112"/>
                  </a:cubicBezTo>
                  <a:cubicBezTo>
                    <a:pt x="4058" y="736"/>
                    <a:pt x="4124" y="1151"/>
                    <a:pt x="4179" y="1698"/>
                  </a:cubicBezTo>
                  <a:close/>
                </a:path>
              </a:pathLst>
            </a:custGeom>
            <a:solidFill>
              <a:srgbClr val="FFA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289059" y="3067541"/>
              <a:ext cx="338425" cy="400695"/>
            </a:xfrm>
            <a:custGeom>
              <a:avLst/>
              <a:gdLst/>
              <a:ahLst/>
              <a:cxnLst/>
              <a:rect l="l" t="t" r="r" b="b"/>
              <a:pathLst>
                <a:path w="3663" h="4337" extrusionOk="0">
                  <a:moveTo>
                    <a:pt x="96" y="2655"/>
                  </a:moveTo>
                  <a:cubicBezTo>
                    <a:pt x="20" y="2574"/>
                    <a:pt x="0" y="2493"/>
                    <a:pt x="46" y="2381"/>
                  </a:cubicBezTo>
                  <a:cubicBezTo>
                    <a:pt x="360" y="1652"/>
                    <a:pt x="61" y="1414"/>
                    <a:pt x="340" y="998"/>
                  </a:cubicBezTo>
                  <a:cubicBezTo>
                    <a:pt x="456" y="821"/>
                    <a:pt x="598" y="674"/>
                    <a:pt x="760" y="558"/>
                  </a:cubicBezTo>
                  <a:cubicBezTo>
                    <a:pt x="816" y="517"/>
                    <a:pt x="877" y="477"/>
                    <a:pt x="942" y="441"/>
                  </a:cubicBezTo>
                  <a:cubicBezTo>
                    <a:pt x="968" y="426"/>
                    <a:pt x="993" y="411"/>
                    <a:pt x="1023" y="401"/>
                  </a:cubicBezTo>
                  <a:cubicBezTo>
                    <a:pt x="1844" y="1"/>
                    <a:pt x="2877" y="325"/>
                    <a:pt x="2898" y="1439"/>
                  </a:cubicBezTo>
                  <a:cubicBezTo>
                    <a:pt x="2898" y="1642"/>
                    <a:pt x="2999" y="1936"/>
                    <a:pt x="3110" y="2199"/>
                  </a:cubicBezTo>
                  <a:cubicBezTo>
                    <a:pt x="3237" y="2508"/>
                    <a:pt x="3374" y="2782"/>
                    <a:pt x="3399" y="2842"/>
                  </a:cubicBezTo>
                  <a:cubicBezTo>
                    <a:pt x="3663" y="3582"/>
                    <a:pt x="1606" y="4337"/>
                    <a:pt x="96" y="2655"/>
                  </a:cubicBezTo>
                  <a:close/>
                </a:path>
              </a:pathLst>
            </a:custGeom>
            <a:solidFill>
              <a:srgbClr val="FFA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192143" y="2644028"/>
              <a:ext cx="510270" cy="588340"/>
            </a:xfrm>
            <a:custGeom>
              <a:avLst/>
              <a:gdLst/>
              <a:ahLst/>
              <a:cxnLst/>
              <a:rect l="l" t="t" r="r" b="b"/>
              <a:pathLst>
                <a:path w="5523" h="6368" extrusionOk="0">
                  <a:moveTo>
                    <a:pt x="5112" y="2639"/>
                  </a:moveTo>
                  <a:cubicBezTo>
                    <a:pt x="5522" y="4215"/>
                    <a:pt x="5183" y="5836"/>
                    <a:pt x="3704" y="6114"/>
                  </a:cubicBezTo>
                  <a:cubicBezTo>
                    <a:pt x="2386" y="6368"/>
                    <a:pt x="821" y="5436"/>
                    <a:pt x="411" y="3860"/>
                  </a:cubicBezTo>
                  <a:cubicBezTo>
                    <a:pt x="1" y="2285"/>
                    <a:pt x="735" y="780"/>
                    <a:pt x="2022" y="395"/>
                  </a:cubicBezTo>
                  <a:cubicBezTo>
                    <a:pt x="3359" y="0"/>
                    <a:pt x="4722" y="1140"/>
                    <a:pt x="5112" y="2639"/>
                  </a:cubicBezTo>
                  <a:close/>
                </a:path>
              </a:pathLst>
            </a:custGeom>
            <a:solidFill>
              <a:srgbClr val="FFA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3368606" y="2602361"/>
              <a:ext cx="332327" cy="325305"/>
            </a:xfrm>
            <a:custGeom>
              <a:avLst/>
              <a:gdLst/>
              <a:ahLst/>
              <a:cxnLst/>
              <a:rect l="l" t="t" r="r" b="b"/>
              <a:pathLst>
                <a:path w="3597" h="3521" extrusionOk="0">
                  <a:moveTo>
                    <a:pt x="3339" y="3521"/>
                  </a:moveTo>
                  <a:cubicBezTo>
                    <a:pt x="3197" y="3521"/>
                    <a:pt x="3364" y="2781"/>
                    <a:pt x="2508" y="2163"/>
                  </a:cubicBezTo>
                  <a:cubicBezTo>
                    <a:pt x="2052" y="1839"/>
                    <a:pt x="1642" y="1687"/>
                    <a:pt x="1079" y="1753"/>
                  </a:cubicBezTo>
                  <a:cubicBezTo>
                    <a:pt x="694" y="1799"/>
                    <a:pt x="395" y="1702"/>
                    <a:pt x="238" y="1343"/>
                  </a:cubicBezTo>
                  <a:cubicBezTo>
                    <a:pt x="0" y="811"/>
                    <a:pt x="56" y="41"/>
                    <a:pt x="1013" y="21"/>
                  </a:cubicBezTo>
                  <a:cubicBezTo>
                    <a:pt x="2300" y="0"/>
                    <a:pt x="3252" y="710"/>
                    <a:pt x="3501" y="1946"/>
                  </a:cubicBezTo>
                  <a:cubicBezTo>
                    <a:pt x="3597" y="2417"/>
                    <a:pt x="3501" y="3521"/>
                    <a:pt x="3339" y="3521"/>
                  </a:cubicBezTo>
                  <a:close/>
                </a:path>
              </a:pathLst>
            </a:custGeom>
            <a:solidFill>
              <a:srgbClr val="7A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2997479" y="2587394"/>
              <a:ext cx="547688" cy="771826"/>
            </a:xfrm>
            <a:custGeom>
              <a:avLst/>
              <a:gdLst/>
              <a:ahLst/>
              <a:cxnLst/>
              <a:rect l="l" t="t" r="r" b="b"/>
              <a:pathLst>
                <a:path w="5928" h="8354" extrusionOk="0">
                  <a:moveTo>
                    <a:pt x="3450" y="152"/>
                  </a:moveTo>
                  <a:cubicBezTo>
                    <a:pt x="4372" y="0"/>
                    <a:pt x="5380" y="223"/>
                    <a:pt x="5324" y="1150"/>
                  </a:cubicBezTo>
                  <a:cubicBezTo>
                    <a:pt x="5299" y="1591"/>
                    <a:pt x="5020" y="2052"/>
                    <a:pt x="5456" y="2254"/>
                  </a:cubicBezTo>
                  <a:cubicBezTo>
                    <a:pt x="5659" y="2351"/>
                    <a:pt x="5927" y="2315"/>
                    <a:pt x="5795" y="2528"/>
                  </a:cubicBezTo>
                  <a:cubicBezTo>
                    <a:pt x="5664" y="2746"/>
                    <a:pt x="5304" y="2989"/>
                    <a:pt x="4843" y="2979"/>
                  </a:cubicBezTo>
                  <a:cubicBezTo>
                    <a:pt x="4225" y="2974"/>
                    <a:pt x="4073" y="2619"/>
                    <a:pt x="4058" y="2832"/>
                  </a:cubicBezTo>
                  <a:cubicBezTo>
                    <a:pt x="4038" y="3090"/>
                    <a:pt x="4063" y="3394"/>
                    <a:pt x="3881" y="3845"/>
                  </a:cubicBezTo>
                  <a:cubicBezTo>
                    <a:pt x="3577" y="4590"/>
                    <a:pt x="2609" y="4352"/>
                    <a:pt x="2898" y="5096"/>
                  </a:cubicBezTo>
                  <a:cubicBezTo>
                    <a:pt x="3035" y="5446"/>
                    <a:pt x="4068" y="6079"/>
                    <a:pt x="3632" y="7254"/>
                  </a:cubicBezTo>
                  <a:cubicBezTo>
                    <a:pt x="3328" y="8353"/>
                    <a:pt x="1794" y="8252"/>
                    <a:pt x="851" y="7786"/>
                  </a:cubicBezTo>
                  <a:cubicBezTo>
                    <a:pt x="694" y="7705"/>
                    <a:pt x="527" y="7568"/>
                    <a:pt x="608" y="7411"/>
                  </a:cubicBezTo>
                  <a:cubicBezTo>
                    <a:pt x="710" y="7214"/>
                    <a:pt x="1089" y="6819"/>
                    <a:pt x="978" y="5962"/>
                  </a:cubicBezTo>
                  <a:cubicBezTo>
                    <a:pt x="836" y="4868"/>
                    <a:pt x="0" y="3602"/>
                    <a:pt x="1019" y="1753"/>
                  </a:cubicBezTo>
                  <a:cubicBezTo>
                    <a:pt x="1505" y="867"/>
                    <a:pt x="2163" y="471"/>
                    <a:pt x="3136" y="198"/>
                  </a:cubicBezTo>
                  <a:cubicBezTo>
                    <a:pt x="3237" y="167"/>
                    <a:pt x="3344" y="167"/>
                    <a:pt x="3450" y="152"/>
                  </a:cubicBezTo>
                  <a:close/>
                </a:path>
              </a:pathLst>
            </a:custGeom>
            <a:solidFill>
              <a:srgbClr val="7A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3246006" y="2514868"/>
              <a:ext cx="182563" cy="120846"/>
            </a:xfrm>
            <a:custGeom>
              <a:avLst/>
              <a:gdLst/>
              <a:ahLst/>
              <a:cxnLst/>
              <a:rect l="l" t="t" r="r" b="b"/>
              <a:pathLst>
                <a:path w="1976" h="1308" extrusionOk="0">
                  <a:moveTo>
                    <a:pt x="456" y="46"/>
                  </a:moveTo>
                  <a:cubicBezTo>
                    <a:pt x="983" y="107"/>
                    <a:pt x="1621" y="674"/>
                    <a:pt x="1788" y="978"/>
                  </a:cubicBezTo>
                  <a:cubicBezTo>
                    <a:pt x="1976" y="1307"/>
                    <a:pt x="735" y="1115"/>
                    <a:pt x="243" y="638"/>
                  </a:cubicBezTo>
                  <a:cubicBezTo>
                    <a:pt x="0" y="400"/>
                    <a:pt x="31" y="0"/>
                    <a:pt x="456"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3406485" y="2437169"/>
              <a:ext cx="97933" cy="203628"/>
            </a:xfrm>
            <a:custGeom>
              <a:avLst/>
              <a:gdLst/>
              <a:ahLst/>
              <a:cxnLst/>
              <a:rect l="l" t="t" r="r" b="b"/>
              <a:pathLst>
                <a:path w="1060" h="2204" extrusionOk="0">
                  <a:moveTo>
                    <a:pt x="522" y="259"/>
                  </a:moveTo>
                  <a:cubicBezTo>
                    <a:pt x="148" y="633"/>
                    <a:pt x="1" y="1474"/>
                    <a:pt x="56" y="1819"/>
                  </a:cubicBezTo>
                  <a:cubicBezTo>
                    <a:pt x="122" y="2204"/>
                    <a:pt x="1034" y="1206"/>
                    <a:pt x="1054" y="507"/>
                  </a:cubicBezTo>
                  <a:cubicBezTo>
                    <a:pt x="1059" y="178"/>
                    <a:pt x="786" y="0"/>
                    <a:pt x="522" y="2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3156573" y="2573813"/>
              <a:ext cx="479781" cy="466662"/>
            </a:xfrm>
            <a:custGeom>
              <a:avLst/>
              <a:gdLst/>
              <a:ahLst/>
              <a:cxnLst/>
              <a:rect l="l" t="t" r="r" b="b"/>
              <a:pathLst>
                <a:path w="5193" h="5051" extrusionOk="0">
                  <a:moveTo>
                    <a:pt x="3400" y="36"/>
                  </a:moveTo>
                  <a:cubicBezTo>
                    <a:pt x="4327" y="0"/>
                    <a:pt x="5193" y="760"/>
                    <a:pt x="5178" y="988"/>
                  </a:cubicBezTo>
                  <a:cubicBezTo>
                    <a:pt x="5178" y="1008"/>
                    <a:pt x="4985" y="922"/>
                    <a:pt x="4965" y="912"/>
                  </a:cubicBezTo>
                  <a:cubicBezTo>
                    <a:pt x="4752" y="841"/>
                    <a:pt x="4509" y="856"/>
                    <a:pt x="4296" y="892"/>
                  </a:cubicBezTo>
                  <a:cubicBezTo>
                    <a:pt x="2979" y="1110"/>
                    <a:pt x="1601" y="1935"/>
                    <a:pt x="1125" y="4970"/>
                  </a:cubicBezTo>
                  <a:cubicBezTo>
                    <a:pt x="1115" y="5051"/>
                    <a:pt x="1039" y="4934"/>
                    <a:pt x="1004" y="4858"/>
                  </a:cubicBezTo>
                  <a:cubicBezTo>
                    <a:pt x="1" y="2680"/>
                    <a:pt x="1272" y="117"/>
                    <a:pt x="3400" y="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5004722" y="3275324"/>
              <a:ext cx="626774" cy="675001"/>
            </a:xfrm>
            <a:custGeom>
              <a:avLst/>
              <a:gdLst/>
              <a:ahLst/>
              <a:cxnLst/>
              <a:rect l="l" t="t" r="r" b="b"/>
              <a:pathLst>
                <a:path w="6784" h="7306" extrusionOk="0">
                  <a:moveTo>
                    <a:pt x="1206" y="7305"/>
                  </a:moveTo>
                  <a:cubicBezTo>
                    <a:pt x="2356" y="6545"/>
                    <a:pt x="3820" y="5137"/>
                    <a:pt x="4484" y="4509"/>
                  </a:cubicBezTo>
                  <a:cubicBezTo>
                    <a:pt x="5031" y="3997"/>
                    <a:pt x="5917" y="3248"/>
                    <a:pt x="6231" y="2549"/>
                  </a:cubicBezTo>
                  <a:cubicBezTo>
                    <a:pt x="6783" y="1297"/>
                    <a:pt x="5238" y="1"/>
                    <a:pt x="3633" y="1500"/>
                  </a:cubicBezTo>
                  <a:cubicBezTo>
                    <a:pt x="1905" y="3111"/>
                    <a:pt x="730" y="4347"/>
                    <a:pt x="1" y="5117"/>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5114758" y="3229037"/>
              <a:ext cx="461950" cy="630007"/>
            </a:xfrm>
            <a:custGeom>
              <a:avLst/>
              <a:gdLst/>
              <a:ahLst/>
              <a:cxnLst/>
              <a:rect l="l" t="t" r="r" b="b"/>
              <a:pathLst>
                <a:path w="5000" h="6819" extrusionOk="0">
                  <a:moveTo>
                    <a:pt x="4959" y="213"/>
                  </a:moveTo>
                  <a:cubicBezTo>
                    <a:pt x="4676" y="684"/>
                    <a:pt x="4422" y="1110"/>
                    <a:pt x="4210" y="1682"/>
                  </a:cubicBezTo>
                  <a:cubicBezTo>
                    <a:pt x="4037" y="2163"/>
                    <a:pt x="3895" y="2741"/>
                    <a:pt x="3789" y="3531"/>
                  </a:cubicBezTo>
                  <a:cubicBezTo>
                    <a:pt x="3581" y="5106"/>
                    <a:pt x="3738" y="5461"/>
                    <a:pt x="3318" y="5815"/>
                  </a:cubicBezTo>
                  <a:cubicBezTo>
                    <a:pt x="2847" y="6216"/>
                    <a:pt x="3328" y="5866"/>
                    <a:pt x="2249" y="6712"/>
                  </a:cubicBezTo>
                  <a:cubicBezTo>
                    <a:pt x="2123" y="6813"/>
                    <a:pt x="1991" y="6818"/>
                    <a:pt x="1849" y="6748"/>
                  </a:cubicBezTo>
                  <a:cubicBezTo>
                    <a:pt x="1449" y="6555"/>
                    <a:pt x="1018" y="6180"/>
                    <a:pt x="664" y="5648"/>
                  </a:cubicBezTo>
                  <a:cubicBezTo>
                    <a:pt x="410" y="5279"/>
                    <a:pt x="198" y="4828"/>
                    <a:pt x="61" y="4306"/>
                  </a:cubicBezTo>
                  <a:cubicBezTo>
                    <a:pt x="10" y="4124"/>
                    <a:pt x="0" y="3936"/>
                    <a:pt x="152" y="3825"/>
                  </a:cubicBezTo>
                  <a:cubicBezTo>
                    <a:pt x="957" y="3227"/>
                    <a:pt x="2041" y="1869"/>
                    <a:pt x="2533" y="1464"/>
                  </a:cubicBezTo>
                  <a:cubicBezTo>
                    <a:pt x="3232" y="892"/>
                    <a:pt x="4032" y="279"/>
                    <a:pt x="4893" y="26"/>
                  </a:cubicBezTo>
                  <a:cubicBezTo>
                    <a:pt x="4990" y="0"/>
                    <a:pt x="5000" y="142"/>
                    <a:pt x="4959" y="2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5304247" y="3113458"/>
              <a:ext cx="1023127" cy="1620243"/>
            </a:xfrm>
            <a:custGeom>
              <a:avLst/>
              <a:gdLst/>
              <a:ahLst/>
              <a:cxnLst/>
              <a:rect l="l" t="t" r="r" b="b"/>
              <a:pathLst>
                <a:path w="11074" h="17537" extrusionOk="0">
                  <a:moveTo>
                    <a:pt x="10704" y="7664"/>
                  </a:moveTo>
                  <a:cubicBezTo>
                    <a:pt x="10481" y="9675"/>
                    <a:pt x="10086" y="11929"/>
                    <a:pt x="9944" y="13631"/>
                  </a:cubicBezTo>
                  <a:cubicBezTo>
                    <a:pt x="9813" y="15283"/>
                    <a:pt x="10157" y="15648"/>
                    <a:pt x="9797" y="15977"/>
                  </a:cubicBezTo>
                  <a:cubicBezTo>
                    <a:pt x="8440" y="17223"/>
                    <a:pt x="6272" y="17537"/>
                    <a:pt x="4534" y="17091"/>
                  </a:cubicBezTo>
                  <a:cubicBezTo>
                    <a:pt x="3344" y="16787"/>
                    <a:pt x="2240" y="16154"/>
                    <a:pt x="1009" y="16002"/>
                  </a:cubicBezTo>
                  <a:cubicBezTo>
                    <a:pt x="1004" y="16002"/>
                    <a:pt x="538" y="15911"/>
                    <a:pt x="229" y="15962"/>
                  </a:cubicBezTo>
                  <a:cubicBezTo>
                    <a:pt x="87" y="15982"/>
                    <a:pt x="41" y="15946"/>
                    <a:pt x="16" y="15810"/>
                  </a:cubicBezTo>
                  <a:cubicBezTo>
                    <a:pt x="1" y="15734"/>
                    <a:pt x="1" y="15587"/>
                    <a:pt x="6" y="15435"/>
                  </a:cubicBezTo>
                  <a:cubicBezTo>
                    <a:pt x="11" y="15237"/>
                    <a:pt x="26" y="15035"/>
                    <a:pt x="36" y="14943"/>
                  </a:cubicBezTo>
                  <a:cubicBezTo>
                    <a:pt x="279" y="12816"/>
                    <a:pt x="1647" y="10921"/>
                    <a:pt x="1485" y="8743"/>
                  </a:cubicBezTo>
                  <a:cubicBezTo>
                    <a:pt x="1282" y="6063"/>
                    <a:pt x="973" y="5354"/>
                    <a:pt x="1748" y="2953"/>
                  </a:cubicBezTo>
                  <a:cubicBezTo>
                    <a:pt x="1900" y="2487"/>
                    <a:pt x="2017" y="1626"/>
                    <a:pt x="2508" y="1393"/>
                  </a:cubicBezTo>
                  <a:cubicBezTo>
                    <a:pt x="5461" y="0"/>
                    <a:pt x="10056" y="876"/>
                    <a:pt x="10309" y="1494"/>
                  </a:cubicBezTo>
                  <a:cubicBezTo>
                    <a:pt x="11074" y="3374"/>
                    <a:pt x="10932" y="5592"/>
                    <a:pt x="10704" y="76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6031071" y="3309508"/>
              <a:ext cx="391826" cy="704012"/>
            </a:xfrm>
            <a:custGeom>
              <a:avLst/>
              <a:gdLst/>
              <a:ahLst/>
              <a:cxnLst/>
              <a:rect l="l" t="t" r="r" b="b"/>
              <a:pathLst>
                <a:path w="4241" h="7620" extrusionOk="0">
                  <a:moveTo>
                    <a:pt x="2366" y="7619"/>
                  </a:moveTo>
                  <a:cubicBezTo>
                    <a:pt x="2908" y="6525"/>
                    <a:pt x="3339" y="5172"/>
                    <a:pt x="3612" y="4296"/>
                  </a:cubicBezTo>
                  <a:cubicBezTo>
                    <a:pt x="3835" y="3582"/>
                    <a:pt x="4240" y="2493"/>
                    <a:pt x="4169" y="1733"/>
                  </a:cubicBezTo>
                  <a:cubicBezTo>
                    <a:pt x="4038" y="370"/>
                    <a:pt x="2057" y="0"/>
                    <a:pt x="1394" y="2093"/>
                  </a:cubicBezTo>
                  <a:cubicBezTo>
                    <a:pt x="674" y="4347"/>
                    <a:pt x="259" y="5998"/>
                    <a:pt x="0" y="7026"/>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5435255" y="3958173"/>
              <a:ext cx="814510" cy="226078"/>
            </a:xfrm>
            <a:custGeom>
              <a:avLst/>
              <a:gdLst/>
              <a:ahLst/>
              <a:cxnLst/>
              <a:rect l="l" t="t" r="r" b="b"/>
              <a:pathLst>
                <a:path w="8816" h="2447" extrusionOk="0">
                  <a:moveTo>
                    <a:pt x="6449" y="5"/>
                  </a:moveTo>
                  <a:cubicBezTo>
                    <a:pt x="5284" y="117"/>
                    <a:pt x="3030" y="16"/>
                    <a:pt x="857" y="16"/>
                  </a:cubicBezTo>
                  <a:cubicBezTo>
                    <a:pt x="847" y="10"/>
                    <a:pt x="269" y="0"/>
                    <a:pt x="92" y="441"/>
                  </a:cubicBezTo>
                  <a:cubicBezTo>
                    <a:pt x="1" y="669"/>
                    <a:pt x="67" y="922"/>
                    <a:pt x="112" y="953"/>
                  </a:cubicBezTo>
                  <a:cubicBezTo>
                    <a:pt x="229" y="1165"/>
                    <a:pt x="487" y="1155"/>
                    <a:pt x="756" y="1236"/>
                  </a:cubicBezTo>
                  <a:cubicBezTo>
                    <a:pt x="1749" y="1540"/>
                    <a:pt x="2757" y="1804"/>
                    <a:pt x="3775" y="2021"/>
                  </a:cubicBezTo>
                  <a:cubicBezTo>
                    <a:pt x="4768" y="2234"/>
                    <a:pt x="5816" y="2447"/>
                    <a:pt x="6834" y="2386"/>
                  </a:cubicBezTo>
                  <a:cubicBezTo>
                    <a:pt x="7301" y="2356"/>
                    <a:pt x="7660" y="2270"/>
                    <a:pt x="7979" y="1920"/>
                  </a:cubicBezTo>
                  <a:cubicBezTo>
                    <a:pt x="8278" y="1591"/>
                    <a:pt x="8557" y="1125"/>
                    <a:pt x="8815" y="598"/>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5189131" y="3821067"/>
              <a:ext cx="364201" cy="274306"/>
            </a:xfrm>
            <a:custGeom>
              <a:avLst/>
              <a:gdLst/>
              <a:ahLst/>
              <a:cxnLst/>
              <a:rect l="l" t="t" r="r" b="b"/>
              <a:pathLst>
                <a:path w="3942" h="2969" extrusionOk="0">
                  <a:moveTo>
                    <a:pt x="320" y="1874"/>
                  </a:moveTo>
                  <a:cubicBezTo>
                    <a:pt x="507" y="1971"/>
                    <a:pt x="720" y="2042"/>
                    <a:pt x="922" y="2107"/>
                  </a:cubicBezTo>
                  <a:cubicBezTo>
                    <a:pt x="948" y="2112"/>
                    <a:pt x="1044" y="2168"/>
                    <a:pt x="1074" y="2158"/>
                  </a:cubicBezTo>
                  <a:cubicBezTo>
                    <a:pt x="1059" y="2163"/>
                    <a:pt x="1049" y="2168"/>
                    <a:pt x="1034" y="2168"/>
                  </a:cubicBezTo>
                  <a:cubicBezTo>
                    <a:pt x="958" y="2158"/>
                    <a:pt x="882" y="2153"/>
                    <a:pt x="806" y="2138"/>
                  </a:cubicBezTo>
                  <a:cubicBezTo>
                    <a:pt x="588" y="2102"/>
                    <a:pt x="517" y="2204"/>
                    <a:pt x="578" y="2325"/>
                  </a:cubicBezTo>
                  <a:cubicBezTo>
                    <a:pt x="694" y="2548"/>
                    <a:pt x="1226" y="2796"/>
                    <a:pt x="1854" y="2882"/>
                  </a:cubicBezTo>
                  <a:cubicBezTo>
                    <a:pt x="2483" y="2969"/>
                    <a:pt x="3197" y="2903"/>
                    <a:pt x="3653" y="2533"/>
                  </a:cubicBezTo>
                  <a:cubicBezTo>
                    <a:pt x="3876" y="2356"/>
                    <a:pt x="3942" y="1930"/>
                    <a:pt x="3784" y="1652"/>
                  </a:cubicBezTo>
                  <a:cubicBezTo>
                    <a:pt x="3546" y="1236"/>
                    <a:pt x="3217" y="871"/>
                    <a:pt x="2812" y="618"/>
                  </a:cubicBezTo>
                  <a:cubicBezTo>
                    <a:pt x="2660" y="527"/>
                    <a:pt x="1844" y="0"/>
                    <a:pt x="1733" y="360"/>
                  </a:cubicBezTo>
                  <a:cubicBezTo>
                    <a:pt x="1657" y="588"/>
                    <a:pt x="2381" y="1069"/>
                    <a:pt x="2062" y="1196"/>
                  </a:cubicBezTo>
                  <a:cubicBezTo>
                    <a:pt x="1784" y="1307"/>
                    <a:pt x="1383" y="1155"/>
                    <a:pt x="1110" y="1079"/>
                  </a:cubicBezTo>
                  <a:cubicBezTo>
                    <a:pt x="912" y="1028"/>
                    <a:pt x="700" y="912"/>
                    <a:pt x="492" y="897"/>
                  </a:cubicBezTo>
                  <a:cubicBezTo>
                    <a:pt x="350" y="887"/>
                    <a:pt x="228" y="1018"/>
                    <a:pt x="320" y="1165"/>
                  </a:cubicBezTo>
                  <a:cubicBezTo>
                    <a:pt x="477" y="1408"/>
                    <a:pt x="867" y="1555"/>
                    <a:pt x="755" y="1550"/>
                  </a:cubicBezTo>
                  <a:cubicBezTo>
                    <a:pt x="385" y="1535"/>
                    <a:pt x="274" y="1474"/>
                    <a:pt x="168" y="1545"/>
                  </a:cubicBezTo>
                  <a:cubicBezTo>
                    <a:pt x="0" y="1657"/>
                    <a:pt x="163" y="1798"/>
                    <a:pt x="320" y="1874"/>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6053522" y="3206587"/>
              <a:ext cx="410581" cy="686642"/>
            </a:xfrm>
            <a:custGeom>
              <a:avLst/>
              <a:gdLst/>
              <a:ahLst/>
              <a:cxnLst/>
              <a:rect l="l" t="t" r="r" b="b"/>
              <a:pathLst>
                <a:path w="4444" h="7432" extrusionOk="0">
                  <a:moveTo>
                    <a:pt x="3156" y="7259"/>
                  </a:moveTo>
                  <a:cubicBezTo>
                    <a:pt x="3121" y="7335"/>
                    <a:pt x="3111" y="7431"/>
                    <a:pt x="2969" y="7431"/>
                  </a:cubicBezTo>
                  <a:cubicBezTo>
                    <a:pt x="2376" y="7426"/>
                    <a:pt x="948" y="6839"/>
                    <a:pt x="132" y="6064"/>
                  </a:cubicBezTo>
                  <a:cubicBezTo>
                    <a:pt x="31" y="5962"/>
                    <a:pt x="1" y="5846"/>
                    <a:pt x="31" y="5699"/>
                  </a:cubicBezTo>
                  <a:cubicBezTo>
                    <a:pt x="730" y="2416"/>
                    <a:pt x="1556" y="2052"/>
                    <a:pt x="1110" y="729"/>
                  </a:cubicBezTo>
                  <a:cubicBezTo>
                    <a:pt x="1039" y="517"/>
                    <a:pt x="1221" y="0"/>
                    <a:pt x="1323" y="30"/>
                  </a:cubicBezTo>
                  <a:cubicBezTo>
                    <a:pt x="2376" y="324"/>
                    <a:pt x="3602" y="1018"/>
                    <a:pt x="3911" y="2107"/>
                  </a:cubicBezTo>
                  <a:cubicBezTo>
                    <a:pt x="4443" y="3977"/>
                    <a:pt x="3719" y="6033"/>
                    <a:pt x="3156" y="72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4914920" y="3229499"/>
              <a:ext cx="291121" cy="786793"/>
            </a:xfrm>
            <a:custGeom>
              <a:avLst/>
              <a:gdLst/>
              <a:ahLst/>
              <a:cxnLst/>
              <a:rect l="l" t="t" r="r" b="b"/>
              <a:pathLst>
                <a:path w="3151" h="8516" extrusionOk="0">
                  <a:moveTo>
                    <a:pt x="2432" y="6484"/>
                  </a:moveTo>
                  <a:cubicBezTo>
                    <a:pt x="2457" y="5314"/>
                    <a:pt x="2817" y="3085"/>
                    <a:pt x="3070" y="927"/>
                  </a:cubicBezTo>
                  <a:cubicBezTo>
                    <a:pt x="3075" y="917"/>
                    <a:pt x="3151" y="345"/>
                    <a:pt x="2735" y="117"/>
                  </a:cubicBezTo>
                  <a:cubicBezTo>
                    <a:pt x="2518" y="0"/>
                    <a:pt x="2254" y="36"/>
                    <a:pt x="2219" y="76"/>
                  </a:cubicBezTo>
                  <a:cubicBezTo>
                    <a:pt x="2001" y="172"/>
                    <a:pt x="1981" y="426"/>
                    <a:pt x="1864" y="684"/>
                  </a:cubicBezTo>
                  <a:cubicBezTo>
                    <a:pt x="1449" y="1636"/>
                    <a:pt x="1069" y="2609"/>
                    <a:pt x="740" y="3592"/>
                  </a:cubicBezTo>
                  <a:cubicBezTo>
                    <a:pt x="410" y="4554"/>
                    <a:pt x="81" y="5572"/>
                    <a:pt x="25" y="6591"/>
                  </a:cubicBezTo>
                  <a:cubicBezTo>
                    <a:pt x="0" y="7057"/>
                    <a:pt x="41" y="7426"/>
                    <a:pt x="355" y="7781"/>
                  </a:cubicBezTo>
                  <a:cubicBezTo>
                    <a:pt x="648" y="8115"/>
                    <a:pt x="1707" y="8515"/>
                    <a:pt x="2741" y="7274"/>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5082883" y="3062367"/>
              <a:ext cx="218225" cy="293061"/>
            </a:xfrm>
            <a:custGeom>
              <a:avLst/>
              <a:gdLst/>
              <a:ahLst/>
              <a:cxnLst/>
              <a:rect l="l" t="t" r="r" b="b"/>
              <a:pathLst>
                <a:path w="2362" h="3172" extrusionOk="0">
                  <a:moveTo>
                    <a:pt x="1926" y="452"/>
                  </a:moveTo>
                  <a:cubicBezTo>
                    <a:pt x="1910" y="426"/>
                    <a:pt x="1895" y="401"/>
                    <a:pt x="1875" y="381"/>
                  </a:cubicBezTo>
                  <a:cubicBezTo>
                    <a:pt x="1738" y="188"/>
                    <a:pt x="1566" y="1"/>
                    <a:pt x="1308" y="21"/>
                  </a:cubicBezTo>
                  <a:cubicBezTo>
                    <a:pt x="968" y="52"/>
                    <a:pt x="563" y="320"/>
                    <a:pt x="391" y="609"/>
                  </a:cubicBezTo>
                  <a:cubicBezTo>
                    <a:pt x="163" y="1009"/>
                    <a:pt x="1" y="1733"/>
                    <a:pt x="112" y="2204"/>
                  </a:cubicBezTo>
                  <a:cubicBezTo>
                    <a:pt x="264" y="2848"/>
                    <a:pt x="1343" y="3172"/>
                    <a:pt x="2153" y="2002"/>
                  </a:cubicBezTo>
                  <a:cubicBezTo>
                    <a:pt x="2361" y="1703"/>
                    <a:pt x="2255" y="1358"/>
                    <a:pt x="2169" y="1024"/>
                  </a:cubicBezTo>
                  <a:cubicBezTo>
                    <a:pt x="2118" y="827"/>
                    <a:pt x="2042" y="624"/>
                    <a:pt x="1926" y="452"/>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4979962" y="2957598"/>
              <a:ext cx="426842" cy="332327"/>
            </a:xfrm>
            <a:custGeom>
              <a:avLst/>
              <a:gdLst/>
              <a:ahLst/>
              <a:cxnLst/>
              <a:rect l="l" t="t" r="r" b="b"/>
              <a:pathLst>
                <a:path w="4620" h="3597" extrusionOk="0">
                  <a:moveTo>
                    <a:pt x="61" y="1834"/>
                  </a:moveTo>
                  <a:lnTo>
                    <a:pt x="725" y="3394"/>
                  </a:lnTo>
                  <a:cubicBezTo>
                    <a:pt x="785" y="3536"/>
                    <a:pt x="942" y="3597"/>
                    <a:pt x="1084" y="3541"/>
                  </a:cubicBezTo>
                  <a:lnTo>
                    <a:pt x="4417" y="2118"/>
                  </a:lnTo>
                  <a:cubicBezTo>
                    <a:pt x="4559" y="2062"/>
                    <a:pt x="4620" y="1900"/>
                    <a:pt x="4564" y="1763"/>
                  </a:cubicBezTo>
                  <a:lnTo>
                    <a:pt x="3901" y="203"/>
                  </a:lnTo>
                  <a:cubicBezTo>
                    <a:pt x="3840" y="61"/>
                    <a:pt x="3678" y="0"/>
                    <a:pt x="3541" y="56"/>
                  </a:cubicBezTo>
                  <a:lnTo>
                    <a:pt x="203" y="1474"/>
                  </a:lnTo>
                  <a:cubicBezTo>
                    <a:pt x="66" y="1535"/>
                    <a:pt x="0" y="1697"/>
                    <a:pt x="61" y="1834"/>
                  </a:cubicBezTo>
                  <a:close/>
                </a:path>
              </a:pathLst>
            </a:custGeom>
            <a:solidFill>
              <a:srgbClr val="2F3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5018303" y="2992705"/>
              <a:ext cx="350620" cy="262110"/>
            </a:xfrm>
            <a:custGeom>
              <a:avLst/>
              <a:gdLst/>
              <a:ahLst/>
              <a:cxnLst/>
              <a:rect l="l" t="t" r="r" b="b"/>
              <a:pathLst>
                <a:path w="3795" h="2837" extrusionOk="0">
                  <a:moveTo>
                    <a:pt x="56" y="1565"/>
                  </a:moveTo>
                  <a:lnTo>
                    <a:pt x="512" y="2639"/>
                  </a:lnTo>
                  <a:cubicBezTo>
                    <a:pt x="568" y="2776"/>
                    <a:pt x="720" y="2837"/>
                    <a:pt x="852" y="2781"/>
                  </a:cubicBezTo>
                  <a:lnTo>
                    <a:pt x="3602" y="1611"/>
                  </a:lnTo>
                  <a:cubicBezTo>
                    <a:pt x="3734" y="1555"/>
                    <a:pt x="3795" y="1398"/>
                    <a:pt x="3739" y="1266"/>
                  </a:cubicBezTo>
                  <a:lnTo>
                    <a:pt x="3283" y="193"/>
                  </a:lnTo>
                  <a:cubicBezTo>
                    <a:pt x="3227" y="61"/>
                    <a:pt x="3070" y="0"/>
                    <a:pt x="2939" y="56"/>
                  </a:cubicBezTo>
                  <a:lnTo>
                    <a:pt x="193" y="1226"/>
                  </a:lnTo>
                  <a:cubicBezTo>
                    <a:pt x="61" y="1282"/>
                    <a:pt x="1" y="1434"/>
                    <a:pt x="56" y="15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5196152" y="3153278"/>
              <a:ext cx="129716" cy="129438"/>
            </a:xfrm>
            <a:custGeom>
              <a:avLst/>
              <a:gdLst/>
              <a:ahLst/>
              <a:cxnLst/>
              <a:rect l="l" t="t" r="r" b="b"/>
              <a:pathLst>
                <a:path w="1404" h="1401" extrusionOk="0">
                  <a:moveTo>
                    <a:pt x="1049" y="0"/>
                  </a:moveTo>
                  <a:cubicBezTo>
                    <a:pt x="876" y="0"/>
                    <a:pt x="640" y="249"/>
                    <a:pt x="553" y="354"/>
                  </a:cubicBezTo>
                  <a:cubicBezTo>
                    <a:pt x="370" y="567"/>
                    <a:pt x="0" y="947"/>
                    <a:pt x="142" y="1241"/>
                  </a:cubicBezTo>
                  <a:cubicBezTo>
                    <a:pt x="183" y="1337"/>
                    <a:pt x="289" y="1382"/>
                    <a:pt x="385" y="1398"/>
                  </a:cubicBezTo>
                  <a:cubicBezTo>
                    <a:pt x="400" y="1399"/>
                    <a:pt x="415" y="1400"/>
                    <a:pt x="430" y="1400"/>
                  </a:cubicBezTo>
                  <a:cubicBezTo>
                    <a:pt x="506" y="1400"/>
                    <a:pt x="581" y="1378"/>
                    <a:pt x="649" y="1332"/>
                  </a:cubicBezTo>
                  <a:cubicBezTo>
                    <a:pt x="796" y="1236"/>
                    <a:pt x="897" y="1068"/>
                    <a:pt x="988" y="916"/>
                  </a:cubicBezTo>
                  <a:cubicBezTo>
                    <a:pt x="1095" y="729"/>
                    <a:pt x="1404" y="182"/>
                    <a:pt x="1125" y="20"/>
                  </a:cubicBezTo>
                  <a:cubicBezTo>
                    <a:pt x="1102" y="6"/>
                    <a:pt x="1076" y="0"/>
                    <a:pt x="1049"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5079834" y="2993075"/>
              <a:ext cx="186628" cy="157987"/>
            </a:xfrm>
            <a:custGeom>
              <a:avLst/>
              <a:gdLst/>
              <a:ahLst/>
              <a:cxnLst/>
              <a:rect l="l" t="t" r="r" b="b"/>
              <a:pathLst>
                <a:path w="2020" h="1710" extrusionOk="0">
                  <a:moveTo>
                    <a:pt x="1093" y="1"/>
                  </a:moveTo>
                  <a:cubicBezTo>
                    <a:pt x="706" y="1"/>
                    <a:pt x="176" y="262"/>
                    <a:pt x="84" y="594"/>
                  </a:cubicBezTo>
                  <a:cubicBezTo>
                    <a:pt x="0" y="1013"/>
                    <a:pt x="353" y="1710"/>
                    <a:pt x="670" y="1710"/>
                  </a:cubicBezTo>
                  <a:cubicBezTo>
                    <a:pt x="698" y="1710"/>
                    <a:pt x="726" y="1705"/>
                    <a:pt x="753" y="1693"/>
                  </a:cubicBezTo>
                  <a:cubicBezTo>
                    <a:pt x="908" y="1630"/>
                    <a:pt x="820" y="1456"/>
                    <a:pt x="860" y="1456"/>
                  </a:cubicBezTo>
                  <a:cubicBezTo>
                    <a:pt x="869" y="1456"/>
                    <a:pt x="882" y="1463"/>
                    <a:pt x="905" y="1480"/>
                  </a:cubicBezTo>
                  <a:cubicBezTo>
                    <a:pt x="910" y="1485"/>
                    <a:pt x="961" y="1536"/>
                    <a:pt x="1016" y="1561"/>
                  </a:cubicBezTo>
                  <a:cubicBezTo>
                    <a:pt x="1059" y="1582"/>
                    <a:pt x="1100" y="1592"/>
                    <a:pt x="1140" y="1592"/>
                  </a:cubicBezTo>
                  <a:cubicBezTo>
                    <a:pt x="1218" y="1592"/>
                    <a:pt x="1288" y="1551"/>
                    <a:pt x="1335" y="1470"/>
                  </a:cubicBezTo>
                  <a:cubicBezTo>
                    <a:pt x="1407" y="1347"/>
                    <a:pt x="1372" y="1223"/>
                    <a:pt x="1426" y="1223"/>
                  </a:cubicBezTo>
                  <a:cubicBezTo>
                    <a:pt x="1440" y="1223"/>
                    <a:pt x="1461" y="1232"/>
                    <a:pt x="1492" y="1252"/>
                  </a:cubicBezTo>
                  <a:cubicBezTo>
                    <a:pt x="1513" y="1268"/>
                    <a:pt x="1533" y="1283"/>
                    <a:pt x="1553" y="1298"/>
                  </a:cubicBezTo>
                  <a:cubicBezTo>
                    <a:pt x="1601" y="1327"/>
                    <a:pt x="1646" y="1341"/>
                    <a:pt x="1687" y="1341"/>
                  </a:cubicBezTo>
                  <a:cubicBezTo>
                    <a:pt x="1761" y="1341"/>
                    <a:pt x="1821" y="1296"/>
                    <a:pt x="1857" y="1212"/>
                  </a:cubicBezTo>
                  <a:cubicBezTo>
                    <a:pt x="2019" y="812"/>
                    <a:pt x="1629" y="123"/>
                    <a:pt x="1265" y="21"/>
                  </a:cubicBezTo>
                  <a:cubicBezTo>
                    <a:pt x="1213" y="8"/>
                    <a:pt x="1155" y="1"/>
                    <a:pt x="1093"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5718427" y="2993445"/>
              <a:ext cx="314588" cy="322903"/>
            </a:xfrm>
            <a:custGeom>
              <a:avLst/>
              <a:gdLst/>
              <a:ahLst/>
              <a:cxnLst/>
              <a:rect l="l" t="t" r="r" b="b"/>
              <a:pathLst>
                <a:path w="3405" h="3495" extrusionOk="0">
                  <a:moveTo>
                    <a:pt x="1611" y="0"/>
                  </a:moveTo>
                  <a:cubicBezTo>
                    <a:pt x="913" y="0"/>
                    <a:pt x="293" y="467"/>
                    <a:pt x="396" y="1355"/>
                  </a:cubicBezTo>
                  <a:cubicBezTo>
                    <a:pt x="416" y="1532"/>
                    <a:pt x="376" y="1780"/>
                    <a:pt x="315" y="2023"/>
                  </a:cubicBezTo>
                  <a:cubicBezTo>
                    <a:pt x="229" y="2393"/>
                    <a:pt x="102" y="2743"/>
                    <a:pt x="82" y="2819"/>
                  </a:cubicBezTo>
                  <a:cubicBezTo>
                    <a:pt x="0" y="3191"/>
                    <a:pt x="464" y="3494"/>
                    <a:pt x="1110" y="3494"/>
                  </a:cubicBezTo>
                  <a:cubicBezTo>
                    <a:pt x="1791" y="3494"/>
                    <a:pt x="2676" y="3156"/>
                    <a:pt x="3334" y="2201"/>
                  </a:cubicBezTo>
                  <a:cubicBezTo>
                    <a:pt x="3395" y="2109"/>
                    <a:pt x="3405" y="2023"/>
                    <a:pt x="3344" y="1922"/>
                  </a:cubicBezTo>
                  <a:cubicBezTo>
                    <a:pt x="2939" y="1238"/>
                    <a:pt x="3207" y="965"/>
                    <a:pt x="2873" y="585"/>
                  </a:cubicBezTo>
                  <a:cubicBezTo>
                    <a:pt x="2685" y="367"/>
                    <a:pt x="2452" y="210"/>
                    <a:pt x="2209" y="114"/>
                  </a:cubicBezTo>
                  <a:cubicBezTo>
                    <a:pt x="2013" y="38"/>
                    <a:pt x="1809" y="0"/>
                    <a:pt x="1611"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5609870" y="2558753"/>
              <a:ext cx="502232" cy="542052"/>
            </a:xfrm>
            <a:custGeom>
              <a:avLst/>
              <a:gdLst/>
              <a:ahLst/>
              <a:cxnLst/>
              <a:rect l="l" t="t" r="r" b="b"/>
              <a:pathLst>
                <a:path w="5436" h="5867" extrusionOk="0">
                  <a:moveTo>
                    <a:pt x="2865" y="1"/>
                  </a:moveTo>
                  <a:cubicBezTo>
                    <a:pt x="1692" y="1"/>
                    <a:pt x="635" y="1088"/>
                    <a:pt x="345" y="2423"/>
                  </a:cubicBezTo>
                  <a:cubicBezTo>
                    <a:pt x="0" y="4013"/>
                    <a:pt x="406" y="5619"/>
                    <a:pt x="1890" y="5842"/>
                  </a:cubicBezTo>
                  <a:cubicBezTo>
                    <a:pt x="2002" y="5859"/>
                    <a:pt x="2116" y="5867"/>
                    <a:pt x="2231" y="5867"/>
                  </a:cubicBezTo>
                  <a:cubicBezTo>
                    <a:pt x="3468" y="5867"/>
                    <a:pt x="4776" y="4912"/>
                    <a:pt x="5091" y="3456"/>
                  </a:cubicBezTo>
                  <a:cubicBezTo>
                    <a:pt x="5436" y="1865"/>
                    <a:pt x="4646" y="391"/>
                    <a:pt x="3344" y="62"/>
                  </a:cubicBezTo>
                  <a:cubicBezTo>
                    <a:pt x="3183" y="21"/>
                    <a:pt x="3023" y="1"/>
                    <a:pt x="286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5560257" y="2455832"/>
              <a:ext cx="275784" cy="345539"/>
            </a:xfrm>
            <a:custGeom>
              <a:avLst/>
              <a:gdLst/>
              <a:ahLst/>
              <a:cxnLst/>
              <a:rect l="l" t="t" r="r" b="b"/>
              <a:pathLst>
                <a:path w="2985" h="3740" extrusionOk="0">
                  <a:moveTo>
                    <a:pt x="309" y="1982"/>
                  </a:moveTo>
                  <a:cubicBezTo>
                    <a:pt x="76" y="2245"/>
                    <a:pt x="16" y="2564"/>
                    <a:pt x="6" y="2898"/>
                  </a:cubicBezTo>
                  <a:cubicBezTo>
                    <a:pt x="0" y="2995"/>
                    <a:pt x="26" y="3086"/>
                    <a:pt x="56" y="3177"/>
                  </a:cubicBezTo>
                  <a:cubicBezTo>
                    <a:pt x="254" y="3739"/>
                    <a:pt x="1079" y="3704"/>
                    <a:pt x="1211" y="2792"/>
                  </a:cubicBezTo>
                  <a:cubicBezTo>
                    <a:pt x="1252" y="2524"/>
                    <a:pt x="1414" y="2361"/>
                    <a:pt x="1672" y="2291"/>
                  </a:cubicBezTo>
                  <a:cubicBezTo>
                    <a:pt x="1930" y="2225"/>
                    <a:pt x="2402" y="2336"/>
                    <a:pt x="2579" y="1688"/>
                  </a:cubicBezTo>
                  <a:cubicBezTo>
                    <a:pt x="2731" y="1141"/>
                    <a:pt x="2984" y="437"/>
                    <a:pt x="2148" y="117"/>
                  </a:cubicBezTo>
                  <a:cubicBezTo>
                    <a:pt x="1849" y="1"/>
                    <a:pt x="1571" y="1"/>
                    <a:pt x="1292" y="163"/>
                  </a:cubicBezTo>
                  <a:cubicBezTo>
                    <a:pt x="993" y="335"/>
                    <a:pt x="745" y="629"/>
                    <a:pt x="624" y="958"/>
                  </a:cubicBezTo>
                  <a:cubicBezTo>
                    <a:pt x="502" y="1293"/>
                    <a:pt x="558" y="1698"/>
                    <a:pt x="309" y="1982"/>
                  </a:cubicBezTo>
                  <a:close/>
                </a:path>
              </a:pathLst>
            </a:custGeom>
            <a:solidFill>
              <a:srgbClr val="47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5706232" y="2420724"/>
              <a:ext cx="531797" cy="804625"/>
            </a:xfrm>
            <a:custGeom>
              <a:avLst/>
              <a:gdLst/>
              <a:ahLst/>
              <a:cxnLst/>
              <a:rect l="l" t="t" r="r" b="b"/>
              <a:pathLst>
                <a:path w="5756" h="8709" extrusionOk="0">
                  <a:moveTo>
                    <a:pt x="4996" y="6343"/>
                  </a:moveTo>
                  <a:cubicBezTo>
                    <a:pt x="4646" y="4899"/>
                    <a:pt x="5755" y="5107"/>
                    <a:pt x="5750" y="3815"/>
                  </a:cubicBezTo>
                  <a:cubicBezTo>
                    <a:pt x="5745" y="2969"/>
                    <a:pt x="5229" y="2255"/>
                    <a:pt x="4702" y="1987"/>
                  </a:cubicBezTo>
                  <a:cubicBezTo>
                    <a:pt x="4322" y="1794"/>
                    <a:pt x="4129" y="1769"/>
                    <a:pt x="3962" y="1404"/>
                  </a:cubicBezTo>
                  <a:cubicBezTo>
                    <a:pt x="3881" y="1227"/>
                    <a:pt x="3765" y="817"/>
                    <a:pt x="3243" y="538"/>
                  </a:cubicBezTo>
                  <a:cubicBezTo>
                    <a:pt x="2235" y="1"/>
                    <a:pt x="938" y="447"/>
                    <a:pt x="482" y="1465"/>
                  </a:cubicBezTo>
                  <a:cubicBezTo>
                    <a:pt x="1" y="2534"/>
                    <a:pt x="847" y="3577"/>
                    <a:pt x="1647" y="3501"/>
                  </a:cubicBezTo>
                  <a:cubicBezTo>
                    <a:pt x="1966" y="3471"/>
                    <a:pt x="2215" y="3628"/>
                    <a:pt x="2326" y="3927"/>
                  </a:cubicBezTo>
                  <a:cubicBezTo>
                    <a:pt x="2387" y="4099"/>
                    <a:pt x="2402" y="4474"/>
                    <a:pt x="2752" y="4585"/>
                  </a:cubicBezTo>
                  <a:cubicBezTo>
                    <a:pt x="2990" y="4666"/>
                    <a:pt x="3344" y="4590"/>
                    <a:pt x="3542" y="4763"/>
                  </a:cubicBezTo>
                  <a:cubicBezTo>
                    <a:pt x="3663" y="4874"/>
                    <a:pt x="3689" y="5016"/>
                    <a:pt x="3663" y="5173"/>
                  </a:cubicBezTo>
                  <a:cubicBezTo>
                    <a:pt x="3618" y="5462"/>
                    <a:pt x="3329" y="5609"/>
                    <a:pt x="3142" y="5801"/>
                  </a:cubicBezTo>
                  <a:cubicBezTo>
                    <a:pt x="2230" y="6693"/>
                    <a:pt x="3238" y="8709"/>
                    <a:pt x="4459" y="7873"/>
                  </a:cubicBezTo>
                  <a:cubicBezTo>
                    <a:pt x="4950" y="7533"/>
                    <a:pt x="5122" y="6870"/>
                    <a:pt x="4996" y="6343"/>
                  </a:cubicBezTo>
                  <a:close/>
                </a:path>
              </a:pathLst>
            </a:custGeom>
            <a:solidFill>
              <a:srgbClr val="47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2"/>
            <p:cNvGrpSpPr/>
            <p:nvPr/>
          </p:nvGrpSpPr>
          <p:grpSpPr>
            <a:xfrm>
              <a:off x="4001783" y="2652534"/>
              <a:ext cx="547711" cy="641555"/>
              <a:chOff x="3993015" y="2534312"/>
              <a:chExt cx="465860" cy="545679"/>
            </a:xfrm>
          </p:grpSpPr>
          <p:sp>
            <p:nvSpPr>
              <p:cNvPr id="898" name="Google Shape;898;p22"/>
              <p:cNvSpPr/>
              <p:nvPr/>
            </p:nvSpPr>
            <p:spPr>
              <a:xfrm rot="1119187">
                <a:off x="4039593" y="2584657"/>
                <a:ext cx="372704" cy="352470"/>
              </a:xfrm>
              <a:custGeom>
                <a:avLst/>
                <a:gdLst/>
                <a:ahLst/>
                <a:cxnLst/>
                <a:rect l="l" t="t" r="r" b="b"/>
                <a:pathLst>
                  <a:path w="4034" h="3815" extrusionOk="0">
                    <a:moveTo>
                      <a:pt x="3891" y="1576"/>
                    </a:moveTo>
                    <a:cubicBezTo>
                      <a:pt x="4033" y="2351"/>
                      <a:pt x="3684" y="3100"/>
                      <a:pt x="3060" y="3506"/>
                    </a:cubicBezTo>
                    <a:cubicBezTo>
                      <a:pt x="2858" y="3632"/>
                      <a:pt x="2635" y="3723"/>
                      <a:pt x="2387" y="3769"/>
                    </a:cubicBezTo>
                    <a:cubicBezTo>
                      <a:pt x="2139" y="3815"/>
                      <a:pt x="1895" y="3815"/>
                      <a:pt x="1662" y="3764"/>
                    </a:cubicBezTo>
                    <a:cubicBezTo>
                      <a:pt x="1586" y="3749"/>
                      <a:pt x="1510" y="3728"/>
                      <a:pt x="1439" y="3703"/>
                    </a:cubicBezTo>
                    <a:cubicBezTo>
                      <a:pt x="816" y="3495"/>
                      <a:pt x="320" y="2959"/>
                      <a:pt x="193" y="2265"/>
                    </a:cubicBezTo>
                    <a:cubicBezTo>
                      <a:pt x="1" y="1246"/>
                      <a:pt x="675" y="264"/>
                      <a:pt x="1693" y="71"/>
                    </a:cubicBezTo>
                    <a:cubicBezTo>
                      <a:pt x="2063" y="0"/>
                      <a:pt x="2422" y="46"/>
                      <a:pt x="2746" y="178"/>
                    </a:cubicBezTo>
                    <a:cubicBezTo>
                      <a:pt x="3319" y="411"/>
                      <a:pt x="3770" y="922"/>
                      <a:pt x="3891" y="15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rot="1119187">
                <a:off x="4103939" y="2848646"/>
                <a:ext cx="163439" cy="210743"/>
              </a:xfrm>
              <a:custGeom>
                <a:avLst/>
                <a:gdLst/>
                <a:ahLst/>
                <a:cxnLst/>
                <a:rect l="l" t="t" r="r" b="b"/>
                <a:pathLst>
                  <a:path w="1769" h="2281" extrusionOk="0">
                    <a:moveTo>
                      <a:pt x="1743" y="234"/>
                    </a:moveTo>
                    <a:lnTo>
                      <a:pt x="1672" y="619"/>
                    </a:lnTo>
                    <a:lnTo>
                      <a:pt x="1394" y="2083"/>
                    </a:lnTo>
                    <a:cubicBezTo>
                      <a:pt x="1363" y="2240"/>
                      <a:pt x="1151" y="2280"/>
                      <a:pt x="1065" y="2143"/>
                    </a:cubicBezTo>
                    <a:lnTo>
                      <a:pt x="274" y="877"/>
                    </a:lnTo>
                    <a:lnTo>
                      <a:pt x="87" y="578"/>
                    </a:lnTo>
                    <a:lnTo>
                      <a:pt x="67" y="548"/>
                    </a:lnTo>
                    <a:cubicBezTo>
                      <a:pt x="1" y="441"/>
                      <a:pt x="62" y="299"/>
                      <a:pt x="188" y="279"/>
                    </a:cubicBezTo>
                    <a:lnTo>
                      <a:pt x="1536" y="26"/>
                    </a:lnTo>
                    <a:cubicBezTo>
                      <a:pt x="1662" y="1"/>
                      <a:pt x="1769" y="112"/>
                      <a:pt x="1743" y="2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rot="1119187">
                <a:off x="4190161" y="2677201"/>
                <a:ext cx="81488" cy="176096"/>
              </a:xfrm>
              <a:custGeom>
                <a:avLst/>
                <a:gdLst/>
                <a:ahLst/>
                <a:cxnLst/>
                <a:rect l="l" t="t" r="r" b="b"/>
                <a:pathLst>
                  <a:path w="882" h="1906" extrusionOk="0">
                    <a:moveTo>
                      <a:pt x="507" y="1571"/>
                    </a:moveTo>
                    <a:cubicBezTo>
                      <a:pt x="481" y="1597"/>
                      <a:pt x="471" y="1632"/>
                      <a:pt x="466" y="1668"/>
                    </a:cubicBezTo>
                    <a:cubicBezTo>
                      <a:pt x="461" y="1708"/>
                      <a:pt x="466" y="1744"/>
                      <a:pt x="481" y="1779"/>
                    </a:cubicBezTo>
                    <a:cubicBezTo>
                      <a:pt x="497" y="1809"/>
                      <a:pt x="517" y="1840"/>
                      <a:pt x="547" y="1860"/>
                    </a:cubicBezTo>
                    <a:cubicBezTo>
                      <a:pt x="578" y="1885"/>
                      <a:pt x="608" y="1901"/>
                      <a:pt x="649" y="1901"/>
                    </a:cubicBezTo>
                    <a:cubicBezTo>
                      <a:pt x="684" y="1906"/>
                      <a:pt x="719" y="1901"/>
                      <a:pt x="755" y="1885"/>
                    </a:cubicBezTo>
                    <a:cubicBezTo>
                      <a:pt x="785" y="1870"/>
                      <a:pt x="816" y="1850"/>
                      <a:pt x="841" y="1819"/>
                    </a:cubicBezTo>
                    <a:cubicBezTo>
                      <a:pt x="861" y="1789"/>
                      <a:pt x="876" y="1759"/>
                      <a:pt x="882" y="1718"/>
                    </a:cubicBezTo>
                    <a:cubicBezTo>
                      <a:pt x="882" y="1683"/>
                      <a:pt x="876" y="1647"/>
                      <a:pt x="866" y="1612"/>
                    </a:cubicBezTo>
                    <a:cubicBezTo>
                      <a:pt x="851" y="1581"/>
                      <a:pt x="826" y="1551"/>
                      <a:pt x="795" y="1531"/>
                    </a:cubicBezTo>
                    <a:cubicBezTo>
                      <a:pt x="765" y="1505"/>
                      <a:pt x="735" y="1490"/>
                      <a:pt x="694" y="1490"/>
                    </a:cubicBezTo>
                    <a:cubicBezTo>
                      <a:pt x="659" y="1485"/>
                      <a:pt x="623" y="1490"/>
                      <a:pt x="593" y="1505"/>
                    </a:cubicBezTo>
                    <a:cubicBezTo>
                      <a:pt x="557" y="1521"/>
                      <a:pt x="532" y="1541"/>
                      <a:pt x="507" y="1571"/>
                    </a:cubicBezTo>
                    <a:close/>
                    <a:moveTo>
                      <a:pt x="446" y="36"/>
                    </a:moveTo>
                    <a:lnTo>
                      <a:pt x="724" y="1323"/>
                    </a:lnTo>
                    <a:cubicBezTo>
                      <a:pt x="638" y="1404"/>
                      <a:pt x="552" y="1435"/>
                      <a:pt x="466" y="1419"/>
                    </a:cubicBezTo>
                    <a:lnTo>
                      <a:pt x="0" y="163"/>
                    </a:lnTo>
                    <a:cubicBezTo>
                      <a:pt x="142" y="47"/>
                      <a:pt x="294" y="1"/>
                      <a:pt x="446" y="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22"/>
            <p:cNvGrpSpPr/>
            <p:nvPr/>
          </p:nvGrpSpPr>
          <p:grpSpPr>
            <a:xfrm>
              <a:off x="4695122" y="2617728"/>
              <a:ext cx="410578" cy="410613"/>
              <a:chOff x="4794722" y="2619616"/>
              <a:chExt cx="410578" cy="410613"/>
            </a:xfrm>
          </p:grpSpPr>
          <p:sp>
            <p:nvSpPr>
              <p:cNvPr id="902" name="Google Shape;902;p22"/>
              <p:cNvSpPr/>
              <p:nvPr/>
            </p:nvSpPr>
            <p:spPr>
              <a:xfrm>
                <a:off x="4794722" y="2619616"/>
                <a:ext cx="410578" cy="410613"/>
              </a:xfrm>
              <a:custGeom>
                <a:avLst/>
                <a:gdLst/>
                <a:ahLst/>
                <a:cxnLst/>
                <a:rect l="l" t="t" r="r" b="b"/>
                <a:pathLst>
                  <a:path w="2762" h="2762" extrusionOk="0">
                    <a:moveTo>
                      <a:pt x="2761" y="1384"/>
                    </a:moveTo>
                    <a:cubicBezTo>
                      <a:pt x="2761" y="2143"/>
                      <a:pt x="2143" y="2761"/>
                      <a:pt x="1383" y="2761"/>
                    </a:cubicBezTo>
                    <a:cubicBezTo>
                      <a:pt x="1029" y="2761"/>
                      <a:pt x="700" y="2630"/>
                      <a:pt x="456" y="2407"/>
                    </a:cubicBezTo>
                    <a:cubicBezTo>
                      <a:pt x="178" y="2154"/>
                      <a:pt x="1" y="1789"/>
                      <a:pt x="1" y="1384"/>
                    </a:cubicBezTo>
                    <a:cubicBezTo>
                      <a:pt x="1" y="619"/>
                      <a:pt x="619" y="1"/>
                      <a:pt x="1383" y="1"/>
                    </a:cubicBezTo>
                    <a:cubicBezTo>
                      <a:pt x="1672" y="1"/>
                      <a:pt x="1946" y="92"/>
                      <a:pt x="2169" y="249"/>
                    </a:cubicBezTo>
                    <a:cubicBezTo>
                      <a:pt x="2528" y="497"/>
                      <a:pt x="2761" y="913"/>
                      <a:pt x="2761" y="13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4906209" y="2731858"/>
                <a:ext cx="187599" cy="186872"/>
              </a:xfrm>
              <a:custGeom>
                <a:avLst/>
                <a:gdLst/>
                <a:ahLst/>
                <a:cxnLst/>
                <a:rect l="l" t="t" r="r" b="b"/>
                <a:pathLst>
                  <a:path w="1262" h="1257" fill="none" extrusionOk="0">
                    <a:moveTo>
                      <a:pt x="0" y="1257"/>
                    </a:moveTo>
                    <a:lnTo>
                      <a:pt x="1262" y="0"/>
                    </a:lnTo>
                  </a:path>
                </a:pathLst>
              </a:custGeom>
              <a:noFill/>
              <a:ln w="19050" cap="rnd" cmpd="sng">
                <a:solidFill>
                  <a:schemeClr val="accent3"/>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4906209" y="2731858"/>
                <a:ext cx="187599" cy="186872"/>
              </a:xfrm>
              <a:custGeom>
                <a:avLst/>
                <a:gdLst/>
                <a:ahLst/>
                <a:cxnLst/>
                <a:rect l="l" t="t" r="r" b="b"/>
                <a:pathLst>
                  <a:path w="1262" h="1257" fill="none" extrusionOk="0">
                    <a:moveTo>
                      <a:pt x="0" y="0"/>
                    </a:moveTo>
                    <a:lnTo>
                      <a:pt x="1262" y="1257"/>
                    </a:lnTo>
                  </a:path>
                </a:pathLst>
              </a:custGeom>
              <a:noFill/>
              <a:ln w="19050" cap="rnd" cmpd="sng">
                <a:solidFill>
                  <a:schemeClr val="accent3"/>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5" name="Google Shape;905;p22"/>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Work</a:t>
            </a:r>
            <a:endParaRPr sz="2400" dirty="0"/>
          </a:p>
        </p:txBody>
      </p:sp>
      <p:sp>
        <p:nvSpPr>
          <p:cNvPr id="3" name="TextBox 2">
            <a:extLst>
              <a:ext uri="{FF2B5EF4-FFF2-40B4-BE49-F238E27FC236}">
                <a16:creationId xmlns:a16="http://schemas.microsoft.com/office/drawing/2014/main" id="{3E913FD4-F9B8-F2C8-ED1B-4A978F98B5FE}"/>
              </a:ext>
            </a:extLst>
          </p:cNvPr>
          <p:cNvSpPr txBox="1"/>
          <p:nvPr/>
        </p:nvSpPr>
        <p:spPr>
          <a:xfrm>
            <a:off x="3910956" y="1348779"/>
            <a:ext cx="4572000" cy="3076291"/>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dirty="0">
                <a:effectLst/>
                <a:latin typeface="Roboto" panose="02000000000000000000" pitchFamily="2" charset="0"/>
                <a:ea typeface="Roboto" panose="02000000000000000000" pitchFamily="2" charset="0"/>
                <a:cs typeface="Times New Roman" panose="02020603050405020304" pitchFamily="18" charset="0"/>
              </a:rPr>
              <a:t>We intend to employ web scraping to independently collect data from numerous social media platforms and websites for usage in our system.</a:t>
            </a:r>
          </a:p>
          <a:p>
            <a:pPr marL="457200">
              <a:lnSpc>
                <a:spcPct val="107000"/>
              </a:lnSpc>
            </a:pPr>
            <a:r>
              <a:rPr lang="en-IN" dirty="0">
                <a:effectLst/>
                <a:latin typeface="Roboto" panose="02000000000000000000" pitchFamily="2" charset="0"/>
                <a:ea typeface="Roboto" panose="02000000000000000000" pitchFamily="2" charset="0"/>
                <a:cs typeface="Times New Roman" panose="02020603050405020304" pitchFamily="18" charset="0"/>
              </a:rPr>
              <a:t> </a:t>
            </a:r>
          </a:p>
          <a:p>
            <a:pPr marL="342900" lvl="0" indent="-342900">
              <a:lnSpc>
                <a:spcPct val="107000"/>
              </a:lnSpc>
              <a:buFont typeface="Symbol" panose="05050102010706020507" pitchFamily="18" charset="2"/>
              <a:buChar char=""/>
            </a:pPr>
            <a:r>
              <a:rPr lang="en-IN" dirty="0">
                <a:effectLst/>
                <a:latin typeface="Roboto" panose="02000000000000000000" pitchFamily="2" charset="0"/>
                <a:ea typeface="Roboto" panose="02000000000000000000" pitchFamily="2" charset="0"/>
                <a:cs typeface="Times New Roman" panose="02020603050405020304" pitchFamily="18" charset="0"/>
              </a:rPr>
              <a:t>Additionally, we wish to increase accuracy through query optimization.</a:t>
            </a:r>
          </a:p>
          <a:p>
            <a:pPr marL="457200">
              <a:lnSpc>
                <a:spcPct val="107000"/>
              </a:lnSpc>
            </a:pPr>
            <a:r>
              <a:rPr lang="en-IN" dirty="0">
                <a:effectLst/>
                <a:latin typeface="Roboto" panose="02000000000000000000" pitchFamily="2" charset="0"/>
                <a:ea typeface="Roboto" panose="02000000000000000000" pitchFamily="2"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IN" dirty="0">
                <a:effectLst/>
                <a:latin typeface="Roboto" panose="02000000000000000000" pitchFamily="2" charset="0"/>
                <a:ea typeface="Roboto" panose="02000000000000000000" pitchFamily="2" charset="0"/>
                <a:cs typeface="Times New Roman" panose="02020603050405020304" pitchFamily="18" charset="0"/>
              </a:rPr>
              <a:t>We want to create our own dataset that will be updated regularly with the most recent information. A database using a web crawler and an online database will be used to store all the most recent information and live news.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grpSp>
        <p:nvGrpSpPr>
          <p:cNvPr id="1944" name="Google Shape;1944;p34"/>
          <p:cNvGrpSpPr/>
          <p:nvPr/>
        </p:nvGrpSpPr>
        <p:grpSpPr>
          <a:xfrm>
            <a:off x="761825" y="1703150"/>
            <a:ext cx="1934700" cy="1328625"/>
            <a:chOff x="761825" y="1703150"/>
            <a:chExt cx="1934700" cy="1328625"/>
          </a:xfrm>
        </p:grpSpPr>
        <p:sp>
          <p:nvSpPr>
            <p:cNvPr id="1945" name="Google Shape;1945;p34"/>
            <p:cNvSpPr/>
            <p:nvPr/>
          </p:nvSpPr>
          <p:spPr>
            <a:xfrm flipH="1">
              <a:off x="1330015" y="1703150"/>
              <a:ext cx="798300" cy="80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solidFill>
                  <a:schemeClr val="lt1"/>
                </a:solidFill>
              </a:endParaRPr>
            </a:p>
          </p:txBody>
        </p:sp>
        <p:cxnSp>
          <p:nvCxnSpPr>
            <p:cNvPr id="1946" name="Google Shape;1946;p34"/>
            <p:cNvCxnSpPr>
              <a:cxnSpLocks/>
              <a:stCxn id="1945" idx="4"/>
              <a:endCxn id="1947" idx="0"/>
            </p:cNvCxnSpPr>
            <p:nvPr/>
          </p:nvCxnSpPr>
          <p:spPr>
            <a:xfrm>
              <a:off x="1729165" y="2503550"/>
              <a:ext cx="0" cy="111300"/>
            </a:xfrm>
            <a:prstGeom prst="straightConnector1">
              <a:avLst/>
            </a:prstGeom>
            <a:noFill/>
            <a:ln w="9525" cap="flat" cmpd="sng">
              <a:solidFill>
                <a:schemeClr val="dk1"/>
              </a:solidFill>
              <a:prstDash val="solid"/>
              <a:round/>
              <a:headEnd type="none" w="med" len="med"/>
              <a:tailEnd type="none" w="med" len="med"/>
            </a:ln>
          </p:spPr>
        </p:cxnSp>
        <p:sp>
          <p:nvSpPr>
            <p:cNvPr id="1947" name="Google Shape;1947;p34"/>
            <p:cNvSpPr/>
            <p:nvPr/>
          </p:nvSpPr>
          <p:spPr>
            <a:xfrm>
              <a:off x="761825" y="2614775"/>
              <a:ext cx="1934700" cy="417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Fake news</a:t>
              </a:r>
              <a:endParaRPr sz="1800" b="1">
                <a:solidFill>
                  <a:schemeClr val="lt1"/>
                </a:solidFill>
                <a:latin typeface="Fira Sans Extra Condensed"/>
                <a:ea typeface="Fira Sans Extra Condensed"/>
                <a:cs typeface="Fira Sans Extra Condensed"/>
                <a:sym typeface="Fira Sans Extra Condensed"/>
              </a:endParaRPr>
            </a:p>
          </p:txBody>
        </p:sp>
        <p:sp>
          <p:nvSpPr>
            <p:cNvPr id="1948" name="Google Shape;1948;p34"/>
            <p:cNvSpPr/>
            <p:nvPr/>
          </p:nvSpPr>
          <p:spPr>
            <a:xfrm>
              <a:off x="1574721" y="1951432"/>
              <a:ext cx="308898" cy="303826"/>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56" name="Google Shape;1956;p34"/>
          <p:cNvGrpSpPr/>
          <p:nvPr/>
        </p:nvGrpSpPr>
        <p:grpSpPr>
          <a:xfrm>
            <a:off x="6447450" y="1703150"/>
            <a:ext cx="1934700" cy="1328625"/>
            <a:chOff x="6447450" y="1703150"/>
            <a:chExt cx="1934700" cy="1328625"/>
          </a:xfrm>
        </p:grpSpPr>
        <p:sp>
          <p:nvSpPr>
            <p:cNvPr id="1957" name="Google Shape;1957;p34"/>
            <p:cNvSpPr/>
            <p:nvPr/>
          </p:nvSpPr>
          <p:spPr>
            <a:xfrm flipH="1">
              <a:off x="7015700" y="1703150"/>
              <a:ext cx="798300" cy="800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solidFill>
                  <a:schemeClr val="lt1"/>
                </a:solidFill>
              </a:endParaRPr>
            </a:p>
          </p:txBody>
        </p:sp>
        <p:cxnSp>
          <p:nvCxnSpPr>
            <p:cNvPr id="1958" name="Google Shape;1958;p34"/>
            <p:cNvCxnSpPr>
              <a:cxnSpLocks/>
              <a:stCxn id="1957" idx="4"/>
              <a:endCxn id="1959" idx="0"/>
            </p:cNvCxnSpPr>
            <p:nvPr/>
          </p:nvCxnSpPr>
          <p:spPr>
            <a:xfrm>
              <a:off x="7414850" y="2503550"/>
              <a:ext cx="0" cy="111300"/>
            </a:xfrm>
            <a:prstGeom prst="straightConnector1">
              <a:avLst/>
            </a:prstGeom>
            <a:noFill/>
            <a:ln w="9525" cap="flat" cmpd="sng">
              <a:solidFill>
                <a:schemeClr val="dk1"/>
              </a:solidFill>
              <a:prstDash val="solid"/>
              <a:round/>
              <a:headEnd type="none" w="med" len="med"/>
              <a:tailEnd type="none" w="med" len="med"/>
            </a:ln>
          </p:spPr>
        </p:cxnSp>
        <p:sp>
          <p:nvSpPr>
            <p:cNvPr id="1959" name="Google Shape;1959;p34"/>
            <p:cNvSpPr/>
            <p:nvPr/>
          </p:nvSpPr>
          <p:spPr>
            <a:xfrm>
              <a:off x="6447450" y="2614775"/>
              <a:ext cx="1934700" cy="417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Fira Sans Extra Condensed"/>
                  <a:ea typeface="Fira Sans Extra Condensed"/>
                  <a:cs typeface="Fira Sans Extra Condensed"/>
                  <a:sym typeface="Fira Sans Extra Condensed"/>
                </a:rPr>
                <a:t>Real news</a:t>
              </a:r>
              <a:endParaRPr sz="1800" b="1">
                <a:solidFill>
                  <a:schemeClr val="lt1"/>
                </a:solidFill>
                <a:latin typeface="Fira Sans Extra Condensed"/>
                <a:ea typeface="Fira Sans Extra Condensed"/>
                <a:cs typeface="Fira Sans Extra Condensed"/>
                <a:sym typeface="Fira Sans Extra Condensed"/>
              </a:endParaRPr>
            </a:p>
          </p:txBody>
        </p:sp>
        <p:sp>
          <p:nvSpPr>
            <p:cNvPr id="1960" name="Google Shape;1960;p34"/>
            <p:cNvSpPr/>
            <p:nvPr/>
          </p:nvSpPr>
          <p:spPr>
            <a:xfrm>
              <a:off x="7236307" y="1985301"/>
              <a:ext cx="356970" cy="236096"/>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85" name="Google Shape;1985;p34"/>
          <p:cNvSpPr txBox="1">
            <a:spLocks noGrp="1"/>
          </p:cNvSpPr>
          <p:nvPr>
            <p:ph type="title"/>
          </p:nvPr>
        </p:nvSpPr>
        <p:spPr>
          <a:xfrm>
            <a:off x="3557227" y="2217200"/>
            <a:ext cx="20295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Thank You</a:t>
            </a:r>
            <a:endParaRPr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22;p16">
            <a:extLst>
              <a:ext uri="{FF2B5EF4-FFF2-40B4-BE49-F238E27FC236}">
                <a16:creationId xmlns:a16="http://schemas.microsoft.com/office/drawing/2014/main" id="{669288F1-9FAF-98B7-F804-E3B063091D56}"/>
              </a:ext>
            </a:extLst>
          </p:cNvPr>
          <p:cNvGrpSpPr/>
          <p:nvPr/>
        </p:nvGrpSpPr>
        <p:grpSpPr>
          <a:xfrm>
            <a:off x="518321" y="784750"/>
            <a:ext cx="3419971" cy="3737900"/>
            <a:chOff x="481150" y="1007775"/>
            <a:chExt cx="3419971" cy="3737900"/>
          </a:xfrm>
        </p:grpSpPr>
        <p:sp>
          <p:nvSpPr>
            <p:cNvPr id="4" name="Google Shape;223;p16">
              <a:extLst>
                <a:ext uri="{FF2B5EF4-FFF2-40B4-BE49-F238E27FC236}">
                  <a16:creationId xmlns:a16="http://schemas.microsoft.com/office/drawing/2014/main" id="{7C2200DA-D87C-F6FF-D90B-CF4832E91DC7}"/>
                </a:ext>
              </a:extLst>
            </p:cNvPr>
            <p:cNvSpPr/>
            <p:nvPr/>
          </p:nvSpPr>
          <p:spPr>
            <a:xfrm>
              <a:off x="481150" y="1007775"/>
              <a:ext cx="3419971" cy="3671041"/>
            </a:xfrm>
            <a:custGeom>
              <a:avLst/>
              <a:gdLst/>
              <a:ahLst/>
              <a:cxnLst/>
              <a:rect l="l" t="t" r="r" b="b"/>
              <a:pathLst>
                <a:path w="19174" h="24400" extrusionOk="0">
                  <a:moveTo>
                    <a:pt x="9952" y="0"/>
                  </a:moveTo>
                  <a:cubicBezTo>
                    <a:pt x="7821" y="0"/>
                    <a:pt x="5443" y="831"/>
                    <a:pt x="3293" y="2784"/>
                  </a:cubicBezTo>
                  <a:cubicBezTo>
                    <a:pt x="1839" y="4101"/>
                    <a:pt x="1104" y="6300"/>
                    <a:pt x="1044" y="8402"/>
                  </a:cubicBezTo>
                  <a:cubicBezTo>
                    <a:pt x="978" y="10469"/>
                    <a:pt x="1621" y="12556"/>
                    <a:pt x="1180" y="14567"/>
                  </a:cubicBezTo>
                  <a:cubicBezTo>
                    <a:pt x="947" y="15610"/>
                    <a:pt x="436" y="16567"/>
                    <a:pt x="284" y="17626"/>
                  </a:cubicBezTo>
                  <a:cubicBezTo>
                    <a:pt x="0" y="19607"/>
                    <a:pt x="1059" y="21577"/>
                    <a:pt x="2518" y="22666"/>
                  </a:cubicBezTo>
                  <a:cubicBezTo>
                    <a:pt x="3977" y="23750"/>
                    <a:pt x="5765" y="24105"/>
                    <a:pt x="7507" y="24282"/>
                  </a:cubicBezTo>
                  <a:cubicBezTo>
                    <a:pt x="8212" y="24354"/>
                    <a:pt x="8922" y="24400"/>
                    <a:pt x="9631" y="24400"/>
                  </a:cubicBezTo>
                  <a:cubicBezTo>
                    <a:pt x="10875" y="24400"/>
                    <a:pt x="12116" y="24259"/>
                    <a:pt x="13312" y="23872"/>
                  </a:cubicBezTo>
                  <a:cubicBezTo>
                    <a:pt x="15197" y="23264"/>
                    <a:pt x="16975" y="21988"/>
                    <a:pt x="18003" y="20078"/>
                  </a:cubicBezTo>
                  <a:cubicBezTo>
                    <a:pt x="19026" y="18173"/>
                    <a:pt x="19173" y="15595"/>
                    <a:pt x="18089" y="13766"/>
                  </a:cubicBezTo>
                  <a:cubicBezTo>
                    <a:pt x="17203" y="12267"/>
                    <a:pt x="15567" y="11264"/>
                    <a:pt x="15268" y="9481"/>
                  </a:cubicBezTo>
                  <a:cubicBezTo>
                    <a:pt x="14928" y="7449"/>
                    <a:pt x="16722" y="5216"/>
                    <a:pt x="15886" y="3392"/>
                  </a:cubicBezTo>
                  <a:cubicBezTo>
                    <a:pt x="14944" y="1327"/>
                    <a:pt x="12646" y="0"/>
                    <a:pt x="9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4;p16">
              <a:extLst>
                <a:ext uri="{FF2B5EF4-FFF2-40B4-BE49-F238E27FC236}">
                  <a16:creationId xmlns:a16="http://schemas.microsoft.com/office/drawing/2014/main" id="{AEC7176C-E8AF-6E8E-B689-48496270D5B7}"/>
                </a:ext>
              </a:extLst>
            </p:cNvPr>
            <p:cNvSpPr/>
            <p:nvPr/>
          </p:nvSpPr>
          <p:spPr>
            <a:xfrm>
              <a:off x="769843" y="4667091"/>
              <a:ext cx="2778451" cy="78584"/>
            </a:xfrm>
            <a:custGeom>
              <a:avLst/>
              <a:gdLst/>
              <a:ahLst/>
              <a:cxnLst/>
              <a:rect l="l" t="t" r="r" b="b"/>
              <a:pathLst>
                <a:path w="31418" h="690" extrusionOk="0">
                  <a:moveTo>
                    <a:pt x="264" y="0"/>
                  </a:moveTo>
                  <a:cubicBezTo>
                    <a:pt x="117" y="0"/>
                    <a:pt x="1" y="158"/>
                    <a:pt x="1" y="345"/>
                  </a:cubicBezTo>
                  <a:cubicBezTo>
                    <a:pt x="1" y="537"/>
                    <a:pt x="117" y="689"/>
                    <a:pt x="264" y="689"/>
                  </a:cubicBezTo>
                  <a:lnTo>
                    <a:pt x="31154" y="689"/>
                  </a:lnTo>
                  <a:cubicBezTo>
                    <a:pt x="31301" y="689"/>
                    <a:pt x="31418" y="537"/>
                    <a:pt x="31418" y="345"/>
                  </a:cubicBezTo>
                  <a:cubicBezTo>
                    <a:pt x="31418" y="158"/>
                    <a:pt x="31301" y="0"/>
                    <a:pt x="31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5;p16">
              <a:extLst>
                <a:ext uri="{FF2B5EF4-FFF2-40B4-BE49-F238E27FC236}">
                  <a16:creationId xmlns:a16="http://schemas.microsoft.com/office/drawing/2014/main" id="{F5855E63-473D-22C6-F01E-780007298F07}"/>
                </a:ext>
              </a:extLst>
            </p:cNvPr>
            <p:cNvSpPr/>
            <p:nvPr/>
          </p:nvSpPr>
          <p:spPr>
            <a:xfrm>
              <a:off x="1733350" y="2296039"/>
              <a:ext cx="1366224" cy="2402396"/>
            </a:xfrm>
            <a:custGeom>
              <a:avLst/>
              <a:gdLst/>
              <a:ahLst/>
              <a:cxnLst/>
              <a:rect l="l" t="t" r="r" b="b"/>
              <a:pathLst>
                <a:path w="11996" h="21094" extrusionOk="0">
                  <a:moveTo>
                    <a:pt x="0" y="0"/>
                  </a:moveTo>
                  <a:lnTo>
                    <a:pt x="0" y="21093"/>
                  </a:lnTo>
                  <a:lnTo>
                    <a:pt x="11996" y="21093"/>
                  </a:lnTo>
                  <a:lnTo>
                    <a:pt x="11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6;p16">
              <a:extLst>
                <a:ext uri="{FF2B5EF4-FFF2-40B4-BE49-F238E27FC236}">
                  <a16:creationId xmlns:a16="http://schemas.microsoft.com/office/drawing/2014/main" id="{55B42DE1-0120-198F-15B4-C4ADB5643BEE}"/>
                </a:ext>
              </a:extLst>
            </p:cNvPr>
            <p:cNvSpPr/>
            <p:nvPr/>
          </p:nvSpPr>
          <p:spPr>
            <a:xfrm>
              <a:off x="1655449" y="2246953"/>
              <a:ext cx="1380119" cy="2451482"/>
            </a:xfrm>
            <a:custGeom>
              <a:avLst/>
              <a:gdLst/>
              <a:ahLst/>
              <a:cxnLst/>
              <a:rect l="l" t="t" r="r" b="b"/>
              <a:pathLst>
                <a:path w="12118" h="21525" extrusionOk="0">
                  <a:moveTo>
                    <a:pt x="0" y="0"/>
                  </a:moveTo>
                  <a:lnTo>
                    <a:pt x="0" y="21524"/>
                  </a:lnTo>
                  <a:lnTo>
                    <a:pt x="12117" y="21524"/>
                  </a:lnTo>
                  <a:lnTo>
                    <a:pt x="12117" y="487"/>
                  </a:lnTo>
                  <a:cubicBezTo>
                    <a:pt x="12117" y="218"/>
                    <a:pt x="11905" y="0"/>
                    <a:pt x="11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7;p16">
              <a:extLst>
                <a:ext uri="{FF2B5EF4-FFF2-40B4-BE49-F238E27FC236}">
                  <a16:creationId xmlns:a16="http://schemas.microsoft.com/office/drawing/2014/main" id="{799C5EDA-ACED-5C28-03FB-9C390234C6BD}"/>
                </a:ext>
              </a:extLst>
            </p:cNvPr>
            <p:cNvSpPr/>
            <p:nvPr/>
          </p:nvSpPr>
          <p:spPr>
            <a:xfrm>
              <a:off x="1459331" y="2192742"/>
              <a:ext cx="1498906" cy="2505694"/>
            </a:xfrm>
            <a:custGeom>
              <a:avLst/>
              <a:gdLst/>
              <a:ahLst/>
              <a:cxnLst/>
              <a:rect l="l" t="t" r="r" b="b"/>
              <a:pathLst>
                <a:path w="13161" h="22001" extrusionOk="0">
                  <a:moveTo>
                    <a:pt x="578" y="0"/>
                  </a:moveTo>
                  <a:cubicBezTo>
                    <a:pt x="258" y="0"/>
                    <a:pt x="0" y="259"/>
                    <a:pt x="0" y="578"/>
                  </a:cubicBezTo>
                  <a:lnTo>
                    <a:pt x="0" y="22000"/>
                  </a:lnTo>
                  <a:lnTo>
                    <a:pt x="13160" y="22000"/>
                  </a:lnTo>
                  <a:lnTo>
                    <a:pt x="131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8;p16">
              <a:extLst>
                <a:ext uri="{FF2B5EF4-FFF2-40B4-BE49-F238E27FC236}">
                  <a16:creationId xmlns:a16="http://schemas.microsoft.com/office/drawing/2014/main" id="{5B170260-B990-EA3E-6198-8A89BAB65271}"/>
                </a:ext>
              </a:extLst>
            </p:cNvPr>
            <p:cNvSpPr/>
            <p:nvPr/>
          </p:nvSpPr>
          <p:spPr>
            <a:xfrm>
              <a:off x="1631760" y="4250600"/>
              <a:ext cx="1139583" cy="308186"/>
            </a:xfrm>
            <a:custGeom>
              <a:avLst/>
              <a:gdLst/>
              <a:ahLst/>
              <a:cxnLst/>
              <a:rect l="l" t="t" r="r" b="b"/>
              <a:pathLst>
                <a:path w="10006" h="2706" extrusionOk="0">
                  <a:moveTo>
                    <a:pt x="1" y="0"/>
                  </a:moveTo>
                  <a:lnTo>
                    <a:pt x="1" y="2705"/>
                  </a:lnTo>
                  <a:lnTo>
                    <a:pt x="10005" y="2705"/>
                  </a:lnTo>
                  <a:lnTo>
                    <a:pt x="10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9;p16">
              <a:extLst>
                <a:ext uri="{FF2B5EF4-FFF2-40B4-BE49-F238E27FC236}">
                  <a16:creationId xmlns:a16="http://schemas.microsoft.com/office/drawing/2014/main" id="{07733730-C2C0-7E49-770D-BE294A5D0740}"/>
                </a:ext>
              </a:extLst>
            </p:cNvPr>
            <p:cNvSpPr/>
            <p:nvPr/>
          </p:nvSpPr>
          <p:spPr>
            <a:xfrm>
              <a:off x="2105996" y="3635600"/>
              <a:ext cx="665345" cy="534258"/>
            </a:xfrm>
            <a:custGeom>
              <a:avLst/>
              <a:gdLst/>
              <a:ahLst/>
              <a:cxnLst/>
              <a:rect l="l" t="t" r="r" b="b"/>
              <a:pathLst>
                <a:path w="5842" h="4691" extrusionOk="0">
                  <a:moveTo>
                    <a:pt x="1" y="0"/>
                  </a:moveTo>
                  <a:lnTo>
                    <a:pt x="1" y="4691"/>
                  </a:lnTo>
                  <a:lnTo>
                    <a:pt x="5841" y="4691"/>
                  </a:lnTo>
                  <a:lnTo>
                    <a:pt x="58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p16">
              <a:extLst>
                <a:ext uri="{FF2B5EF4-FFF2-40B4-BE49-F238E27FC236}">
                  <a16:creationId xmlns:a16="http://schemas.microsoft.com/office/drawing/2014/main" id="{08080928-8C7D-81F7-3B42-533ACFF07A74}"/>
                </a:ext>
              </a:extLst>
            </p:cNvPr>
            <p:cNvSpPr/>
            <p:nvPr/>
          </p:nvSpPr>
          <p:spPr>
            <a:xfrm>
              <a:off x="1611032" y="2424050"/>
              <a:ext cx="253405" cy="285750"/>
            </a:xfrm>
            <a:custGeom>
              <a:avLst/>
              <a:gdLst/>
              <a:ahLst/>
              <a:cxnLst/>
              <a:rect l="l" t="t" r="r" b="b"/>
              <a:pathLst>
                <a:path w="2225" h="2509" extrusionOk="0">
                  <a:moveTo>
                    <a:pt x="0" y="1"/>
                  </a:moveTo>
                  <a:lnTo>
                    <a:pt x="0" y="2508"/>
                  </a:lnTo>
                  <a:lnTo>
                    <a:pt x="477" y="2508"/>
                  </a:lnTo>
                  <a:lnTo>
                    <a:pt x="477" y="1328"/>
                  </a:lnTo>
                  <a:cubicBezTo>
                    <a:pt x="477" y="1186"/>
                    <a:pt x="461" y="948"/>
                    <a:pt x="441" y="614"/>
                  </a:cubicBezTo>
                  <a:lnTo>
                    <a:pt x="456" y="614"/>
                  </a:lnTo>
                  <a:lnTo>
                    <a:pt x="1545" y="2508"/>
                  </a:lnTo>
                  <a:lnTo>
                    <a:pt x="2224" y="2508"/>
                  </a:lnTo>
                  <a:lnTo>
                    <a:pt x="2224" y="1"/>
                  </a:lnTo>
                  <a:lnTo>
                    <a:pt x="1743" y="1"/>
                  </a:lnTo>
                  <a:lnTo>
                    <a:pt x="1743" y="1186"/>
                  </a:lnTo>
                  <a:cubicBezTo>
                    <a:pt x="1743" y="1323"/>
                    <a:pt x="1753" y="1551"/>
                    <a:pt x="1768" y="1880"/>
                  </a:cubicBezTo>
                  <a:lnTo>
                    <a:pt x="1758" y="1880"/>
                  </a:lnTo>
                  <a:lnTo>
                    <a:pt x="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1;p16">
              <a:extLst>
                <a:ext uri="{FF2B5EF4-FFF2-40B4-BE49-F238E27FC236}">
                  <a16:creationId xmlns:a16="http://schemas.microsoft.com/office/drawing/2014/main" id="{C9AB3A56-1B77-F351-F1CF-25F74A889E2E}"/>
                </a:ext>
              </a:extLst>
            </p:cNvPr>
            <p:cNvSpPr/>
            <p:nvPr/>
          </p:nvSpPr>
          <p:spPr>
            <a:xfrm>
              <a:off x="1967507" y="2424050"/>
              <a:ext cx="164571" cy="285750"/>
            </a:xfrm>
            <a:custGeom>
              <a:avLst/>
              <a:gdLst/>
              <a:ahLst/>
              <a:cxnLst/>
              <a:rect l="l" t="t" r="r" b="b"/>
              <a:pathLst>
                <a:path w="1445" h="2509" extrusionOk="0">
                  <a:moveTo>
                    <a:pt x="1" y="1"/>
                  </a:moveTo>
                  <a:lnTo>
                    <a:pt x="1" y="2508"/>
                  </a:lnTo>
                  <a:lnTo>
                    <a:pt x="1445" y="2508"/>
                  </a:lnTo>
                  <a:lnTo>
                    <a:pt x="1445" y="2067"/>
                  </a:lnTo>
                  <a:lnTo>
                    <a:pt x="533" y="2067"/>
                  </a:lnTo>
                  <a:lnTo>
                    <a:pt x="533" y="1424"/>
                  </a:lnTo>
                  <a:lnTo>
                    <a:pt x="1384" y="1424"/>
                  </a:lnTo>
                  <a:lnTo>
                    <a:pt x="1384" y="988"/>
                  </a:lnTo>
                  <a:lnTo>
                    <a:pt x="533" y="988"/>
                  </a:lnTo>
                  <a:lnTo>
                    <a:pt x="533" y="436"/>
                  </a:lnTo>
                  <a:lnTo>
                    <a:pt x="1445" y="436"/>
                  </a:lnTo>
                  <a:lnTo>
                    <a:pt x="1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2;p16">
              <a:extLst>
                <a:ext uri="{FF2B5EF4-FFF2-40B4-BE49-F238E27FC236}">
                  <a16:creationId xmlns:a16="http://schemas.microsoft.com/office/drawing/2014/main" id="{BFFFA897-8B46-261F-1389-A25199B78A1E}"/>
                </a:ext>
              </a:extLst>
            </p:cNvPr>
            <p:cNvSpPr/>
            <p:nvPr/>
          </p:nvSpPr>
          <p:spPr>
            <a:xfrm>
              <a:off x="2187883" y="2424050"/>
              <a:ext cx="386087" cy="285750"/>
            </a:xfrm>
            <a:custGeom>
              <a:avLst/>
              <a:gdLst/>
              <a:ahLst/>
              <a:cxnLst/>
              <a:rect l="l" t="t" r="r" b="b"/>
              <a:pathLst>
                <a:path w="3390" h="2509" extrusionOk="0">
                  <a:moveTo>
                    <a:pt x="1" y="1"/>
                  </a:moveTo>
                  <a:lnTo>
                    <a:pt x="639" y="2508"/>
                  </a:lnTo>
                  <a:lnTo>
                    <a:pt x="1242" y="2508"/>
                  </a:lnTo>
                  <a:lnTo>
                    <a:pt x="1576" y="1196"/>
                  </a:lnTo>
                  <a:cubicBezTo>
                    <a:pt x="1592" y="1135"/>
                    <a:pt x="1617" y="1039"/>
                    <a:pt x="1642" y="902"/>
                  </a:cubicBezTo>
                  <a:cubicBezTo>
                    <a:pt x="1668" y="765"/>
                    <a:pt x="1688" y="664"/>
                    <a:pt x="1693" y="603"/>
                  </a:cubicBezTo>
                  <a:cubicBezTo>
                    <a:pt x="1698" y="654"/>
                    <a:pt x="1713" y="755"/>
                    <a:pt x="1743" y="902"/>
                  </a:cubicBezTo>
                  <a:cubicBezTo>
                    <a:pt x="1774" y="1049"/>
                    <a:pt x="1799" y="1145"/>
                    <a:pt x="1809" y="1191"/>
                  </a:cubicBezTo>
                  <a:lnTo>
                    <a:pt x="2149" y="2508"/>
                  </a:lnTo>
                  <a:lnTo>
                    <a:pt x="2752" y="2508"/>
                  </a:lnTo>
                  <a:lnTo>
                    <a:pt x="3390" y="1"/>
                  </a:lnTo>
                  <a:lnTo>
                    <a:pt x="2868" y="1"/>
                  </a:lnTo>
                  <a:lnTo>
                    <a:pt x="2549" y="1368"/>
                  </a:lnTo>
                  <a:cubicBezTo>
                    <a:pt x="2529" y="1449"/>
                    <a:pt x="2508" y="1561"/>
                    <a:pt x="2483" y="1692"/>
                  </a:cubicBezTo>
                  <a:cubicBezTo>
                    <a:pt x="2458" y="1824"/>
                    <a:pt x="2437" y="1936"/>
                    <a:pt x="2427" y="2027"/>
                  </a:cubicBezTo>
                  <a:cubicBezTo>
                    <a:pt x="2412" y="1931"/>
                    <a:pt x="2397" y="1824"/>
                    <a:pt x="2372" y="1692"/>
                  </a:cubicBezTo>
                  <a:cubicBezTo>
                    <a:pt x="2346" y="1566"/>
                    <a:pt x="2326" y="1470"/>
                    <a:pt x="2311" y="1404"/>
                  </a:cubicBezTo>
                  <a:lnTo>
                    <a:pt x="1946" y="1"/>
                  </a:lnTo>
                  <a:lnTo>
                    <a:pt x="1445" y="1"/>
                  </a:lnTo>
                  <a:lnTo>
                    <a:pt x="1080" y="1404"/>
                  </a:lnTo>
                  <a:cubicBezTo>
                    <a:pt x="1060" y="1480"/>
                    <a:pt x="1034" y="1586"/>
                    <a:pt x="1009" y="1723"/>
                  </a:cubicBezTo>
                  <a:cubicBezTo>
                    <a:pt x="984" y="1860"/>
                    <a:pt x="968" y="1961"/>
                    <a:pt x="963" y="2027"/>
                  </a:cubicBezTo>
                  <a:cubicBezTo>
                    <a:pt x="938" y="1839"/>
                    <a:pt x="898" y="1622"/>
                    <a:pt x="842" y="1368"/>
                  </a:cubicBezTo>
                  <a:lnTo>
                    <a:pt x="5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3;p16">
              <a:extLst>
                <a:ext uri="{FF2B5EF4-FFF2-40B4-BE49-F238E27FC236}">
                  <a16:creationId xmlns:a16="http://schemas.microsoft.com/office/drawing/2014/main" id="{66B90BE7-76BE-BD3F-61F9-0EDEF3233829}"/>
                </a:ext>
              </a:extLst>
            </p:cNvPr>
            <p:cNvSpPr/>
            <p:nvPr/>
          </p:nvSpPr>
          <p:spPr>
            <a:xfrm>
              <a:off x="2624650" y="2420064"/>
              <a:ext cx="185868" cy="293722"/>
            </a:xfrm>
            <a:custGeom>
              <a:avLst/>
              <a:gdLst/>
              <a:ahLst/>
              <a:cxnLst/>
              <a:rect l="l" t="t" r="r" b="b"/>
              <a:pathLst>
                <a:path w="1632" h="2579" extrusionOk="0">
                  <a:moveTo>
                    <a:pt x="877" y="0"/>
                  </a:moveTo>
                  <a:cubicBezTo>
                    <a:pt x="614" y="0"/>
                    <a:pt x="401" y="66"/>
                    <a:pt x="254" y="193"/>
                  </a:cubicBezTo>
                  <a:cubicBezTo>
                    <a:pt x="102" y="319"/>
                    <a:pt x="26" y="491"/>
                    <a:pt x="26" y="714"/>
                  </a:cubicBezTo>
                  <a:cubicBezTo>
                    <a:pt x="26" y="831"/>
                    <a:pt x="51" y="932"/>
                    <a:pt x="97" y="1023"/>
                  </a:cubicBezTo>
                  <a:cubicBezTo>
                    <a:pt x="142" y="1109"/>
                    <a:pt x="203" y="1185"/>
                    <a:pt x="279" y="1251"/>
                  </a:cubicBezTo>
                  <a:cubicBezTo>
                    <a:pt x="355" y="1317"/>
                    <a:pt x="472" y="1388"/>
                    <a:pt x="624" y="1459"/>
                  </a:cubicBezTo>
                  <a:cubicBezTo>
                    <a:pt x="786" y="1540"/>
                    <a:pt x="897" y="1596"/>
                    <a:pt x="948" y="1631"/>
                  </a:cubicBezTo>
                  <a:cubicBezTo>
                    <a:pt x="1004" y="1667"/>
                    <a:pt x="1044" y="1702"/>
                    <a:pt x="1069" y="1743"/>
                  </a:cubicBezTo>
                  <a:cubicBezTo>
                    <a:pt x="1095" y="1778"/>
                    <a:pt x="1110" y="1824"/>
                    <a:pt x="1110" y="1874"/>
                  </a:cubicBezTo>
                  <a:cubicBezTo>
                    <a:pt x="1110" y="1960"/>
                    <a:pt x="1080" y="2026"/>
                    <a:pt x="1019" y="2072"/>
                  </a:cubicBezTo>
                  <a:cubicBezTo>
                    <a:pt x="953" y="2118"/>
                    <a:pt x="867" y="2138"/>
                    <a:pt x="750" y="2138"/>
                  </a:cubicBezTo>
                  <a:cubicBezTo>
                    <a:pt x="654" y="2138"/>
                    <a:pt x="543" y="2123"/>
                    <a:pt x="426" y="2092"/>
                  </a:cubicBezTo>
                  <a:cubicBezTo>
                    <a:pt x="310" y="2062"/>
                    <a:pt x="168" y="2006"/>
                    <a:pt x="1" y="1930"/>
                  </a:cubicBezTo>
                  <a:lnTo>
                    <a:pt x="1" y="2427"/>
                  </a:lnTo>
                  <a:cubicBezTo>
                    <a:pt x="203" y="2528"/>
                    <a:pt x="441" y="2578"/>
                    <a:pt x="710" y="2578"/>
                  </a:cubicBezTo>
                  <a:cubicBezTo>
                    <a:pt x="999" y="2578"/>
                    <a:pt x="1226" y="2513"/>
                    <a:pt x="1389" y="2381"/>
                  </a:cubicBezTo>
                  <a:cubicBezTo>
                    <a:pt x="1551" y="2249"/>
                    <a:pt x="1632" y="2072"/>
                    <a:pt x="1632" y="1844"/>
                  </a:cubicBezTo>
                  <a:cubicBezTo>
                    <a:pt x="1632" y="1682"/>
                    <a:pt x="1586" y="1545"/>
                    <a:pt x="1500" y="1434"/>
                  </a:cubicBezTo>
                  <a:cubicBezTo>
                    <a:pt x="1414" y="1322"/>
                    <a:pt x="1252" y="1206"/>
                    <a:pt x="1019" y="1094"/>
                  </a:cubicBezTo>
                  <a:cubicBezTo>
                    <a:pt x="841" y="1013"/>
                    <a:pt x="730" y="952"/>
                    <a:pt x="684" y="922"/>
                  </a:cubicBezTo>
                  <a:cubicBezTo>
                    <a:pt x="634" y="887"/>
                    <a:pt x="603" y="856"/>
                    <a:pt x="578" y="821"/>
                  </a:cubicBezTo>
                  <a:cubicBezTo>
                    <a:pt x="558" y="785"/>
                    <a:pt x="548" y="745"/>
                    <a:pt x="548" y="694"/>
                  </a:cubicBezTo>
                  <a:cubicBezTo>
                    <a:pt x="548" y="623"/>
                    <a:pt x="573" y="562"/>
                    <a:pt x="629" y="512"/>
                  </a:cubicBezTo>
                  <a:cubicBezTo>
                    <a:pt x="679" y="466"/>
                    <a:pt x="760" y="441"/>
                    <a:pt x="857" y="441"/>
                  </a:cubicBezTo>
                  <a:cubicBezTo>
                    <a:pt x="943" y="441"/>
                    <a:pt x="1029" y="456"/>
                    <a:pt x="1115" y="476"/>
                  </a:cubicBezTo>
                  <a:cubicBezTo>
                    <a:pt x="1206" y="497"/>
                    <a:pt x="1313" y="537"/>
                    <a:pt x="1449" y="593"/>
                  </a:cubicBezTo>
                  <a:lnTo>
                    <a:pt x="1622" y="177"/>
                  </a:lnTo>
                  <a:cubicBezTo>
                    <a:pt x="1490" y="122"/>
                    <a:pt x="1368" y="76"/>
                    <a:pt x="1247" y="46"/>
                  </a:cubicBezTo>
                  <a:cubicBezTo>
                    <a:pt x="1130" y="15"/>
                    <a:pt x="1009" y="0"/>
                    <a:pt x="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4;p16">
              <a:extLst>
                <a:ext uri="{FF2B5EF4-FFF2-40B4-BE49-F238E27FC236}">
                  <a16:creationId xmlns:a16="http://schemas.microsoft.com/office/drawing/2014/main" id="{B1E93FD2-33F6-5558-1E0A-CAA9AAE09C95}"/>
                </a:ext>
              </a:extLst>
            </p:cNvPr>
            <p:cNvSpPr/>
            <p:nvPr/>
          </p:nvSpPr>
          <p:spPr>
            <a:xfrm>
              <a:off x="1631760" y="2860244"/>
              <a:ext cx="784702" cy="38723"/>
            </a:xfrm>
            <a:custGeom>
              <a:avLst/>
              <a:gdLst/>
              <a:ahLst/>
              <a:cxnLst/>
              <a:rect l="l" t="t" r="r" b="b"/>
              <a:pathLst>
                <a:path w="6890" h="340" extrusionOk="0">
                  <a:moveTo>
                    <a:pt x="1" y="0"/>
                  </a:moveTo>
                  <a:lnTo>
                    <a:pt x="1" y="340"/>
                  </a:lnTo>
                  <a:lnTo>
                    <a:pt x="6890" y="340"/>
                  </a:lnTo>
                  <a:lnTo>
                    <a:pt x="6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5;p16">
              <a:extLst>
                <a:ext uri="{FF2B5EF4-FFF2-40B4-BE49-F238E27FC236}">
                  <a16:creationId xmlns:a16="http://schemas.microsoft.com/office/drawing/2014/main" id="{C0DFFC7C-1A77-2578-7C34-F7AC6E27BC5C}"/>
                </a:ext>
              </a:extLst>
            </p:cNvPr>
            <p:cNvSpPr/>
            <p:nvPr/>
          </p:nvSpPr>
          <p:spPr>
            <a:xfrm>
              <a:off x="1631760" y="2968097"/>
              <a:ext cx="1139583" cy="38723"/>
            </a:xfrm>
            <a:custGeom>
              <a:avLst/>
              <a:gdLst/>
              <a:ahLst/>
              <a:cxnLst/>
              <a:rect l="l" t="t" r="r" b="b"/>
              <a:pathLst>
                <a:path w="10006" h="340" extrusionOk="0">
                  <a:moveTo>
                    <a:pt x="1" y="0"/>
                  </a:moveTo>
                  <a:lnTo>
                    <a:pt x="1" y="340"/>
                  </a:lnTo>
                  <a:lnTo>
                    <a:pt x="10005" y="340"/>
                  </a:lnTo>
                  <a:lnTo>
                    <a:pt x="10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6;p16">
              <a:extLst>
                <a:ext uri="{FF2B5EF4-FFF2-40B4-BE49-F238E27FC236}">
                  <a16:creationId xmlns:a16="http://schemas.microsoft.com/office/drawing/2014/main" id="{26EB6144-022D-E2BC-1158-7130227ABC1A}"/>
                </a:ext>
              </a:extLst>
            </p:cNvPr>
            <p:cNvSpPr/>
            <p:nvPr/>
          </p:nvSpPr>
          <p:spPr>
            <a:xfrm>
              <a:off x="1631760" y="3076519"/>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7;p16">
              <a:extLst>
                <a:ext uri="{FF2B5EF4-FFF2-40B4-BE49-F238E27FC236}">
                  <a16:creationId xmlns:a16="http://schemas.microsoft.com/office/drawing/2014/main" id="{4C7966C0-48A9-D05F-6E80-0C60FC2B4A3C}"/>
                </a:ext>
              </a:extLst>
            </p:cNvPr>
            <p:cNvSpPr/>
            <p:nvPr/>
          </p:nvSpPr>
          <p:spPr>
            <a:xfrm>
              <a:off x="1631760" y="3184372"/>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8;p16">
              <a:extLst>
                <a:ext uri="{FF2B5EF4-FFF2-40B4-BE49-F238E27FC236}">
                  <a16:creationId xmlns:a16="http://schemas.microsoft.com/office/drawing/2014/main" id="{B1916200-57CE-B533-BFB0-392389F6F86F}"/>
                </a:ext>
              </a:extLst>
            </p:cNvPr>
            <p:cNvSpPr/>
            <p:nvPr/>
          </p:nvSpPr>
          <p:spPr>
            <a:xfrm>
              <a:off x="1631760" y="3292908"/>
              <a:ext cx="1139583" cy="38723"/>
            </a:xfrm>
            <a:custGeom>
              <a:avLst/>
              <a:gdLst/>
              <a:ahLst/>
              <a:cxnLst/>
              <a:rect l="l" t="t" r="r" b="b"/>
              <a:pathLst>
                <a:path w="10006" h="340" extrusionOk="0">
                  <a:moveTo>
                    <a:pt x="1" y="0"/>
                  </a:moveTo>
                  <a:lnTo>
                    <a:pt x="1" y="340"/>
                  </a:lnTo>
                  <a:lnTo>
                    <a:pt x="10005" y="340"/>
                  </a:lnTo>
                  <a:lnTo>
                    <a:pt x="10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9;p16">
              <a:extLst>
                <a:ext uri="{FF2B5EF4-FFF2-40B4-BE49-F238E27FC236}">
                  <a16:creationId xmlns:a16="http://schemas.microsoft.com/office/drawing/2014/main" id="{098E80FC-B637-9169-D731-4C4E9E36F7BB}"/>
                </a:ext>
              </a:extLst>
            </p:cNvPr>
            <p:cNvSpPr/>
            <p:nvPr/>
          </p:nvSpPr>
          <p:spPr>
            <a:xfrm>
              <a:off x="1631760" y="3400761"/>
              <a:ext cx="1139583" cy="38723"/>
            </a:xfrm>
            <a:custGeom>
              <a:avLst/>
              <a:gdLst/>
              <a:ahLst/>
              <a:cxnLst/>
              <a:rect l="l" t="t" r="r" b="b"/>
              <a:pathLst>
                <a:path w="10006" h="340"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0;p16">
              <a:extLst>
                <a:ext uri="{FF2B5EF4-FFF2-40B4-BE49-F238E27FC236}">
                  <a16:creationId xmlns:a16="http://schemas.microsoft.com/office/drawing/2014/main" id="{C577E43F-5863-5BC5-F1F4-8ADE625623B4}"/>
                </a:ext>
              </a:extLst>
            </p:cNvPr>
            <p:cNvSpPr/>
            <p:nvPr/>
          </p:nvSpPr>
          <p:spPr>
            <a:xfrm>
              <a:off x="1631760" y="3509183"/>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1;p16">
              <a:extLst>
                <a:ext uri="{FF2B5EF4-FFF2-40B4-BE49-F238E27FC236}">
                  <a16:creationId xmlns:a16="http://schemas.microsoft.com/office/drawing/2014/main" id="{D3623ED3-ABA9-7FD2-8C30-69CD4E5D1233}"/>
                </a:ext>
              </a:extLst>
            </p:cNvPr>
            <p:cNvSpPr/>
            <p:nvPr/>
          </p:nvSpPr>
          <p:spPr>
            <a:xfrm>
              <a:off x="1631760" y="3630931"/>
              <a:ext cx="337114" cy="37014"/>
            </a:xfrm>
            <a:custGeom>
              <a:avLst/>
              <a:gdLst/>
              <a:ahLst/>
              <a:cxnLst/>
              <a:rect l="l" t="t" r="r" b="b"/>
              <a:pathLst>
                <a:path w="2960" h="325" extrusionOk="0">
                  <a:moveTo>
                    <a:pt x="1" y="1"/>
                  </a:moveTo>
                  <a:lnTo>
                    <a:pt x="1" y="325"/>
                  </a:lnTo>
                  <a:lnTo>
                    <a:pt x="2959" y="325"/>
                  </a:lnTo>
                  <a:lnTo>
                    <a:pt x="2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2;p16">
              <a:extLst>
                <a:ext uri="{FF2B5EF4-FFF2-40B4-BE49-F238E27FC236}">
                  <a16:creationId xmlns:a16="http://schemas.microsoft.com/office/drawing/2014/main" id="{23D2789B-F30F-3A91-5D52-8C1B5AEB1952}"/>
                </a:ext>
              </a:extLst>
            </p:cNvPr>
            <p:cNvSpPr/>
            <p:nvPr/>
          </p:nvSpPr>
          <p:spPr>
            <a:xfrm>
              <a:off x="1631760" y="3750970"/>
              <a:ext cx="337114" cy="37014"/>
            </a:xfrm>
            <a:custGeom>
              <a:avLst/>
              <a:gdLst/>
              <a:ahLst/>
              <a:cxnLst/>
              <a:rect l="l" t="t" r="r" b="b"/>
              <a:pathLst>
                <a:path w="2960" h="325" extrusionOk="0">
                  <a:moveTo>
                    <a:pt x="1" y="0"/>
                  </a:moveTo>
                  <a:lnTo>
                    <a:pt x="1" y="325"/>
                  </a:lnTo>
                  <a:lnTo>
                    <a:pt x="2959" y="325"/>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3;p16">
              <a:extLst>
                <a:ext uri="{FF2B5EF4-FFF2-40B4-BE49-F238E27FC236}">
                  <a16:creationId xmlns:a16="http://schemas.microsoft.com/office/drawing/2014/main" id="{5A34F54F-1428-3902-AE50-D18F3054E102}"/>
                </a:ext>
              </a:extLst>
            </p:cNvPr>
            <p:cNvSpPr/>
            <p:nvPr/>
          </p:nvSpPr>
          <p:spPr>
            <a:xfrm>
              <a:off x="1631760" y="3871008"/>
              <a:ext cx="337114" cy="37014"/>
            </a:xfrm>
            <a:custGeom>
              <a:avLst/>
              <a:gdLst/>
              <a:ahLst/>
              <a:cxnLst/>
              <a:rect l="l" t="t" r="r" b="b"/>
              <a:pathLst>
                <a:path w="2960" h="325" extrusionOk="0">
                  <a:moveTo>
                    <a:pt x="1" y="0"/>
                  </a:moveTo>
                  <a:lnTo>
                    <a:pt x="1" y="324"/>
                  </a:lnTo>
                  <a:lnTo>
                    <a:pt x="2959" y="324"/>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4;p16">
              <a:extLst>
                <a:ext uri="{FF2B5EF4-FFF2-40B4-BE49-F238E27FC236}">
                  <a16:creationId xmlns:a16="http://schemas.microsoft.com/office/drawing/2014/main" id="{210BC964-A53D-66F8-6C22-EC5559DAB49E}"/>
                </a:ext>
              </a:extLst>
            </p:cNvPr>
            <p:cNvSpPr/>
            <p:nvPr/>
          </p:nvSpPr>
          <p:spPr>
            <a:xfrm>
              <a:off x="1631760" y="3990933"/>
              <a:ext cx="337114" cy="37014"/>
            </a:xfrm>
            <a:custGeom>
              <a:avLst/>
              <a:gdLst/>
              <a:ahLst/>
              <a:cxnLst/>
              <a:rect l="l" t="t" r="r" b="b"/>
              <a:pathLst>
                <a:path w="2960" h="325" extrusionOk="0">
                  <a:moveTo>
                    <a:pt x="1" y="1"/>
                  </a:moveTo>
                  <a:lnTo>
                    <a:pt x="1" y="325"/>
                  </a:lnTo>
                  <a:lnTo>
                    <a:pt x="2959" y="325"/>
                  </a:lnTo>
                  <a:lnTo>
                    <a:pt x="2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p16">
              <a:extLst>
                <a:ext uri="{FF2B5EF4-FFF2-40B4-BE49-F238E27FC236}">
                  <a16:creationId xmlns:a16="http://schemas.microsoft.com/office/drawing/2014/main" id="{82DD91F2-2D52-D6D1-0F3D-8F47BDF92718}"/>
                </a:ext>
              </a:extLst>
            </p:cNvPr>
            <p:cNvSpPr/>
            <p:nvPr/>
          </p:nvSpPr>
          <p:spPr>
            <a:xfrm>
              <a:off x="1631760" y="4110972"/>
              <a:ext cx="337114" cy="37014"/>
            </a:xfrm>
            <a:custGeom>
              <a:avLst/>
              <a:gdLst/>
              <a:ahLst/>
              <a:cxnLst/>
              <a:rect l="l" t="t" r="r" b="b"/>
              <a:pathLst>
                <a:path w="2960" h="325" extrusionOk="0">
                  <a:moveTo>
                    <a:pt x="1" y="0"/>
                  </a:moveTo>
                  <a:lnTo>
                    <a:pt x="1" y="324"/>
                  </a:lnTo>
                  <a:lnTo>
                    <a:pt x="2959" y="324"/>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6;p16">
              <a:extLst>
                <a:ext uri="{FF2B5EF4-FFF2-40B4-BE49-F238E27FC236}">
                  <a16:creationId xmlns:a16="http://schemas.microsoft.com/office/drawing/2014/main" id="{3B909D40-4307-7909-1568-F3DFCFB77D89}"/>
                </a:ext>
              </a:extLst>
            </p:cNvPr>
            <p:cNvSpPr/>
            <p:nvPr/>
          </p:nvSpPr>
          <p:spPr>
            <a:xfrm>
              <a:off x="1841203" y="1727164"/>
              <a:ext cx="173227" cy="272994"/>
            </a:xfrm>
            <a:custGeom>
              <a:avLst/>
              <a:gdLst/>
              <a:ahLst/>
              <a:cxnLst/>
              <a:rect l="l" t="t" r="r" b="b"/>
              <a:pathLst>
                <a:path w="1521" h="2397" extrusionOk="0">
                  <a:moveTo>
                    <a:pt x="1029" y="31"/>
                  </a:moveTo>
                  <a:cubicBezTo>
                    <a:pt x="1004" y="41"/>
                    <a:pt x="978" y="61"/>
                    <a:pt x="958" y="81"/>
                  </a:cubicBezTo>
                  <a:lnTo>
                    <a:pt x="958" y="81"/>
                  </a:lnTo>
                  <a:cubicBezTo>
                    <a:pt x="938" y="107"/>
                    <a:pt x="917" y="137"/>
                    <a:pt x="897" y="162"/>
                  </a:cubicBezTo>
                  <a:lnTo>
                    <a:pt x="897" y="162"/>
                  </a:lnTo>
                  <a:cubicBezTo>
                    <a:pt x="755" y="355"/>
                    <a:pt x="644" y="563"/>
                    <a:pt x="527" y="770"/>
                  </a:cubicBezTo>
                  <a:lnTo>
                    <a:pt x="527" y="770"/>
                  </a:lnTo>
                  <a:cubicBezTo>
                    <a:pt x="380" y="1044"/>
                    <a:pt x="234" y="1312"/>
                    <a:pt x="122" y="1601"/>
                  </a:cubicBezTo>
                  <a:lnTo>
                    <a:pt x="122" y="1601"/>
                  </a:lnTo>
                  <a:cubicBezTo>
                    <a:pt x="66" y="1743"/>
                    <a:pt x="16" y="1895"/>
                    <a:pt x="6" y="2052"/>
                  </a:cubicBezTo>
                  <a:lnTo>
                    <a:pt x="6" y="2052"/>
                  </a:lnTo>
                  <a:cubicBezTo>
                    <a:pt x="1" y="2128"/>
                    <a:pt x="11" y="2214"/>
                    <a:pt x="51" y="2280"/>
                  </a:cubicBezTo>
                  <a:lnTo>
                    <a:pt x="51" y="2280"/>
                  </a:lnTo>
                  <a:cubicBezTo>
                    <a:pt x="132" y="2396"/>
                    <a:pt x="310" y="2396"/>
                    <a:pt x="426" y="2320"/>
                  </a:cubicBezTo>
                  <a:lnTo>
                    <a:pt x="426" y="2320"/>
                  </a:lnTo>
                  <a:cubicBezTo>
                    <a:pt x="537" y="2244"/>
                    <a:pt x="598" y="2118"/>
                    <a:pt x="664" y="2001"/>
                  </a:cubicBezTo>
                  <a:lnTo>
                    <a:pt x="664" y="2001"/>
                  </a:lnTo>
                  <a:cubicBezTo>
                    <a:pt x="928" y="1550"/>
                    <a:pt x="1155" y="1069"/>
                    <a:pt x="1399" y="603"/>
                  </a:cubicBezTo>
                  <a:lnTo>
                    <a:pt x="1399" y="603"/>
                  </a:lnTo>
                  <a:cubicBezTo>
                    <a:pt x="1439" y="527"/>
                    <a:pt x="1480" y="446"/>
                    <a:pt x="1495" y="355"/>
                  </a:cubicBezTo>
                  <a:lnTo>
                    <a:pt x="1495" y="355"/>
                  </a:lnTo>
                  <a:cubicBezTo>
                    <a:pt x="1520" y="157"/>
                    <a:pt x="1333" y="0"/>
                    <a:pt x="1155" y="0"/>
                  </a:cubicBezTo>
                  <a:lnTo>
                    <a:pt x="1155" y="0"/>
                  </a:lnTo>
                  <a:cubicBezTo>
                    <a:pt x="1110" y="0"/>
                    <a:pt x="1069" y="5"/>
                    <a:pt x="1029" y="31"/>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7;p16">
              <a:extLst>
                <a:ext uri="{FF2B5EF4-FFF2-40B4-BE49-F238E27FC236}">
                  <a16:creationId xmlns:a16="http://schemas.microsoft.com/office/drawing/2014/main" id="{30D88014-6A9F-EAF1-13EE-822CC3571E1C}"/>
                </a:ext>
              </a:extLst>
            </p:cNvPr>
            <p:cNvSpPr/>
            <p:nvPr/>
          </p:nvSpPr>
          <p:spPr>
            <a:xfrm>
              <a:off x="1888467" y="1675800"/>
              <a:ext cx="146690" cy="198624"/>
            </a:xfrm>
            <a:custGeom>
              <a:avLst/>
              <a:gdLst/>
              <a:ahLst/>
              <a:cxnLst/>
              <a:rect l="l" t="t" r="r" b="b"/>
              <a:pathLst>
                <a:path w="1288" h="1744" extrusionOk="0">
                  <a:moveTo>
                    <a:pt x="1284" y="0"/>
                  </a:moveTo>
                  <a:cubicBezTo>
                    <a:pt x="1238" y="0"/>
                    <a:pt x="852" y="77"/>
                    <a:pt x="842" y="77"/>
                  </a:cubicBezTo>
                  <a:cubicBezTo>
                    <a:pt x="452" y="208"/>
                    <a:pt x="1" y="1272"/>
                    <a:pt x="1" y="1272"/>
                  </a:cubicBezTo>
                  <a:lnTo>
                    <a:pt x="984" y="1743"/>
                  </a:lnTo>
                  <a:lnTo>
                    <a:pt x="1288" y="1"/>
                  </a:lnTo>
                  <a:cubicBezTo>
                    <a:pt x="1287" y="0"/>
                    <a:pt x="1286" y="0"/>
                    <a:pt x="1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8;p16">
              <a:extLst>
                <a:ext uri="{FF2B5EF4-FFF2-40B4-BE49-F238E27FC236}">
                  <a16:creationId xmlns:a16="http://schemas.microsoft.com/office/drawing/2014/main" id="{82433652-E4C3-7915-491E-7176E8CED98B}"/>
                </a:ext>
              </a:extLst>
            </p:cNvPr>
            <p:cNvSpPr/>
            <p:nvPr/>
          </p:nvSpPr>
          <p:spPr>
            <a:xfrm>
              <a:off x="2355187" y="2585544"/>
              <a:ext cx="1367" cy="5353"/>
            </a:xfrm>
            <a:custGeom>
              <a:avLst/>
              <a:gdLst/>
              <a:ahLst/>
              <a:cxnLst/>
              <a:rect l="l" t="t" r="r" b="b"/>
              <a:pathLst>
                <a:path w="12" h="47" extrusionOk="0">
                  <a:moveTo>
                    <a:pt x="11" y="1"/>
                  </a:moveTo>
                  <a:lnTo>
                    <a:pt x="11" y="1"/>
                  </a:lnTo>
                  <a:cubicBezTo>
                    <a:pt x="6" y="16"/>
                    <a:pt x="1" y="31"/>
                    <a:pt x="1" y="47"/>
                  </a:cubicBezTo>
                  <a:cubicBezTo>
                    <a:pt x="6" y="31"/>
                    <a:pt x="6" y="16"/>
                    <a:pt x="11" y="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9;p16">
              <a:extLst>
                <a:ext uri="{FF2B5EF4-FFF2-40B4-BE49-F238E27FC236}">
                  <a16:creationId xmlns:a16="http://schemas.microsoft.com/office/drawing/2014/main" id="{77AFCF3B-03DC-D444-21AA-A7CF811FF7FB}"/>
                </a:ext>
              </a:extLst>
            </p:cNvPr>
            <p:cNvSpPr/>
            <p:nvPr/>
          </p:nvSpPr>
          <p:spPr>
            <a:xfrm>
              <a:off x="2473518" y="2624836"/>
              <a:ext cx="114" cy="114"/>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0;p16">
              <a:extLst>
                <a:ext uri="{FF2B5EF4-FFF2-40B4-BE49-F238E27FC236}">
                  <a16:creationId xmlns:a16="http://schemas.microsoft.com/office/drawing/2014/main" id="{D07DD83A-006A-A00A-AAF7-A782E7C4432A}"/>
                </a:ext>
              </a:extLst>
            </p:cNvPr>
            <p:cNvSpPr/>
            <p:nvPr/>
          </p:nvSpPr>
          <p:spPr>
            <a:xfrm>
              <a:off x="2468279" y="2623128"/>
              <a:ext cx="2506" cy="1253"/>
            </a:xfrm>
            <a:custGeom>
              <a:avLst/>
              <a:gdLst/>
              <a:ahLst/>
              <a:cxnLst/>
              <a:rect l="l" t="t" r="r" b="b"/>
              <a:pathLst>
                <a:path w="22" h="11" extrusionOk="0">
                  <a:moveTo>
                    <a:pt x="21" y="10"/>
                  </a:moveTo>
                  <a:cubicBezTo>
                    <a:pt x="16" y="5"/>
                    <a:pt x="11" y="0"/>
                    <a:pt x="1" y="0"/>
                  </a:cubicBezTo>
                  <a:cubicBezTo>
                    <a:pt x="11" y="0"/>
                    <a:pt x="16" y="5"/>
                    <a:pt x="21" y="1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1;p16">
              <a:extLst>
                <a:ext uri="{FF2B5EF4-FFF2-40B4-BE49-F238E27FC236}">
                  <a16:creationId xmlns:a16="http://schemas.microsoft.com/office/drawing/2014/main" id="{EC4F4288-E64A-FD02-3755-892DDE990D57}"/>
                </a:ext>
              </a:extLst>
            </p:cNvPr>
            <p:cNvSpPr/>
            <p:nvPr/>
          </p:nvSpPr>
          <p:spPr>
            <a:xfrm>
              <a:off x="2501193" y="2618458"/>
              <a:ext cx="1253" cy="1253"/>
            </a:xfrm>
            <a:custGeom>
              <a:avLst/>
              <a:gdLst/>
              <a:ahLst/>
              <a:cxnLst/>
              <a:rect l="l" t="t" r="r" b="b"/>
              <a:pathLst>
                <a:path w="11" h="11" extrusionOk="0">
                  <a:moveTo>
                    <a:pt x="1" y="11"/>
                  </a:moveTo>
                  <a:cubicBezTo>
                    <a:pt x="6" y="6"/>
                    <a:pt x="6" y="1"/>
                    <a:pt x="11" y="1"/>
                  </a:cubicBezTo>
                  <a:cubicBezTo>
                    <a:pt x="6" y="1"/>
                    <a:pt x="6" y="6"/>
                    <a:pt x="1" y="1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2;p16">
              <a:extLst>
                <a:ext uri="{FF2B5EF4-FFF2-40B4-BE49-F238E27FC236}">
                  <a16:creationId xmlns:a16="http://schemas.microsoft.com/office/drawing/2014/main" id="{EA327436-8BC7-3B99-A575-5C3E06A3FDA5}"/>
                </a:ext>
              </a:extLst>
            </p:cNvPr>
            <p:cNvSpPr/>
            <p:nvPr/>
          </p:nvSpPr>
          <p:spPr>
            <a:xfrm>
              <a:off x="2503471" y="2616750"/>
              <a:ext cx="1253" cy="683"/>
            </a:xfrm>
            <a:custGeom>
              <a:avLst/>
              <a:gdLst/>
              <a:ahLst/>
              <a:cxnLst/>
              <a:rect l="l" t="t" r="r" b="b"/>
              <a:pathLst>
                <a:path w="11" h="6" extrusionOk="0">
                  <a:moveTo>
                    <a:pt x="11" y="0"/>
                  </a:moveTo>
                  <a:cubicBezTo>
                    <a:pt x="6" y="0"/>
                    <a:pt x="6" y="6"/>
                    <a:pt x="1" y="6"/>
                  </a:cubicBezTo>
                  <a:cubicBezTo>
                    <a:pt x="6" y="6"/>
                    <a:pt x="6" y="0"/>
                    <a:pt x="11"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3;p16">
              <a:extLst>
                <a:ext uri="{FF2B5EF4-FFF2-40B4-BE49-F238E27FC236}">
                  <a16:creationId xmlns:a16="http://schemas.microsoft.com/office/drawing/2014/main" id="{F37B739D-F2B7-5620-9861-F8E20F3A878B}"/>
                </a:ext>
              </a:extLst>
            </p:cNvPr>
            <p:cNvSpPr/>
            <p:nvPr/>
          </p:nvSpPr>
          <p:spPr>
            <a:xfrm>
              <a:off x="1837786" y="1997650"/>
              <a:ext cx="647351" cy="209785"/>
            </a:xfrm>
            <a:custGeom>
              <a:avLst/>
              <a:gdLst/>
              <a:ahLst/>
              <a:cxnLst/>
              <a:rect l="l" t="t" r="r" b="b"/>
              <a:pathLst>
                <a:path w="5684" h="1842" extrusionOk="0">
                  <a:moveTo>
                    <a:pt x="2268" y="1"/>
                  </a:moveTo>
                  <a:cubicBezTo>
                    <a:pt x="1966" y="1"/>
                    <a:pt x="1663" y="107"/>
                    <a:pt x="1383" y="224"/>
                  </a:cubicBezTo>
                  <a:cubicBezTo>
                    <a:pt x="1109" y="335"/>
                    <a:pt x="826" y="432"/>
                    <a:pt x="552" y="553"/>
                  </a:cubicBezTo>
                  <a:cubicBezTo>
                    <a:pt x="390" y="629"/>
                    <a:pt x="157" y="700"/>
                    <a:pt x="71" y="883"/>
                  </a:cubicBezTo>
                  <a:cubicBezTo>
                    <a:pt x="66" y="893"/>
                    <a:pt x="61" y="908"/>
                    <a:pt x="56" y="923"/>
                  </a:cubicBezTo>
                  <a:cubicBezTo>
                    <a:pt x="0" y="1090"/>
                    <a:pt x="76" y="1273"/>
                    <a:pt x="157" y="1414"/>
                  </a:cubicBezTo>
                  <a:cubicBezTo>
                    <a:pt x="208" y="1506"/>
                    <a:pt x="350" y="1754"/>
                    <a:pt x="446" y="1774"/>
                  </a:cubicBezTo>
                  <a:cubicBezTo>
                    <a:pt x="662" y="1822"/>
                    <a:pt x="882" y="1842"/>
                    <a:pt x="1102" y="1842"/>
                  </a:cubicBezTo>
                  <a:cubicBezTo>
                    <a:pt x="1300" y="1842"/>
                    <a:pt x="1498" y="1826"/>
                    <a:pt x="1692" y="1799"/>
                  </a:cubicBezTo>
                  <a:cubicBezTo>
                    <a:pt x="1945" y="1769"/>
                    <a:pt x="2194" y="1723"/>
                    <a:pt x="2442" y="1673"/>
                  </a:cubicBezTo>
                  <a:cubicBezTo>
                    <a:pt x="2568" y="1647"/>
                    <a:pt x="2710" y="1622"/>
                    <a:pt x="2842" y="1577"/>
                  </a:cubicBezTo>
                  <a:cubicBezTo>
                    <a:pt x="2974" y="1622"/>
                    <a:pt x="3121" y="1647"/>
                    <a:pt x="3247" y="1673"/>
                  </a:cubicBezTo>
                  <a:cubicBezTo>
                    <a:pt x="3495" y="1723"/>
                    <a:pt x="3744" y="1769"/>
                    <a:pt x="3992" y="1799"/>
                  </a:cubicBezTo>
                  <a:cubicBezTo>
                    <a:pt x="4189" y="1826"/>
                    <a:pt x="4387" y="1842"/>
                    <a:pt x="4584" y="1842"/>
                  </a:cubicBezTo>
                  <a:cubicBezTo>
                    <a:pt x="4803" y="1842"/>
                    <a:pt x="5022" y="1822"/>
                    <a:pt x="5238" y="1774"/>
                  </a:cubicBezTo>
                  <a:cubicBezTo>
                    <a:pt x="5334" y="1754"/>
                    <a:pt x="5481" y="1506"/>
                    <a:pt x="5527" y="1414"/>
                  </a:cubicBezTo>
                  <a:cubicBezTo>
                    <a:pt x="5613" y="1273"/>
                    <a:pt x="5684" y="1090"/>
                    <a:pt x="5633" y="923"/>
                  </a:cubicBezTo>
                  <a:cubicBezTo>
                    <a:pt x="5628" y="908"/>
                    <a:pt x="5623" y="893"/>
                    <a:pt x="5613" y="883"/>
                  </a:cubicBezTo>
                  <a:cubicBezTo>
                    <a:pt x="5532" y="700"/>
                    <a:pt x="5299" y="629"/>
                    <a:pt x="5137" y="553"/>
                  </a:cubicBezTo>
                  <a:cubicBezTo>
                    <a:pt x="4863" y="432"/>
                    <a:pt x="4579" y="335"/>
                    <a:pt x="4301" y="224"/>
                  </a:cubicBezTo>
                  <a:cubicBezTo>
                    <a:pt x="4021" y="107"/>
                    <a:pt x="3721" y="1"/>
                    <a:pt x="3417" y="1"/>
                  </a:cubicBezTo>
                  <a:cubicBezTo>
                    <a:pt x="3352" y="1"/>
                    <a:pt x="3287" y="6"/>
                    <a:pt x="3222" y="16"/>
                  </a:cubicBezTo>
                  <a:cubicBezTo>
                    <a:pt x="3085" y="37"/>
                    <a:pt x="2958" y="92"/>
                    <a:pt x="2842" y="168"/>
                  </a:cubicBezTo>
                  <a:cubicBezTo>
                    <a:pt x="2730" y="92"/>
                    <a:pt x="2599" y="37"/>
                    <a:pt x="2462" y="16"/>
                  </a:cubicBezTo>
                  <a:cubicBezTo>
                    <a:pt x="2398" y="6"/>
                    <a:pt x="2333" y="1"/>
                    <a:pt x="2268"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4;p16">
              <a:extLst>
                <a:ext uri="{FF2B5EF4-FFF2-40B4-BE49-F238E27FC236}">
                  <a16:creationId xmlns:a16="http://schemas.microsoft.com/office/drawing/2014/main" id="{A9B9E0B9-C060-7A56-8238-A227EB7E3831}"/>
                </a:ext>
              </a:extLst>
            </p:cNvPr>
            <p:cNvSpPr/>
            <p:nvPr/>
          </p:nvSpPr>
          <p:spPr>
            <a:xfrm>
              <a:off x="2009646" y="1641747"/>
              <a:ext cx="309325" cy="406929"/>
            </a:xfrm>
            <a:custGeom>
              <a:avLst/>
              <a:gdLst/>
              <a:ahLst/>
              <a:cxnLst/>
              <a:rect l="l" t="t" r="r" b="b"/>
              <a:pathLst>
                <a:path w="2716" h="3573" extrusionOk="0">
                  <a:moveTo>
                    <a:pt x="1353" y="1"/>
                  </a:moveTo>
                  <a:cubicBezTo>
                    <a:pt x="690" y="6"/>
                    <a:pt x="1" y="325"/>
                    <a:pt x="1" y="325"/>
                  </a:cubicBezTo>
                  <a:cubicBezTo>
                    <a:pt x="6" y="376"/>
                    <a:pt x="11" y="426"/>
                    <a:pt x="11" y="472"/>
                  </a:cubicBezTo>
                  <a:cubicBezTo>
                    <a:pt x="36" y="847"/>
                    <a:pt x="61" y="1227"/>
                    <a:pt x="87" y="1601"/>
                  </a:cubicBezTo>
                  <a:cubicBezTo>
                    <a:pt x="102" y="1829"/>
                    <a:pt x="117" y="2057"/>
                    <a:pt x="132" y="2290"/>
                  </a:cubicBezTo>
                  <a:cubicBezTo>
                    <a:pt x="148" y="2533"/>
                    <a:pt x="183" y="2746"/>
                    <a:pt x="107" y="2984"/>
                  </a:cubicBezTo>
                  <a:cubicBezTo>
                    <a:pt x="87" y="3060"/>
                    <a:pt x="56" y="3141"/>
                    <a:pt x="92" y="3207"/>
                  </a:cubicBezTo>
                  <a:cubicBezTo>
                    <a:pt x="117" y="3263"/>
                    <a:pt x="173" y="3293"/>
                    <a:pt x="224" y="3319"/>
                  </a:cubicBezTo>
                  <a:cubicBezTo>
                    <a:pt x="325" y="3369"/>
                    <a:pt x="431" y="3415"/>
                    <a:pt x="538" y="3455"/>
                  </a:cubicBezTo>
                  <a:cubicBezTo>
                    <a:pt x="771" y="3541"/>
                    <a:pt x="1017" y="3573"/>
                    <a:pt x="1265" y="3573"/>
                  </a:cubicBezTo>
                  <a:cubicBezTo>
                    <a:pt x="1560" y="3573"/>
                    <a:pt x="1860" y="3528"/>
                    <a:pt x="2148" y="3476"/>
                  </a:cubicBezTo>
                  <a:cubicBezTo>
                    <a:pt x="2321" y="3445"/>
                    <a:pt x="2503" y="3400"/>
                    <a:pt x="2620" y="3263"/>
                  </a:cubicBezTo>
                  <a:cubicBezTo>
                    <a:pt x="2640" y="3243"/>
                    <a:pt x="2655" y="3217"/>
                    <a:pt x="2665" y="3187"/>
                  </a:cubicBezTo>
                  <a:cubicBezTo>
                    <a:pt x="2685" y="3121"/>
                    <a:pt x="2660" y="3050"/>
                    <a:pt x="2640" y="2984"/>
                  </a:cubicBezTo>
                  <a:cubicBezTo>
                    <a:pt x="2625" y="2929"/>
                    <a:pt x="2609" y="2868"/>
                    <a:pt x="2599" y="2807"/>
                  </a:cubicBezTo>
                  <a:cubicBezTo>
                    <a:pt x="2549" y="2539"/>
                    <a:pt x="2589" y="2255"/>
                    <a:pt x="2604" y="1981"/>
                  </a:cubicBezTo>
                  <a:cubicBezTo>
                    <a:pt x="2625" y="1723"/>
                    <a:pt x="2640" y="1465"/>
                    <a:pt x="2655" y="1206"/>
                  </a:cubicBezTo>
                  <a:lnTo>
                    <a:pt x="2716" y="325"/>
                  </a:lnTo>
                  <a:cubicBezTo>
                    <a:pt x="2716" y="325"/>
                    <a:pt x="2027" y="6"/>
                    <a:pt x="1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5;p16">
              <a:extLst>
                <a:ext uri="{FF2B5EF4-FFF2-40B4-BE49-F238E27FC236}">
                  <a16:creationId xmlns:a16="http://schemas.microsoft.com/office/drawing/2014/main" id="{C02F48B3-62C9-E72A-950D-7E8AB84011BE}"/>
                </a:ext>
              </a:extLst>
            </p:cNvPr>
            <p:cNvSpPr/>
            <p:nvPr/>
          </p:nvSpPr>
          <p:spPr>
            <a:xfrm>
              <a:off x="2127977" y="1750283"/>
              <a:ext cx="43962" cy="50795"/>
            </a:xfrm>
            <a:custGeom>
              <a:avLst/>
              <a:gdLst/>
              <a:ahLst/>
              <a:cxnLst/>
              <a:rect l="l" t="t" r="r" b="b"/>
              <a:pathLst>
                <a:path w="386" h="446" extrusionOk="0">
                  <a:moveTo>
                    <a:pt x="198" y="0"/>
                  </a:moveTo>
                  <a:lnTo>
                    <a:pt x="188" y="0"/>
                  </a:lnTo>
                  <a:lnTo>
                    <a:pt x="0" y="0"/>
                  </a:lnTo>
                  <a:lnTo>
                    <a:pt x="188" y="436"/>
                  </a:lnTo>
                  <a:lnTo>
                    <a:pt x="188" y="446"/>
                  </a:lnTo>
                  <a:lnTo>
                    <a:pt x="193" y="441"/>
                  </a:lnTo>
                  <a:lnTo>
                    <a:pt x="198" y="446"/>
                  </a:lnTo>
                  <a:lnTo>
                    <a:pt x="198" y="436"/>
                  </a:lnTo>
                  <a:lnTo>
                    <a:pt x="385" y="0"/>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6;p16">
              <a:extLst>
                <a:ext uri="{FF2B5EF4-FFF2-40B4-BE49-F238E27FC236}">
                  <a16:creationId xmlns:a16="http://schemas.microsoft.com/office/drawing/2014/main" id="{2EB9726A-688E-41EB-3ED0-200586D2D6AD}"/>
                </a:ext>
              </a:extLst>
            </p:cNvPr>
            <p:cNvSpPr/>
            <p:nvPr/>
          </p:nvSpPr>
          <p:spPr>
            <a:xfrm>
              <a:off x="2115222" y="1783653"/>
              <a:ext cx="64120" cy="285750"/>
            </a:xfrm>
            <a:custGeom>
              <a:avLst/>
              <a:gdLst/>
              <a:ahLst/>
              <a:cxnLst/>
              <a:rect l="l" t="t" r="r" b="b"/>
              <a:pathLst>
                <a:path w="563" h="2509" extrusionOk="0">
                  <a:moveTo>
                    <a:pt x="310" y="21"/>
                  </a:moveTo>
                  <a:lnTo>
                    <a:pt x="229" y="1"/>
                  </a:lnTo>
                  <a:lnTo>
                    <a:pt x="1" y="1946"/>
                  </a:lnTo>
                  <a:lnTo>
                    <a:pt x="305" y="2498"/>
                  </a:lnTo>
                  <a:lnTo>
                    <a:pt x="305" y="2508"/>
                  </a:lnTo>
                  <a:lnTo>
                    <a:pt x="310" y="2503"/>
                  </a:lnTo>
                  <a:lnTo>
                    <a:pt x="315" y="2508"/>
                  </a:lnTo>
                  <a:lnTo>
                    <a:pt x="315" y="2498"/>
                  </a:lnTo>
                  <a:lnTo>
                    <a:pt x="563" y="1946"/>
                  </a:lnTo>
                  <a:lnTo>
                    <a:pt x="391" y="1"/>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p16">
              <a:extLst>
                <a:ext uri="{FF2B5EF4-FFF2-40B4-BE49-F238E27FC236}">
                  <a16:creationId xmlns:a16="http://schemas.microsoft.com/office/drawing/2014/main" id="{2C818033-9B06-D98A-652F-471DEBF54FC5}"/>
                </a:ext>
              </a:extLst>
            </p:cNvPr>
            <p:cNvSpPr/>
            <p:nvPr/>
          </p:nvSpPr>
          <p:spPr>
            <a:xfrm>
              <a:off x="2095633" y="1683886"/>
              <a:ext cx="108537" cy="91795"/>
            </a:xfrm>
            <a:custGeom>
              <a:avLst/>
              <a:gdLst/>
              <a:ahLst/>
              <a:cxnLst/>
              <a:rect l="l" t="t" r="r" b="b"/>
              <a:pathLst>
                <a:path w="953" h="806" extrusionOk="0">
                  <a:moveTo>
                    <a:pt x="0" y="0"/>
                  </a:moveTo>
                  <a:lnTo>
                    <a:pt x="477" y="806"/>
                  </a:lnTo>
                  <a:lnTo>
                    <a:pt x="953" y="0"/>
                  </a:lnTo>
                  <a:close/>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8;p16">
              <a:extLst>
                <a:ext uri="{FF2B5EF4-FFF2-40B4-BE49-F238E27FC236}">
                  <a16:creationId xmlns:a16="http://schemas.microsoft.com/office/drawing/2014/main" id="{B8935666-2B2B-BC3E-827E-CD1972A959E8}"/>
                </a:ext>
              </a:extLst>
            </p:cNvPr>
            <p:cNvSpPr/>
            <p:nvPr/>
          </p:nvSpPr>
          <p:spPr>
            <a:xfrm>
              <a:off x="2089255" y="1665436"/>
              <a:ext cx="49770" cy="91226"/>
            </a:xfrm>
            <a:custGeom>
              <a:avLst/>
              <a:gdLst/>
              <a:ahLst/>
              <a:cxnLst/>
              <a:rect l="l" t="t" r="r" b="b"/>
              <a:pathLst>
                <a:path w="437" h="801" extrusionOk="0">
                  <a:moveTo>
                    <a:pt x="244" y="704"/>
                  </a:moveTo>
                  <a:lnTo>
                    <a:pt x="436" y="801"/>
                  </a:lnTo>
                  <a:cubicBezTo>
                    <a:pt x="436" y="786"/>
                    <a:pt x="1" y="0"/>
                    <a:pt x="1" y="0"/>
                  </a:cubicBezTo>
                  <a:lnTo>
                    <a:pt x="1" y="0"/>
                  </a:lnTo>
                  <a:close/>
                </a:path>
              </a:pathLst>
            </a:custGeom>
            <a:solidFill>
              <a:srgbClr val="C2C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9;p16">
              <a:extLst>
                <a:ext uri="{FF2B5EF4-FFF2-40B4-BE49-F238E27FC236}">
                  <a16:creationId xmlns:a16="http://schemas.microsoft.com/office/drawing/2014/main" id="{7A42E9FB-51C3-8E57-3A2B-AABD17AD4E13}"/>
                </a:ext>
              </a:extLst>
            </p:cNvPr>
            <p:cNvSpPr/>
            <p:nvPr/>
          </p:nvSpPr>
          <p:spPr>
            <a:xfrm>
              <a:off x="2074335" y="1661905"/>
              <a:ext cx="42709" cy="106943"/>
            </a:xfrm>
            <a:custGeom>
              <a:avLst/>
              <a:gdLst/>
              <a:ahLst/>
              <a:cxnLst/>
              <a:rect l="l" t="t" r="r" b="b"/>
              <a:pathLst>
                <a:path w="375" h="939" extrusionOk="0">
                  <a:moveTo>
                    <a:pt x="0" y="47"/>
                  </a:moveTo>
                  <a:lnTo>
                    <a:pt x="41" y="938"/>
                  </a:lnTo>
                  <a:lnTo>
                    <a:pt x="375" y="735"/>
                  </a:lnTo>
                  <a:lnTo>
                    <a:pt x="132" y="31"/>
                  </a:lnTo>
                  <a:lnTo>
                    <a:pt x="117" y="1"/>
                  </a:lnTo>
                  <a:close/>
                </a:path>
              </a:pathLst>
            </a:custGeom>
            <a:solidFill>
              <a:srgbClr val="E3E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0;p16">
              <a:extLst>
                <a:ext uri="{FF2B5EF4-FFF2-40B4-BE49-F238E27FC236}">
                  <a16:creationId xmlns:a16="http://schemas.microsoft.com/office/drawing/2014/main" id="{FDABAAF3-5A4E-8484-8B9C-1A54374BEDA4}"/>
                </a:ext>
              </a:extLst>
            </p:cNvPr>
            <p:cNvSpPr/>
            <p:nvPr/>
          </p:nvSpPr>
          <p:spPr>
            <a:xfrm>
              <a:off x="2160208" y="1665436"/>
              <a:ext cx="49770" cy="91226"/>
            </a:xfrm>
            <a:custGeom>
              <a:avLst/>
              <a:gdLst/>
              <a:ahLst/>
              <a:cxnLst/>
              <a:rect l="l" t="t" r="r" b="b"/>
              <a:pathLst>
                <a:path w="437" h="801" extrusionOk="0">
                  <a:moveTo>
                    <a:pt x="1" y="801"/>
                  </a:moveTo>
                  <a:lnTo>
                    <a:pt x="219" y="710"/>
                  </a:lnTo>
                  <a:lnTo>
                    <a:pt x="436" y="0"/>
                  </a:lnTo>
                  <a:cubicBezTo>
                    <a:pt x="436" y="0"/>
                    <a:pt x="1" y="786"/>
                    <a:pt x="1" y="801"/>
                  </a:cubicBezTo>
                  <a:close/>
                </a:path>
              </a:pathLst>
            </a:custGeom>
            <a:solidFill>
              <a:srgbClr val="C2C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1;p16">
              <a:extLst>
                <a:ext uri="{FF2B5EF4-FFF2-40B4-BE49-F238E27FC236}">
                  <a16:creationId xmlns:a16="http://schemas.microsoft.com/office/drawing/2014/main" id="{9283CF7E-4C80-7824-24EA-0190D21078F9}"/>
                </a:ext>
              </a:extLst>
            </p:cNvPr>
            <p:cNvSpPr/>
            <p:nvPr/>
          </p:nvSpPr>
          <p:spPr>
            <a:xfrm>
              <a:off x="2185036" y="1661905"/>
              <a:ext cx="39406" cy="106943"/>
            </a:xfrm>
            <a:custGeom>
              <a:avLst/>
              <a:gdLst/>
              <a:ahLst/>
              <a:cxnLst/>
              <a:rect l="l" t="t" r="r" b="b"/>
              <a:pathLst>
                <a:path w="346" h="939" extrusionOk="0">
                  <a:moveTo>
                    <a:pt x="218" y="31"/>
                  </a:moveTo>
                  <a:lnTo>
                    <a:pt x="1" y="741"/>
                  </a:lnTo>
                  <a:lnTo>
                    <a:pt x="310" y="938"/>
                  </a:lnTo>
                  <a:lnTo>
                    <a:pt x="345" y="47"/>
                  </a:lnTo>
                  <a:lnTo>
                    <a:pt x="234" y="1"/>
                  </a:lnTo>
                  <a:close/>
                </a:path>
              </a:pathLst>
            </a:custGeom>
            <a:solidFill>
              <a:srgbClr val="E3E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2;p16">
              <a:extLst>
                <a:ext uri="{FF2B5EF4-FFF2-40B4-BE49-F238E27FC236}">
                  <a16:creationId xmlns:a16="http://schemas.microsoft.com/office/drawing/2014/main" id="{9D6ADF71-6D85-7741-F822-87E66ADAEB6C}"/>
                </a:ext>
              </a:extLst>
            </p:cNvPr>
            <p:cNvSpPr/>
            <p:nvPr/>
          </p:nvSpPr>
          <p:spPr>
            <a:xfrm>
              <a:off x="2039713" y="1499841"/>
              <a:ext cx="216960" cy="195094"/>
            </a:xfrm>
            <a:custGeom>
              <a:avLst/>
              <a:gdLst/>
              <a:ahLst/>
              <a:cxnLst/>
              <a:rect l="l" t="t" r="r" b="b"/>
              <a:pathLst>
                <a:path w="1905" h="1713" extrusionOk="0">
                  <a:moveTo>
                    <a:pt x="375" y="71"/>
                  </a:moveTo>
                  <a:cubicBezTo>
                    <a:pt x="0" y="132"/>
                    <a:pt x="56" y="629"/>
                    <a:pt x="56" y="629"/>
                  </a:cubicBezTo>
                  <a:lnTo>
                    <a:pt x="56" y="629"/>
                  </a:lnTo>
                  <a:cubicBezTo>
                    <a:pt x="96" y="1454"/>
                    <a:pt x="334" y="1713"/>
                    <a:pt x="334" y="1713"/>
                  </a:cubicBezTo>
                  <a:lnTo>
                    <a:pt x="334" y="1713"/>
                  </a:lnTo>
                  <a:lnTo>
                    <a:pt x="1575" y="1713"/>
                  </a:lnTo>
                  <a:cubicBezTo>
                    <a:pt x="1879" y="1323"/>
                    <a:pt x="1905" y="426"/>
                    <a:pt x="1905" y="426"/>
                  </a:cubicBezTo>
                  <a:lnTo>
                    <a:pt x="1905" y="426"/>
                  </a:lnTo>
                  <a:cubicBezTo>
                    <a:pt x="1798" y="87"/>
                    <a:pt x="1434" y="1"/>
                    <a:pt x="1074" y="1"/>
                  </a:cubicBezTo>
                  <a:lnTo>
                    <a:pt x="1074" y="1"/>
                  </a:lnTo>
                  <a:cubicBezTo>
                    <a:pt x="800" y="1"/>
                    <a:pt x="532" y="46"/>
                    <a:pt x="375" y="71"/>
                  </a:cubicBez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3;p16">
              <a:extLst>
                <a:ext uri="{FF2B5EF4-FFF2-40B4-BE49-F238E27FC236}">
                  <a16:creationId xmlns:a16="http://schemas.microsoft.com/office/drawing/2014/main" id="{81495D83-7A1C-3572-04AE-7CF43019DCBF}"/>
                </a:ext>
              </a:extLst>
            </p:cNvPr>
            <p:cNvSpPr/>
            <p:nvPr/>
          </p:nvSpPr>
          <p:spPr>
            <a:xfrm>
              <a:off x="2060441" y="1540272"/>
              <a:ext cx="180630" cy="190424"/>
            </a:xfrm>
            <a:custGeom>
              <a:avLst/>
              <a:gdLst/>
              <a:ahLst/>
              <a:cxnLst/>
              <a:rect l="l" t="t" r="r" b="b"/>
              <a:pathLst>
                <a:path w="1586" h="1672" extrusionOk="0">
                  <a:moveTo>
                    <a:pt x="0" y="162"/>
                  </a:moveTo>
                  <a:cubicBezTo>
                    <a:pt x="0" y="162"/>
                    <a:pt x="76" y="1297"/>
                    <a:pt x="264" y="1474"/>
                  </a:cubicBezTo>
                  <a:lnTo>
                    <a:pt x="264" y="1474"/>
                  </a:lnTo>
                  <a:cubicBezTo>
                    <a:pt x="315" y="1525"/>
                    <a:pt x="710" y="1667"/>
                    <a:pt x="791" y="1672"/>
                  </a:cubicBezTo>
                  <a:lnTo>
                    <a:pt x="791" y="1672"/>
                  </a:lnTo>
                  <a:cubicBezTo>
                    <a:pt x="877" y="1667"/>
                    <a:pt x="1272" y="1525"/>
                    <a:pt x="1323" y="1474"/>
                  </a:cubicBezTo>
                  <a:lnTo>
                    <a:pt x="1323" y="1474"/>
                  </a:lnTo>
                  <a:cubicBezTo>
                    <a:pt x="1510" y="1297"/>
                    <a:pt x="1586" y="162"/>
                    <a:pt x="1586" y="162"/>
                  </a:cubicBezTo>
                  <a:lnTo>
                    <a:pt x="1586" y="162"/>
                  </a:lnTo>
                  <a:lnTo>
                    <a:pt x="791"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4;p16">
              <a:extLst>
                <a:ext uri="{FF2B5EF4-FFF2-40B4-BE49-F238E27FC236}">
                  <a16:creationId xmlns:a16="http://schemas.microsoft.com/office/drawing/2014/main" id="{0830D8B6-E6F6-412E-D5CB-903119212BFF}"/>
                </a:ext>
              </a:extLst>
            </p:cNvPr>
            <p:cNvSpPr/>
            <p:nvPr/>
          </p:nvSpPr>
          <p:spPr>
            <a:xfrm>
              <a:off x="2221367" y="1547675"/>
              <a:ext cx="23234" cy="84962"/>
            </a:xfrm>
            <a:custGeom>
              <a:avLst/>
              <a:gdLst/>
              <a:ahLst/>
              <a:cxnLst/>
              <a:rect l="l" t="t" r="r" b="b"/>
              <a:pathLst>
                <a:path w="204" h="746" extrusionOk="0">
                  <a:moveTo>
                    <a:pt x="1" y="31"/>
                  </a:moveTo>
                  <a:lnTo>
                    <a:pt x="87" y="746"/>
                  </a:lnTo>
                  <a:lnTo>
                    <a:pt x="203" y="1"/>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5;p16">
              <a:extLst>
                <a:ext uri="{FF2B5EF4-FFF2-40B4-BE49-F238E27FC236}">
                  <a16:creationId xmlns:a16="http://schemas.microsoft.com/office/drawing/2014/main" id="{3718AF03-6EEA-66E5-56D1-D7E622B8DF9D}"/>
                </a:ext>
              </a:extLst>
            </p:cNvPr>
            <p:cNvSpPr/>
            <p:nvPr/>
          </p:nvSpPr>
          <p:spPr>
            <a:xfrm>
              <a:off x="2226606" y="1580589"/>
              <a:ext cx="46809" cy="78015"/>
            </a:xfrm>
            <a:custGeom>
              <a:avLst/>
              <a:gdLst/>
              <a:ahLst/>
              <a:cxnLst/>
              <a:rect l="l" t="t" r="r" b="b"/>
              <a:pathLst>
                <a:path w="411" h="685" extrusionOk="0">
                  <a:moveTo>
                    <a:pt x="102" y="67"/>
                  </a:moveTo>
                  <a:lnTo>
                    <a:pt x="0" y="685"/>
                  </a:lnTo>
                  <a:cubicBezTo>
                    <a:pt x="289" y="619"/>
                    <a:pt x="411" y="274"/>
                    <a:pt x="335" y="92"/>
                  </a:cubicBezTo>
                  <a:lnTo>
                    <a:pt x="335" y="92"/>
                  </a:lnTo>
                  <a:cubicBezTo>
                    <a:pt x="309" y="31"/>
                    <a:pt x="259" y="1"/>
                    <a:pt x="213" y="1"/>
                  </a:cubicBezTo>
                  <a:lnTo>
                    <a:pt x="213" y="1"/>
                  </a:lnTo>
                  <a:cubicBezTo>
                    <a:pt x="167" y="1"/>
                    <a:pt x="122" y="26"/>
                    <a:pt x="102" y="67"/>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6;p16">
              <a:extLst>
                <a:ext uri="{FF2B5EF4-FFF2-40B4-BE49-F238E27FC236}">
                  <a16:creationId xmlns:a16="http://schemas.microsoft.com/office/drawing/2014/main" id="{80E4B315-4ADD-97F6-9E7A-74880F0A4A9F}"/>
                </a:ext>
              </a:extLst>
            </p:cNvPr>
            <p:cNvSpPr/>
            <p:nvPr/>
          </p:nvSpPr>
          <p:spPr>
            <a:xfrm>
              <a:off x="2091532" y="1531047"/>
              <a:ext cx="133479" cy="63665"/>
            </a:xfrm>
            <a:custGeom>
              <a:avLst/>
              <a:gdLst/>
              <a:ahLst/>
              <a:cxnLst/>
              <a:rect l="l" t="t" r="r" b="b"/>
              <a:pathLst>
                <a:path w="1172" h="559" extrusionOk="0">
                  <a:moveTo>
                    <a:pt x="320" y="0"/>
                  </a:moveTo>
                  <a:lnTo>
                    <a:pt x="1" y="162"/>
                  </a:lnTo>
                  <a:cubicBezTo>
                    <a:pt x="1" y="162"/>
                    <a:pt x="296" y="558"/>
                    <a:pt x="897" y="558"/>
                  </a:cubicBezTo>
                  <a:cubicBezTo>
                    <a:pt x="982" y="558"/>
                    <a:pt x="1073" y="550"/>
                    <a:pt x="1171" y="532"/>
                  </a:cubicBezTo>
                  <a:cubicBezTo>
                    <a:pt x="1171" y="532"/>
                    <a:pt x="502" y="426"/>
                    <a:pt x="320"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7;p16">
              <a:extLst>
                <a:ext uri="{FF2B5EF4-FFF2-40B4-BE49-F238E27FC236}">
                  <a16:creationId xmlns:a16="http://schemas.microsoft.com/office/drawing/2014/main" id="{D673CB40-ABA6-71C4-D2C3-9B4AABEAFF27}"/>
                </a:ext>
              </a:extLst>
            </p:cNvPr>
            <p:cNvSpPr/>
            <p:nvPr/>
          </p:nvSpPr>
          <p:spPr>
            <a:xfrm>
              <a:off x="2035043" y="1439253"/>
              <a:ext cx="259783" cy="183021"/>
            </a:xfrm>
            <a:custGeom>
              <a:avLst/>
              <a:gdLst/>
              <a:ahLst/>
              <a:cxnLst/>
              <a:rect l="l" t="t" r="r" b="b"/>
              <a:pathLst>
                <a:path w="2281" h="1607" extrusionOk="0">
                  <a:moveTo>
                    <a:pt x="1238" y="0"/>
                  </a:moveTo>
                  <a:cubicBezTo>
                    <a:pt x="1229" y="0"/>
                    <a:pt x="1220" y="0"/>
                    <a:pt x="1211" y="1"/>
                  </a:cubicBezTo>
                  <a:cubicBezTo>
                    <a:pt x="1095" y="6"/>
                    <a:pt x="978" y="36"/>
                    <a:pt x="872" y="92"/>
                  </a:cubicBezTo>
                  <a:cubicBezTo>
                    <a:pt x="755" y="148"/>
                    <a:pt x="679" y="249"/>
                    <a:pt x="588" y="340"/>
                  </a:cubicBezTo>
                  <a:cubicBezTo>
                    <a:pt x="588" y="340"/>
                    <a:pt x="526" y="320"/>
                    <a:pt x="444" y="320"/>
                  </a:cubicBezTo>
                  <a:cubicBezTo>
                    <a:pt x="356" y="320"/>
                    <a:pt x="246" y="343"/>
                    <a:pt x="163" y="436"/>
                  </a:cubicBezTo>
                  <a:cubicBezTo>
                    <a:pt x="1" y="624"/>
                    <a:pt x="117" y="1227"/>
                    <a:pt x="117" y="1227"/>
                  </a:cubicBezTo>
                  <a:lnTo>
                    <a:pt x="330" y="1606"/>
                  </a:lnTo>
                  <a:lnTo>
                    <a:pt x="588" y="963"/>
                  </a:lnTo>
                  <a:cubicBezTo>
                    <a:pt x="588" y="963"/>
                    <a:pt x="1032" y="1245"/>
                    <a:pt x="1485" y="1245"/>
                  </a:cubicBezTo>
                  <a:cubicBezTo>
                    <a:pt x="1712" y="1245"/>
                    <a:pt x="1941" y="1174"/>
                    <a:pt x="2118" y="963"/>
                  </a:cubicBezTo>
                  <a:lnTo>
                    <a:pt x="2280" y="705"/>
                  </a:lnTo>
                  <a:lnTo>
                    <a:pt x="2280" y="705"/>
                  </a:lnTo>
                  <a:cubicBezTo>
                    <a:pt x="2280" y="705"/>
                    <a:pt x="2208" y="721"/>
                    <a:pt x="2130" y="721"/>
                  </a:cubicBezTo>
                  <a:cubicBezTo>
                    <a:pt x="2058" y="721"/>
                    <a:pt x="1980" y="707"/>
                    <a:pt x="1946" y="654"/>
                  </a:cubicBezTo>
                  <a:cubicBezTo>
                    <a:pt x="1814" y="462"/>
                    <a:pt x="1763" y="249"/>
                    <a:pt x="1571" y="102"/>
                  </a:cubicBezTo>
                  <a:cubicBezTo>
                    <a:pt x="1472" y="31"/>
                    <a:pt x="1356" y="0"/>
                    <a:pt x="1238"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8;p16">
              <a:extLst>
                <a:ext uri="{FF2B5EF4-FFF2-40B4-BE49-F238E27FC236}">
                  <a16:creationId xmlns:a16="http://schemas.microsoft.com/office/drawing/2014/main" id="{EF877BA9-E141-B439-7F77-6A987A97951A}"/>
                </a:ext>
              </a:extLst>
            </p:cNvPr>
            <p:cNvSpPr/>
            <p:nvPr/>
          </p:nvSpPr>
          <p:spPr>
            <a:xfrm>
              <a:off x="2028096" y="1580019"/>
              <a:ext cx="46353" cy="78015"/>
            </a:xfrm>
            <a:custGeom>
              <a:avLst/>
              <a:gdLst/>
              <a:ahLst/>
              <a:cxnLst/>
              <a:rect l="l" t="t" r="r" b="b"/>
              <a:pathLst>
                <a:path w="407" h="685" extrusionOk="0">
                  <a:moveTo>
                    <a:pt x="77" y="92"/>
                  </a:moveTo>
                  <a:cubicBezTo>
                    <a:pt x="1" y="274"/>
                    <a:pt x="122" y="619"/>
                    <a:pt x="406" y="685"/>
                  </a:cubicBezTo>
                  <a:lnTo>
                    <a:pt x="406" y="685"/>
                  </a:lnTo>
                  <a:lnTo>
                    <a:pt x="310" y="67"/>
                  </a:lnTo>
                  <a:cubicBezTo>
                    <a:pt x="290" y="26"/>
                    <a:pt x="244" y="1"/>
                    <a:pt x="198" y="1"/>
                  </a:cubicBezTo>
                  <a:lnTo>
                    <a:pt x="198" y="1"/>
                  </a:lnTo>
                  <a:cubicBezTo>
                    <a:pt x="153" y="1"/>
                    <a:pt x="102" y="26"/>
                    <a:pt x="77" y="92"/>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9;p16">
              <a:extLst>
                <a:ext uri="{FF2B5EF4-FFF2-40B4-BE49-F238E27FC236}">
                  <a16:creationId xmlns:a16="http://schemas.microsoft.com/office/drawing/2014/main" id="{8A116BDA-EC00-1FD3-84F5-A34EDB4A7833}"/>
                </a:ext>
              </a:extLst>
            </p:cNvPr>
            <p:cNvSpPr/>
            <p:nvPr/>
          </p:nvSpPr>
          <p:spPr>
            <a:xfrm>
              <a:off x="2354048" y="2456964"/>
              <a:ext cx="218783" cy="225047"/>
            </a:xfrm>
            <a:custGeom>
              <a:avLst/>
              <a:gdLst/>
              <a:ahLst/>
              <a:cxnLst/>
              <a:rect l="l" t="t" r="r" b="b"/>
              <a:pathLst>
                <a:path w="1921" h="1976" extrusionOk="0">
                  <a:moveTo>
                    <a:pt x="214" y="760"/>
                  </a:moveTo>
                  <a:cubicBezTo>
                    <a:pt x="188" y="796"/>
                    <a:pt x="153" y="836"/>
                    <a:pt x="133" y="877"/>
                  </a:cubicBezTo>
                  <a:lnTo>
                    <a:pt x="133" y="877"/>
                  </a:lnTo>
                  <a:cubicBezTo>
                    <a:pt x="133" y="882"/>
                    <a:pt x="133" y="887"/>
                    <a:pt x="127" y="892"/>
                  </a:cubicBezTo>
                  <a:lnTo>
                    <a:pt x="127" y="892"/>
                  </a:lnTo>
                  <a:cubicBezTo>
                    <a:pt x="133" y="892"/>
                    <a:pt x="133" y="892"/>
                    <a:pt x="138" y="892"/>
                  </a:cubicBezTo>
                  <a:lnTo>
                    <a:pt x="138" y="892"/>
                  </a:lnTo>
                  <a:cubicBezTo>
                    <a:pt x="133" y="892"/>
                    <a:pt x="133" y="892"/>
                    <a:pt x="127" y="897"/>
                  </a:cubicBezTo>
                  <a:lnTo>
                    <a:pt x="127" y="897"/>
                  </a:lnTo>
                  <a:cubicBezTo>
                    <a:pt x="62" y="922"/>
                    <a:pt x="21" y="1135"/>
                    <a:pt x="11" y="1201"/>
                  </a:cubicBezTo>
                  <a:lnTo>
                    <a:pt x="11" y="1201"/>
                  </a:lnTo>
                  <a:cubicBezTo>
                    <a:pt x="1" y="1236"/>
                    <a:pt x="1" y="1277"/>
                    <a:pt x="11" y="1312"/>
                  </a:cubicBezTo>
                  <a:lnTo>
                    <a:pt x="11" y="1312"/>
                  </a:lnTo>
                  <a:cubicBezTo>
                    <a:pt x="31" y="1363"/>
                    <a:pt x="82" y="1398"/>
                    <a:pt x="133" y="1429"/>
                  </a:cubicBezTo>
                  <a:lnTo>
                    <a:pt x="133" y="1429"/>
                  </a:lnTo>
                  <a:cubicBezTo>
                    <a:pt x="229" y="1479"/>
                    <a:pt x="340" y="1515"/>
                    <a:pt x="442" y="1561"/>
                  </a:cubicBezTo>
                  <a:lnTo>
                    <a:pt x="442" y="1561"/>
                  </a:lnTo>
                  <a:cubicBezTo>
                    <a:pt x="634" y="1652"/>
                    <a:pt x="821" y="1773"/>
                    <a:pt x="1019" y="1844"/>
                  </a:cubicBezTo>
                  <a:lnTo>
                    <a:pt x="1019" y="1844"/>
                  </a:lnTo>
                  <a:cubicBezTo>
                    <a:pt x="1242" y="1925"/>
                    <a:pt x="1475" y="1930"/>
                    <a:pt x="1708" y="1966"/>
                  </a:cubicBezTo>
                  <a:lnTo>
                    <a:pt x="1708" y="1966"/>
                  </a:lnTo>
                  <a:cubicBezTo>
                    <a:pt x="1769" y="1976"/>
                    <a:pt x="1865" y="1971"/>
                    <a:pt x="1895" y="1900"/>
                  </a:cubicBezTo>
                  <a:lnTo>
                    <a:pt x="1895" y="1900"/>
                  </a:lnTo>
                  <a:cubicBezTo>
                    <a:pt x="1921" y="1829"/>
                    <a:pt x="1865" y="1718"/>
                    <a:pt x="1824" y="1662"/>
                  </a:cubicBezTo>
                  <a:lnTo>
                    <a:pt x="1824" y="1662"/>
                  </a:lnTo>
                  <a:cubicBezTo>
                    <a:pt x="1824" y="1662"/>
                    <a:pt x="1824" y="1657"/>
                    <a:pt x="1819" y="1657"/>
                  </a:cubicBezTo>
                  <a:lnTo>
                    <a:pt x="1819" y="1657"/>
                  </a:lnTo>
                  <a:cubicBezTo>
                    <a:pt x="1804" y="1631"/>
                    <a:pt x="1784" y="1611"/>
                    <a:pt x="1759" y="1596"/>
                  </a:cubicBezTo>
                  <a:lnTo>
                    <a:pt x="1759" y="1596"/>
                  </a:lnTo>
                  <a:cubicBezTo>
                    <a:pt x="1769" y="1601"/>
                    <a:pt x="1779" y="1606"/>
                    <a:pt x="1784" y="1611"/>
                  </a:cubicBezTo>
                  <a:lnTo>
                    <a:pt x="1784" y="1611"/>
                  </a:lnTo>
                  <a:cubicBezTo>
                    <a:pt x="1779" y="1606"/>
                    <a:pt x="1769" y="1601"/>
                    <a:pt x="1759" y="1596"/>
                  </a:cubicBezTo>
                  <a:lnTo>
                    <a:pt x="1759" y="1596"/>
                  </a:lnTo>
                  <a:cubicBezTo>
                    <a:pt x="1713" y="1555"/>
                    <a:pt x="1657" y="1525"/>
                    <a:pt x="1602" y="1495"/>
                  </a:cubicBezTo>
                  <a:lnTo>
                    <a:pt x="1602" y="1495"/>
                  </a:lnTo>
                  <a:cubicBezTo>
                    <a:pt x="1581" y="1490"/>
                    <a:pt x="1566" y="1479"/>
                    <a:pt x="1546" y="1469"/>
                  </a:cubicBezTo>
                  <a:lnTo>
                    <a:pt x="1546" y="1469"/>
                  </a:lnTo>
                  <a:cubicBezTo>
                    <a:pt x="1465" y="1424"/>
                    <a:pt x="1394" y="1383"/>
                    <a:pt x="1369" y="1368"/>
                  </a:cubicBezTo>
                  <a:lnTo>
                    <a:pt x="1369" y="1368"/>
                  </a:lnTo>
                  <a:cubicBezTo>
                    <a:pt x="1369" y="1368"/>
                    <a:pt x="1363" y="1363"/>
                    <a:pt x="1363" y="1363"/>
                  </a:cubicBezTo>
                  <a:lnTo>
                    <a:pt x="1363" y="1363"/>
                  </a:lnTo>
                  <a:lnTo>
                    <a:pt x="1363" y="1363"/>
                  </a:lnTo>
                  <a:cubicBezTo>
                    <a:pt x="1328" y="1327"/>
                    <a:pt x="740" y="684"/>
                    <a:pt x="710" y="634"/>
                  </a:cubicBezTo>
                  <a:lnTo>
                    <a:pt x="710" y="634"/>
                  </a:lnTo>
                  <a:cubicBezTo>
                    <a:pt x="659" y="390"/>
                    <a:pt x="700" y="41"/>
                    <a:pt x="700" y="41"/>
                  </a:cubicBezTo>
                  <a:lnTo>
                    <a:pt x="700" y="41"/>
                  </a:lnTo>
                  <a:lnTo>
                    <a:pt x="214" y="0"/>
                  </a:lnTo>
                  <a:cubicBezTo>
                    <a:pt x="214" y="0"/>
                    <a:pt x="284" y="436"/>
                    <a:pt x="214" y="760"/>
                  </a:cubicBezTo>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0;p16">
              <a:extLst>
                <a:ext uri="{FF2B5EF4-FFF2-40B4-BE49-F238E27FC236}">
                  <a16:creationId xmlns:a16="http://schemas.microsoft.com/office/drawing/2014/main" id="{E51E53D0-06D3-C7E6-3B35-3612A9761588}"/>
                </a:ext>
              </a:extLst>
            </p:cNvPr>
            <p:cNvSpPr/>
            <p:nvPr/>
          </p:nvSpPr>
          <p:spPr>
            <a:xfrm>
              <a:off x="2354617" y="2547505"/>
              <a:ext cx="215935" cy="133935"/>
            </a:xfrm>
            <a:custGeom>
              <a:avLst/>
              <a:gdLst/>
              <a:ahLst/>
              <a:cxnLst/>
              <a:rect l="l" t="t" r="r" b="b"/>
              <a:pathLst>
                <a:path w="1896" h="1176" extrusionOk="0">
                  <a:moveTo>
                    <a:pt x="153" y="46"/>
                  </a:moveTo>
                  <a:cubicBezTo>
                    <a:pt x="128" y="82"/>
                    <a:pt x="97" y="112"/>
                    <a:pt x="77" y="148"/>
                  </a:cubicBezTo>
                  <a:lnTo>
                    <a:pt x="77" y="148"/>
                  </a:lnTo>
                  <a:cubicBezTo>
                    <a:pt x="77" y="158"/>
                    <a:pt x="72" y="163"/>
                    <a:pt x="67" y="168"/>
                  </a:cubicBezTo>
                  <a:lnTo>
                    <a:pt x="67" y="168"/>
                  </a:lnTo>
                  <a:cubicBezTo>
                    <a:pt x="62" y="183"/>
                    <a:pt x="57" y="193"/>
                    <a:pt x="52" y="208"/>
                  </a:cubicBezTo>
                  <a:lnTo>
                    <a:pt x="52" y="208"/>
                  </a:lnTo>
                  <a:cubicBezTo>
                    <a:pt x="46" y="218"/>
                    <a:pt x="46" y="229"/>
                    <a:pt x="41" y="244"/>
                  </a:cubicBezTo>
                  <a:lnTo>
                    <a:pt x="41" y="244"/>
                  </a:lnTo>
                  <a:cubicBezTo>
                    <a:pt x="36" y="254"/>
                    <a:pt x="31" y="269"/>
                    <a:pt x="26" y="284"/>
                  </a:cubicBezTo>
                  <a:lnTo>
                    <a:pt x="26" y="284"/>
                  </a:lnTo>
                  <a:cubicBezTo>
                    <a:pt x="26" y="294"/>
                    <a:pt x="26" y="299"/>
                    <a:pt x="21" y="310"/>
                  </a:cubicBezTo>
                  <a:lnTo>
                    <a:pt x="21" y="310"/>
                  </a:lnTo>
                  <a:cubicBezTo>
                    <a:pt x="11" y="350"/>
                    <a:pt x="6" y="386"/>
                    <a:pt x="6" y="406"/>
                  </a:cubicBezTo>
                  <a:lnTo>
                    <a:pt x="6" y="406"/>
                  </a:lnTo>
                  <a:cubicBezTo>
                    <a:pt x="1" y="421"/>
                    <a:pt x="1" y="441"/>
                    <a:pt x="1" y="462"/>
                  </a:cubicBezTo>
                  <a:lnTo>
                    <a:pt x="1" y="462"/>
                  </a:lnTo>
                  <a:cubicBezTo>
                    <a:pt x="1" y="467"/>
                    <a:pt x="1" y="472"/>
                    <a:pt x="1" y="477"/>
                  </a:cubicBezTo>
                  <a:lnTo>
                    <a:pt x="1" y="477"/>
                  </a:lnTo>
                  <a:cubicBezTo>
                    <a:pt x="1" y="487"/>
                    <a:pt x="1" y="502"/>
                    <a:pt x="6" y="517"/>
                  </a:cubicBezTo>
                  <a:lnTo>
                    <a:pt x="6" y="517"/>
                  </a:lnTo>
                  <a:cubicBezTo>
                    <a:pt x="11" y="527"/>
                    <a:pt x="16" y="543"/>
                    <a:pt x="26" y="553"/>
                  </a:cubicBezTo>
                  <a:lnTo>
                    <a:pt x="26" y="553"/>
                  </a:lnTo>
                  <a:cubicBezTo>
                    <a:pt x="31" y="558"/>
                    <a:pt x="36" y="563"/>
                    <a:pt x="41" y="568"/>
                  </a:cubicBezTo>
                  <a:lnTo>
                    <a:pt x="41" y="568"/>
                  </a:lnTo>
                  <a:cubicBezTo>
                    <a:pt x="62" y="593"/>
                    <a:pt x="97" y="614"/>
                    <a:pt x="128" y="634"/>
                  </a:cubicBezTo>
                  <a:lnTo>
                    <a:pt x="128" y="634"/>
                  </a:lnTo>
                  <a:cubicBezTo>
                    <a:pt x="178" y="659"/>
                    <a:pt x="229" y="679"/>
                    <a:pt x="279" y="700"/>
                  </a:cubicBezTo>
                  <a:lnTo>
                    <a:pt x="279" y="700"/>
                  </a:lnTo>
                  <a:cubicBezTo>
                    <a:pt x="305" y="710"/>
                    <a:pt x="335" y="720"/>
                    <a:pt x="361" y="735"/>
                  </a:cubicBezTo>
                  <a:lnTo>
                    <a:pt x="361" y="735"/>
                  </a:lnTo>
                  <a:cubicBezTo>
                    <a:pt x="386" y="745"/>
                    <a:pt x="411" y="755"/>
                    <a:pt x="437" y="766"/>
                  </a:cubicBezTo>
                  <a:lnTo>
                    <a:pt x="437" y="766"/>
                  </a:lnTo>
                  <a:cubicBezTo>
                    <a:pt x="523" y="806"/>
                    <a:pt x="604" y="852"/>
                    <a:pt x="685" y="897"/>
                  </a:cubicBezTo>
                  <a:lnTo>
                    <a:pt x="685" y="897"/>
                  </a:lnTo>
                  <a:cubicBezTo>
                    <a:pt x="746" y="928"/>
                    <a:pt x="806" y="958"/>
                    <a:pt x="867" y="988"/>
                  </a:cubicBezTo>
                  <a:lnTo>
                    <a:pt x="867" y="988"/>
                  </a:lnTo>
                  <a:cubicBezTo>
                    <a:pt x="913" y="1009"/>
                    <a:pt x="963" y="1034"/>
                    <a:pt x="1014" y="1049"/>
                  </a:cubicBezTo>
                  <a:lnTo>
                    <a:pt x="1014" y="1049"/>
                  </a:lnTo>
                  <a:cubicBezTo>
                    <a:pt x="1029" y="1054"/>
                    <a:pt x="1039" y="1059"/>
                    <a:pt x="1055" y="1064"/>
                  </a:cubicBezTo>
                  <a:lnTo>
                    <a:pt x="1055" y="1064"/>
                  </a:lnTo>
                  <a:cubicBezTo>
                    <a:pt x="1070" y="1069"/>
                    <a:pt x="1085" y="1075"/>
                    <a:pt x="1100" y="1080"/>
                  </a:cubicBezTo>
                  <a:lnTo>
                    <a:pt x="1100" y="1080"/>
                  </a:lnTo>
                  <a:cubicBezTo>
                    <a:pt x="1125" y="1085"/>
                    <a:pt x="1151" y="1090"/>
                    <a:pt x="1181" y="1100"/>
                  </a:cubicBezTo>
                  <a:lnTo>
                    <a:pt x="1181" y="1100"/>
                  </a:lnTo>
                  <a:cubicBezTo>
                    <a:pt x="1196" y="1100"/>
                    <a:pt x="1212" y="1105"/>
                    <a:pt x="1227" y="1105"/>
                  </a:cubicBezTo>
                  <a:lnTo>
                    <a:pt x="1227" y="1105"/>
                  </a:lnTo>
                  <a:cubicBezTo>
                    <a:pt x="1267" y="1115"/>
                    <a:pt x="1313" y="1120"/>
                    <a:pt x="1353" y="1125"/>
                  </a:cubicBezTo>
                  <a:lnTo>
                    <a:pt x="1353" y="1125"/>
                  </a:lnTo>
                  <a:cubicBezTo>
                    <a:pt x="1470" y="1140"/>
                    <a:pt x="1586" y="1150"/>
                    <a:pt x="1703" y="1171"/>
                  </a:cubicBezTo>
                  <a:lnTo>
                    <a:pt x="1703" y="1171"/>
                  </a:lnTo>
                  <a:cubicBezTo>
                    <a:pt x="1718" y="1171"/>
                    <a:pt x="1743" y="1176"/>
                    <a:pt x="1764" y="1171"/>
                  </a:cubicBezTo>
                  <a:lnTo>
                    <a:pt x="1764" y="1171"/>
                  </a:lnTo>
                  <a:cubicBezTo>
                    <a:pt x="1814" y="1171"/>
                    <a:pt x="1865" y="1156"/>
                    <a:pt x="1890" y="1105"/>
                  </a:cubicBezTo>
                  <a:lnTo>
                    <a:pt x="1890" y="1105"/>
                  </a:lnTo>
                  <a:cubicBezTo>
                    <a:pt x="1890" y="1095"/>
                    <a:pt x="1895" y="1090"/>
                    <a:pt x="1895" y="1080"/>
                  </a:cubicBezTo>
                  <a:lnTo>
                    <a:pt x="1895" y="1080"/>
                  </a:lnTo>
                  <a:lnTo>
                    <a:pt x="1895" y="1075"/>
                  </a:lnTo>
                  <a:lnTo>
                    <a:pt x="1895" y="1075"/>
                  </a:lnTo>
                  <a:cubicBezTo>
                    <a:pt x="1895" y="1069"/>
                    <a:pt x="1895" y="1059"/>
                    <a:pt x="1895" y="1049"/>
                  </a:cubicBezTo>
                  <a:lnTo>
                    <a:pt x="1895" y="1049"/>
                  </a:lnTo>
                  <a:cubicBezTo>
                    <a:pt x="1895" y="1034"/>
                    <a:pt x="1895" y="1024"/>
                    <a:pt x="1890" y="1014"/>
                  </a:cubicBezTo>
                  <a:lnTo>
                    <a:pt x="1890" y="1014"/>
                  </a:lnTo>
                  <a:cubicBezTo>
                    <a:pt x="1890" y="1004"/>
                    <a:pt x="1885" y="993"/>
                    <a:pt x="1880" y="978"/>
                  </a:cubicBezTo>
                  <a:lnTo>
                    <a:pt x="1880" y="978"/>
                  </a:lnTo>
                  <a:cubicBezTo>
                    <a:pt x="1880" y="973"/>
                    <a:pt x="1875" y="968"/>
                    <a:pt x="1875" y="963"/>
                  </a:cubicBezTo>
                  <a:lnTo>
                    <a:pt x="1875" y="963"/>
                  </a:lnTo>
                  <a:cubicBezTo>
                    <a:pt x="1865" y="938"/>
                    <a:pt x="1855" y="917"/>
                    <a:pt x="1840" y="897"/>
                  </a:cubicBezTo>
                  <a:lnTo>
                    <a:pt x="1840" y="897"/>
                  </a:lnTo>
                  <a:cubicBezTo>
                    <a:pt x="1835" y="892"/>
                    <a:pt x="1835" y="882"/>
                    <a:pt x="1830" y="877"/>
                  </a:cubicBezTo>
                  <a:lnTo>
                    <a:pt x="1830" y="877"/>
                  </a:lnTo>
                  <a:cubicBezTo>
                    <a:pt x="1830" y="877"/>
                    <a:pt x="1830" y="877"/>
                    <a:pt x="1830" y="877"/>
                  </a:cubicBezTo>
                  <a:lnTo>
                    <a:pt x="1830" y="877"/>
                  </a:lnTo>
                  <a:cubicBezTo>
                    <a:pt x="1825" y="872"/>
                    <a:pt x="1825" y="872"/>
                    <a:pt x="1819" y="867"/>
                  </a:cubicBezTo>
                  <a:lnTo>
                    <a:pt x="1819" y="867"/>
                  </a:lnTo>
                  <a:cubicBezTo>
                    <a:pt x="1819" y="867"/>
                    <a:pt x="1819" y="862"/>
                    <a:pt x="1814" y="862"/>
                  </a:cubicBezTo>
                  <a:lnTo>
                    <a:pt x="1814" y="862"/>
                  </a:lnTo>
                  <a:cubicBezTo>
                    <a:pt x="1809" y="852"/>
                    <a:pt x="1804" y="847"/>
                    <a:pt x="1799" y="841"/>
                  </a:cubicBezTo>
                  <a:lnTo>
                    <a:pt x="1799" y="841"/>
                  </a:lnTo>
                  <a:cubicBezTo>
                    <a:pt x="1794" y="836"/>
                    <a:pt x="1794" y="831"/>
                    <a:pt x="1789" y="831"/>
                  </a:cubicBezTo>
                  <a:lnTo>
                    <a:pt x="1789" y="831"/>
                  </a:lnTo>
                  <a:cubicBezTo>
                    <a:pt x="1784" y="826"/>
                    <a:pt x="1784" y="826"/>
                    <a:pt x="1779" y="821"/>
                  </a:cubicBezTo>
                  <a:lnTo>
                    <a:pt x="1779" y="821"/>
                  </a:lnTo>
                  <a:cubicBezTo>
                    <a:pt x="1769" y="811"/>
                    <a:pt x="1764" y="806"/>
                    <a:pt x="1754" y="801"/>
                  </a:cubicBezTo>
                  <a:lnTo>
                    <a:pt x="1754" y="801"/>
                  </a:lnTo>
                  <a:cubicBezTo>
                    <a:pt x="1764" y="806"/>
                    <a:pt x="1774" y="811"/>
                    <a:pt x="1779" y="816"/>
                  </a:cubicBezTo>
                  <a:lnTo>
                    <a:pt x="1779" y="816"/>
                  </a:lnTo>
                  <a:cubicBezTo>
                    <a:pt x="1774" y="811"/>
                    <a:pt x="1764" y="806"/>
                    <a:pt x="1754" y="801"/>
                  </a:cubicBezTo>
                  <a:lnTo>
                    <a:pt x="1754" y="801"/>
                  </a:lnTo>
                  <a:cubicBezTo>
                    <a:pt x="1728" y="781"/>
                    <a:pt x="1703" y="760"/>
                    <a:pt x="1678" y="745"/>
                  </a:cubicBezTo>
                  <a:lnTo>
                    <a:pt x="1678" y="745"/>
                  </a:lnTo>
                  <a:cubicBezTo>
                    <a:pt x="1662" y="740"/>
                    <a:pt x="1652" y="730"/>
                    <a:pt x="1642" y="725"/>
                  </a:cubicBezTo>
                  <a:lnTo>
                    <a:pt x="1642" y="725"/>
                  </a:lnTo>
                  <a:cubicBezTo>
                    <a:pt x="1637" y="725"/>
                    <a:pt x="1637" y="720"/>
                    <a:pt x="1632" y="720"/>
                  </a:cubicBezTo>
                  <a:lnTo>
                    <a:pt x="1632" y="720"/>
                  </a:lnTo>
                  <a:cubicBezTo>
                    <a:pt x="1622" y="715"/>
                    <a:pt x="1607" y="710"/>
                    <a:pt x="1597" y="700"/>
                  </a:cubicBezTo>
                  <a:lnTo>
                    <a:pt x="1597" y="700"/>
                  </a:lnTo>
                  <a:cubicBezTo>
                    <a:pt x="1576" y="695"/>
                    <a:pt x="1561" y="684"/>
                    <a:pt x="1541" y="674"/>
                  </a:cubicBezTo>
                  <a:lnTo>
                    <a:pt x="1541" y="674"/>
                  </a:lnTo>
                  <a:cubicBezTo>
                    <a:pt x="1460" y="629"/>
                    <a:pt x="1389" y="588"/>
                    <a:pt x="1364" y="573"/>
                  </a:cubicBezTo>
                  <a:lnTo>
                    <a:pt x="1364" y="573"/>
                  </a:lnTo>
                  <a:lnTo>
                    <a:pt x="1358" y="568"/>
                  </a:lnTo>
                  <a:cubicBezTo>
                    <a:pt x="1358" y="568"/>
                    <a:pt x="1358" y="568"/>
                    <a:pt x="1358" y="568"/>
                  </a:cubicBezTo>
                  <a:lnTo>
                    <a:pt x="1358" y="568"/>
                  </a:lnTo>
                  <a:cubicBezTo>
                    <a:pt x="1328" y="538"/>
                    <a:pt x="1065" y="244"/>
                    <a:pt x="882" y="31"/>
                  </a:cubicBezTo>
                  <a:lnTo>
                    <a:pt x="882" y="31"/>
                  </a:lnTo>
                  <a:cubicBezTo>
                    <a:pt x="715" y="208"/>
                    <a:pt x="361" y="173"/>
                    <a:pt x="183" y="1"/>
                  </a:cubicBezTo>
                  <a:lnTo>
                    <a:pt x="183" y="1"/>
                  </a:lnTo>
                  <a:cubicBezTo>
                    <a:pt x="183" y="6"/>
                    <a:pt x="153" y="41"/>
                    <a:pt x="153" y="46"/>
                  </a:cubicBezTo>
                  <a:moveTo>
                    <a:pt x="1495" y="654"/>
                  </a:moveTo>
                  <a:cubicBezTo>
                    <a:pt x="1495" y="654"/>
                    <a:pt x="1495" y="649"/>
                    <a:pt x="1490" y="649"/>
                  </a:cubicBezTo>
                  <a:lnTo>
                    <a:pt x="1490" y="649"/>
                  </a:lnTo>
                  <a:cubicBezTo>
                    <a:pt x="1450" y="629"/>
                    <a:pt x="1404" y="603"/>
                    <a:pt x="1364" y="573"/>
                  </a:cubicBezTo>
                  <a:lnTo>
                    <a:pt x="1364" y="573"/>
                  </a:lnTo>
                  <a:cubicBezTo>
                    <a:pt x="1424" y="608"/>
                    <a:pt x="1480" y="639"/>
                    <a:pt x="1541" y="674"/>
                  </a:cubicBezTo>
                  <a:lnTo>
                    <a:pt x="1541" y="674"/>
                  </a:lnTo>
                  <a:cubicBezTo>
                    <a:pt x="1526" y="664"/>
                    <a:pt x="1510" y="659"/>
                    <a:pt x="1495" y="654"/>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1;p16">
              <a:extLst>
                <a:ext uri="{FF2B5EF4-FFF2-40B4-BE49-F238E27FC236}">
                  <a16:creationId xmlns:a16="http://schemas.microsoft.com/office/drawing/2014/main" id="{D21F869C-EAC9-7D92-4650-2DA4451E6A32}"/>
                </a:ext>
              </a:extLst>
            </p:cNvPr>
            <p:cNvSpPr/>
            <p:nvPr/>
          </p:nvSpPr>
          <p:spPr>
            <a:xfrm>
              <a:off x="2339698" y="2089558"/>
              <a:ext cx="144299" cy="418318"/>
            </a:xfrm>
            <a:custGeom>
              <a:avLst/>
              <a:gdLst/>
              <a:ahLst/>
              <a:cxnLst/>
              <a:rect l="l" t="t" r="r" b="b"/>
              <a:pathLst>
                <a:path w="1267" h="3673" extrusionOk="0">
                  <a:moveTo>
                    <a:pt x="899" y="0"/>
                  </a:moveTo>
                  <a:cubicBezTo>
                    <a:pt x="610" y="0"/>
                    <a:pt x="451" y="344"/>
                    <a:pt x="451" y="344"/>
                  </a:cubicBezTo>
                  <a:cubicBezTo>
                    <a:pt x="0" y="1545"/>
                    <a:pt x="299" y="3672"/>
                    <a:pt x="299" y="3672"/>
                  </a:cubicBezTo>
                  <a:lnTo>
                    <a:pt x="856" y="3657"/>
                  </a:lnTo>
                  <a:cubicBezTo>
                    <a:pt x="856" y="3657"/>
                    <a:pt x="1206" y="785"/>
                    <a:pt x="1236" y="430"/>
                  </a:cubicBezTo>
                  <a:cubicBezTo>
                    <a:pt x="1267" y="76"/>
                    <a:pt x="1140" y="76"/>
                    <a:pt x="1140" y="76"/>
                  </a:cubicBezTo>
                  <a:cubicBezTo>
                    <a:pt x="1052" y="22"/>
                    <a:pt x="971" y="0"/>
                    <a:pt x="899"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2;p16">
              <a:extLst>
                <a:ext uri="{FF2B5EF4-FFF2-40B4-BE49-F238E27FC236}">
                  <a16:creationId xmlns:a16="http://schemas.microsoft.com/office/drawing/2014/main" id="{522F85CA-66BF-580C-3AEF-2663205EC319}"/>
                </a:ext>
              </a:extLst>
            </p:cNvPr>
            <p:cNvSpPr/>
            <p:nvPr/>
          </p:nvSpPr>
          <p:spPr>
            <a:xfrm>
              <a:off x="1750091" y="2456964"/>
              <a:ext cx="218783" cy="225047"/>
            </a:xfrm>
            <a:custGeom>
              <a:avLst/>
              <a:gdLst/>
              <a:ahLst/>
              <a:cxnLst/>
              <a:rect l="l" t="t" r="r" b="b"/>
              <a:pathLst>
                <a:path w="1921" h="1976" extrusionOk="0">
                  <a:moveTo>
                    <a:pt x="1221" y="41"/>
                  </a:moveTo>
                  <a:cubicBezTo>
                    <a:pt x="1221" y="41"/>
                    <a:pt x="1261" y="390"/>
                    <a:pt x="1211" y="634"/>
                  </a:cubicBezTo>
                  <a:lnTo>
                    <a:pt x="1211" y="634"/>
                  </a:lnTo>
                  <a:cubicBezTo>
                    <a:pt x="1180" y="689"/>
                    <a:pt x="593" y="1327"/>
                    <a:pt x="562" y="1363"/>
                  </a:cubicBezTo>
                  <a:lnTo>
                    <a:pt x="562" y="1363"/>
                  </a:lnTo>
                  <a:cubicBezTo>
                    <a:pt x="562" y="1363"/>
                    <a:pt x="562" y="1363"/>
                    <a:pt x="562" y="1363"/>
                  </a:cubicBezTo>
                  <a:lnTo>
                    <a:pt x="562" y="1363"/>
                  </a:lnTo>
                  <a:cubicBezTo>
                    <a:pt x="557" y="1363"/>
                    <a:pt x="552" y="1368"/>
                    <a:pt x="552" y="1368"/>
                  </a:cubicBezTo>
                  <a:lnTo>
                    <a:pt x="552" y="1368"/>
                  </a:lnTo>
                  <a:cubicBezTo>
                    <a:pt x="532" y="1383"/>
                    <a:pt x="456" y="1424"/>
                    <a:pt x="375" y="1469"/>
                  </a:cubicBezTo>
                  <a:lnTo>
                    <a:pt x="375" y="1469"/>
                  </a:lnTo>
                  <a:cubicBezTo>
                    <a:pt x="360" y="1479"/>
                    <a:pt x="340" y="1490"/>
                    <a:pt x="324" y="1495"/>
                  </a:cubicBezTo>
                  <a:lnTo>
                    <a:pt x="324" y="1495"/>
                  </a:lnTo>
                  <a:cubicBezTo>
                    <a:pt x="269" y="1525"/>
                    <a:pt x="213" y="1555"/>
                    <a:pt x="162" y="1596"/>
                  </a:cubicBezTo>
                  <a:lnTo>
                    <a:pt x="162" y="1596"/>
                  </a:lnTo>
                  <a:cubicBezTo>
                    <a:pt x="152" y="1601"/>
                    <a:pt x="147" y="1606"/>
                    <a:pt x="137" y="1611"/>
                  </a:cubicBezTo>
                  <a:lnTo>
                    <a:pt x="137" y="1611"/>
                  </a:lnTo>
                  <a:cubicBezTo>
                    <a:pt x="147" y="1606"/>
                    <a:pt x="152" y="1601"/>
                    <a:pt x="162" y="1596"/>
                  </a:cubicBezTo>
                  <a:lnTo>
                    <a:pt x="162" y="1596"/>
                  </a:lnTo>
                  <a:cubicBezTo>
                    <a:pt x="142" y="1611"/>
                    <a:pt x="122" y="1631"/>
                    <a:pt x="101" y="1657"/>
                  </a:cubicBezTo>
                  <a:lnTo>
                    <a:pt x="101" y="1657"/>
                  </a:lnTo>
                  <a:cubicBezTo>
                    <a:pt x="101" y="1657"/>
                    <a:pt x="96" y="1662"/>
                    <a:pt x="96" y="1662"/>
                  </a:cubicBezTo>
                  <a:lnTo>
                    <a:pt x="96" y="1662"/>
                  </a:lnTo>
                  <a:cubicBezTo>
                    <a:pt x="56" y="1718"/>
                    <a:pt x="0" y="1829"/>
                    <a:pt x="31" y="1900"/>
                  </a:cubicBezTo>
                  <a:lnTo>
                    <a:pt x="31" y="1900"/>
                  </a:lnTo>
                  <a:cubicBezTo>
                    <a:pt x="61" y="1971"/>
                    <a:pt x="157" y="1976"/>
                    <a:pt x="218" y="1966"/>
                  </a:cubicBezTo>
                  <a:lnTo>
                    <a:pt x="218" y="1966"/>
                  </a:lnTo>
                  <a:cubicBezTo>
                    <a:pt x="446" y="1930"/>
                    <a:pt x="684" y="1925"/>
                    <a:pt x="902" y="1844"/>
                  </a:cubicBezTo>
                  <a:lnTo>
                    <a:pt x="902" y="1844"/>
                  </a:lnTo>
                  <a:cubicBezTo>
                    <a:pt x="1104" y="1773"/>
                    <a:pt x="1292" y="1652"/>
                    <a:pt x="1479" y="1561"/>
                  </a:cubicBezTo>
                  <a:lnTo>
                    <a:pt x="1479" y="1561"/>
                  </a:lnTo>
                  <a:cubicBezTo>
                    <a:pt x="1581" y="1515"/>
                    <a:pt x="1692" y="1479"/>
                    <a:pt x="1793" y="1429"/>
                  </a:cubicBezTo>
                  <a:lnTo>
                    <a:pt x="1793" y="1429"/>
                  </a:lnTo>
                  <a:cubicBezTo>
                    <a:pt x="1839" y="1398"/>
                    <a:pt x="1890" y="1368"/>
                    <a:pt x="1910" y="1312"/>
                  </a:cubicBezTo>
                  <a:lnTo>
                    <a:pt x="1910" y="1312"/>
                  </a:lnTo>
                  <a:cubicBezTo>
                    <a:pt x="1920" y="1277"/>
                    <a:pt x="1920" y="1236"/>
                    <a:pt x="1915" y="1201"/>
                  </a:cubicBezTo>
                  <a:lnTo>
                    <a:pt x="1915" y="1201"/>
                  </a:lnTo>
                  <a:cubicBezTo>
                    <a:pt x="1905" y="1135"/>
                    <a:pt x="1864" y="922"/>
                    <a:pt x="1793" y="897"/>
                  </a:cubicBezTo>
                  <a:lnTo>
                    <a:pt x="1793" y="897"/>
                  </a:lnTo>
                  <a:cubicBezTo>
                    <a:pt x="1793" y="892"/>
                    <a:pt x="1788" y="892"/>
                    <a:pt x="1788" y="892"/>
                  </a:cubicBezTo>
                  <a:lnTo>
                    <a:pt x="1788" y="892"/>
                  </a:lnTo>
                  <a:cubicBezTo>
                    <a:pt x="1788" y="892"/>
                    <a:pt x="1793" y="892"/>
                    <a:pt x="1793" y="892"/>
                  </a:cubicBezTo>
                  <a:lnTo>
                    <a:pt x="1793" y="892"/>
                  </a:lnTo>
                  <a:cubicBezTo>
                    <a:pt x="1793" y="887"/>
                    <a:pt x="1788" y="882"/>
                    <a:pt x="1788" y="877"/>
                  </a:cubicBezTo>
                  <a:lnTo>
                    <a:pt x="1788" y="877"/>
                  </a:lnTo>
                  <a:cubicBezTo>
                    <a:pt x="1768" y="836"/>
                    <a:pt x="1733" y="796"/>
                    <a:pt x="1707" y="760"/>
                  </a:cubicBezTo>
                  <a:lnTo>
                    <a:pt x="1707" y="760"/>
                  </a:lnTo>
                  <a:cubicBezTo>
                    <a:pt x="1641" y="436"/>
                    <a:pt x="1707" y="0"/>
                    <a:pt x="1707" y="0"/>
                  </a:cubicBezTo>
                  <a:lnTo>
                    <a:pt x="1707" y="0"/>
                  </a:lnTo>
                  <a:lnTo>
                    <a:pt x="1221" y="41"/>
                  </a:lnTo>
                  <a:close/>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3;p16">
              <a:extLst>
                <a:ext uri="{FF2B5EF4-FFF2-40B4-BE49-F238E27FC236}">
                  <a16:creationId xmlns:a16="http://schemas.microsoft.com/office/drawing/2014/main" id="{0D015981-1EF6-6F7F-F7BF-D9B35BBAA3EE}"/>
                </a:ext>
              </a:extLst>
            </p:cNvPr>
            <p:cNvSpPr/>
            <p:nvPr/>
          </p:nvSpPr>
          <p:spPr>
            <a:xfrm>
              <a:off x="1966937" y="2585544"/>
              <a:ext cx="683" cy="5353"/>
            </a:xfrm>
            <a:custGeom>
              <a:avLst/>
              <a:gdLst/>
              <a:ahLst/>
              <a:cxnLst/>
              <a:rect l="l" t="t" r="r" b="b"/>
              <a:pathLst>
                <a:path w="6" h="47" extrusionOk="0">
                  <a:moveTo>
                    <a:pt x="6" y="47"/>
                  </a:moveTo>
                  <a:cubicBezTo>
                    <a:pt x="6" y="31"/>
                    <a:pt x="1" y="16"/>
                    <a:pt x="1" y="1"/>
                  </a:cubicBezTo>
                  <a:cubicBezTo>
                    <a:pt x="1" y="16"/>
                    <a:pt x="6" y="31"/>
                    <a:pt x="6" y="47"/>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4;p16">
              <a:extLst>
                <a:ext uri="{FF2B5EF4-FFF2-40B4-BE49-F238E27FC236}">
                  <a16:creationId xmlns:a16="http://schemas.microsoft.com/office/drawing/2014/main" id="{6ABFBA05-085D-AB95-C685-3EA5A2588D98}"/>
                </a:ext>
              </a:extLst>
            </p:cNvPr>
            <p:cNvSpPr/>
            <p:nvPr/>
          </p:nvSpPr>
          <p:spPr>
            <a:xfrm>
              <a:off x="1849289" y="2624836"/>
              <a:ext cx="683" cy="114"/>
            </a:xfrm>
            <a:custGeom>
              <a:avLst/>
              <a:gdLst/>
              <a:ahLst/>
              <a:cxnLst/>
              <a:rect l="l" t="t" r="r" b="b"/>
              <a:pathLst>
                <a:path w="6" h="1" extrusionOk="0">
                  <a:moveTo>
                    <a:pt x="0" y="0"/>
                  </a:moveTo>
                  <a:cubicBezTo>
                    <a:pt x="0" y="0"/>
                    <a:pt x="5" y="0"/>
                    <a:pt x="5" y="0"/>
                  </a:cubicBezTo>
                  <a:cubicBezTo>
                    <a:pt x="5" y="0"/>
                    <a:pt x="0" y="0"/>
                    <a:pt x="0"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5;p16">
              <a:extLst>
                <a:ext uri="{FF2B5EF4-FFF2-40B4-BE49-F238E27FC236}">
                  <a16:creationId xmlns:a16="http://schemas.microsoft.com/office/drawing/2014/main" id="{FC5ECB72-1B4F-94C4-FE45-3844F7057800}"/>
                </a:ext>
              </a:extLst>
            </p:cNvPr>
            <p:cNvSpPr/>
            <p:nvPr/>
          </p:nvSpPr>
          <p:spPr>
            <a:xfrm>
              <a:off x="1852137" y="2623128"/>
              <a:ext cx="2506" cy="1253"/>
            </a:xfrm>
            <a:custGeom>
              <a:avLst/>
              <a:gdLst/>
              <a:ahLst/>
              <a:cxnLst/>
              <a:rect l="l" t="t" r="r" b="b"/>
              <a:pathLst>
                <a:path w="22" h="11" extrusionOk="0">
                  <a:moveTo>
                    <a:pt x="1" y="10"/>
                  </a:moveTo>
                  <a:cubicBezTo>
                    <a:pt x="6" y="5"/>
                    <a:pt x="16" y="0"/>
                    <a:pt x="21" y="0"/>
                  </a:cubicBezTo>
                  <a:cubicBezTo>
                    <a:pt x="16" y="0"/>
                    <a:pt x="6" y="5"/>
                    <a:pt x="1" y="1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6;p16">
              <a:extLst>
                <a:ext uri="{FF2B5EF4-FFF2-40B4-BE49-F238E27FC236}">
                  <a16:creationId xmlns:a16="http://schemas.microsoft.com/office/drawing/2014/main" id="{EE3C0B17-C155-AC1D-8046-0137D8CB4C35}"/>
                </a:ext>
              </a:extLst>
            </p:cNvPr>
            <p:cNvSpPr/>
            <p:nvPr/>
          </p:nvSpPr>
          <p:spPr>
            <a:xfrm>
              <a:off x="1820475" y="2618458"/>
              <a:ext cx="1822" cy="1253"/>
            </a:xfrm>
            <a:custGeom>
              <a:avLst/>
              <a:gdLst/>
              <a:ahLst/>
              <a:cxnLst/>
              <a:rect l="l" t="t" r="r" b="b"/>
              <a:pathLst>
                <a:path w="16" h="11" extrusionOk="0">
                  <a:moveTo>
                    <a:pt x="15" y="11"/>
                  </a:moveTo>
                  <a:cubicBezTo>
                    <a:pt x="10" y="6"/>
                    <a:pt x="5" y="1"/>
                    <a:pt x="0" y="1"/>
                  </a:cubicBezTo>
                  <a:cubicBezTo>
                    <a:pt x="5" y="1"/>
                    <a:pt x="10" y="6"/>
                    <a:pt x="15" y="1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7;p16">
              <a:extLst>
                <a:ext uri="{FF2B5EF4-FFF2-40B4-BE49-F238E27FC236}">
                  <a16:creationId xmlns:a16="http://schemas.microsoft.com/office/drawing/2014/main" id="{ACFCB90B-19CD-023C-CADC-C165843164E7}"/>
                </a:ext>
              </a:extLst>
            </p:cNvPr>
            <p:cNvSpPr/>
            <p:nvPr/>
          </p:nvSpPr>
          <p:spPr>
            <a:xfrm>
              <a:off x="1818653" y="2616750"/>
              <a:ext cx="797" cy="683"/>
            </a:xfrm>
            <a:custGeom>
              <a:avLst/>
              <a:gdLst/>
              <a:ahLst/>
              <a:cxnLst/>
              <a:rect l="l" t="t" r="r" b="b"/>
              <a:pathLst>
                <a:path w="7" h="6" extrusionOk="0">
                  <a:moveTo>
                    <a:pt x="1" y="0"/>
                  </a:moveTo>
                  <a:cubicBezTo>
                    <a:pt x="1" y="0"/>
                    <a:pt x="1" y="6"/>
                    <a:pt x="6" y="6"/>
                  </a:cubicBezTo>
                  <a:cubicBezTo>
                    <a:pt x="1" y="6"/>
                    <a:pt x="1" y="0"/>
                    <a:pt x="1"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8;p16">
              <a:extLst>
                <a:ext uri="{FF2B5EF4-FFF2-40B4-BE49-F238E27FC236}">
                  <a16:creationId xmlns:a16="http://schemas.microsoft.com/office/drawing/2014/main" id="{735E686E-E47B-8167-A0AC-8933120C8813}"/>
                </a:ext>
              </a:extLst>
            </p:cNvPr>
            <p:cNvSpPr/>
            <p:nvPr/>
          </p:nvSpPr>
          <p:spPr>
            <a:xfrm>
              <a:off x="1752369" y="2547505"/>
              <a:ext cx="216505" cy="133935"/>
            </a:xfrm>
            <a:custGeom>
              <a:avLst/>
              <a:gdLst/>
              <a:ahLst/>
              <a:cxnLst/>
              <a:rect l="l" t="t" r="r" b="b"/>
              <a:pathLst>
                <a:path w="1901" h="1176" extrusionOk="0">
                  <a:moveTo>
                    <a:pt x="1019" y="31"/>
                  </a:moveTo>
                  <a:cubicBezTo>
                    <a:pt x="836" y="244"/>
                    <a:pt x="568" y="538"/>
                    <a:pt x="542" y="568"/>
                  </a:cubicBezTo>
                  <a:lnTo>
                    <a:pt x="542" y="568"/>
                  </a:lnTo>
                  <a:cubicBezTo>
                    <a:pt x="537" y="568"/>
                    <a:pt x="537" y="568"/>
                    <a:pt x="537" y="573"/>
                  </a:cubicBezTo>
                  <a:lnTo>
                    <a:pt x="537" y="573"/>
                  </a:lnTo>
                  <a:lnTo>
                    <a:pt x="532" y="573"/>
                  </a:lnTo>
                  <a:cubicBezTo>
                    <a:pt x="512" y="588"/>
                    <a:pt x="436" y="629"/>
                    <a:pt x="355" y="674"/>
                  </a:cubicBezTo>
                  <a:lnTo>
                    <a:pt x="355" y="674"/>
                  </a:lnTo>
                  <a:cubicBezTo>
                    <a:pt x="340" y="684"/>
                    <a:pt x="320" y="695"/>
                    <a:pt x="304" y="700"/>
                  </a:cubicBezTo>
                  <a:lnTo>
                    <a:pt x="304" y="700"/>
                  </a:lnTo>
                  <a:cubicBezTo>
                    <a:pt x="289" y="710"/>
                    <a:pt x="279" y="715"/>
                    <a:pt x="264" y="720"/>
                  </a:cubicBezTo>
                  <a:lnTo>
                    <a:pt x="264" y="720"/>
                  </a:lnTo>
                  <a:cubicBezTo>
                    <a:pt x="264" y="720"/>
                    <a:pt x="259" y="725"/>
                    <a:pt x="259" y="725"/>
                  </a:cubicBezTo>
                  <a:lnTo>
                    <a:pt x="259" y="725"/>
                  </a:lnTo>
                  <a:cubicBezTo>
                    <a:pt x="244" y="730"/>
                    <a:pt x="233" y="740"/>
                    <a:pt x="218" y="745"/>
                  </a:cubicBezTo>
                  <a:lnTo>
                    <a:pt x="218" y="745"/>
                  </a:lnTo>
                  <a:cubicBezTo>
                    <a:pt x="193" y="760"/>
                    <a:pt x="168" y="781"/>
                    <a:pt x="142" y="801"/>
                  </a:cubicBezTo>
                  <a:lnTo>
                    <a:pt x="142" y="801"/>
                  </a:lnTo>
                  <a:cubicBezTo>
                    <a:pt x="132" y="806"/>
                    <a:pt x="127" y="811"/>
                    <a:pt x="117" y="816"/>
                  </a:cubicBezTo>
                  <a:lnTo>
                    <a:pt x="117" y="816"/>
                  </a:lnTo>
                  <a:cubicBezTo>
                    <a:pt x="127" y="811"/>
                    <a:pt x="132" y="806"/>
                    <a:pt x="142" y="801"/>
                  </a:cubicBezTo>
                  <a:lnTo>
                    <a:pt x="142" y="801"/>
                  </a:lnTo>
                  <a:cubicBezTo>
                    <a:pt x="132" y="806"/>
                    <a:pt x="127" y="816"/>
                    <a:pt x="117" y="821"/>
                  </a:cubicBezTo>
                  <a:lnTo>
                    <a:pt x="117" y="821"/>
                  </a:lnTo>
                  <a:cubicBezTo>
                    <a:pt x="117" y="826"/>
                    <a:pt x="112" y="826"/>
                    <a:pt x="107" y="831"/>
                  </a:cubicBezTo>
                  <a:lnTo>
                    <a:pt x="107" y="831"/>
                  </a:lnTo>
                  <a:cubicBezTo>
                    <a:pt x="107" y="831"/>
                    <a:pt x="102" y="836"/>
                    <a:pt x="102" y="841"/>
                  </a:cubicBezTo>
                  <a:lnTo>
                    <a:pt x="102" y="841"/>
                  </a:lnTo>
                  <a:cubicBezTo>
                    <a:pt x="92" y="847"/>
                    <a:pt x="87" y="852"/>
                    <a:pt x="81" y="862"/>
                  </a:cubicBezTo>
                  <a:lnTo>
                    <a:pt x="81" y="862"/>
                  </a:lnTo>
                  <a:cubicBezTo>
                    <a:pt x="81" y="862"/>
                    <a:pt x="76" y="867"/>
                    <a:pt x="76" y="867"/>
                  </a:cubicBezTo>
                  <a:lnTo>
                    <a:pt x="76" y="867"/>
                  </a:lnTo>
                  <a:cubicBezTo>
                    <a:pt x="71" y="872"/>
                    <a:pt x="71" y="872"/>
                    <a:pt x="66" y="877"/>
                  </a:cubicBezTo>
                  <a:lnTo>
                    <a:pt x="66" y="877"/>
                  </a:lnTo>
                  <a:cubicBezTo>
                    <a:pt x="66" y="877"/>
                    <a:pt x="66" y="877"/>
                    <a:pt x="66" y="877"/>
                  </a:cubicBezTo>
                  <a:lnTo>
                    <a:pt x="66" y="877"/>
                  </a:lnTo>
                  <a:cubicBezTo>
                    <a:pt x="66" y="882"/>
                    <a:pt x="61" y="892"/>
                    <a:pt x="56" y="897"/>
                  </a:cubicBezTo>
                  <a:lnTo>
                    <a:pt x="56" y="897"/>
                  </a:lnTo>
                  <a:cubicBezTo>
                    <a:pt x="46" y="917"/>
                    <a:pt x="31" y="938"/>
                    <a:pt x="21" y="963"/>
                  </a:cubicBezTo>
                  <a:lnTo>
                    <a:pt x="21" y="963"/>
                  </a:lnTo>
                  <a:cubicBezTo>
                    <a:pt x="21" y="968"/>
                    <a:pt x="21" y="973"/>
                    <a:pt x="16" y="978"/>
                  </a:cubicBezTo>
                  <a:lnTo>
                    <a:pt x="16" y="978"/>
                  </a:lnTo>
                  <a:cubicBezTo>
                    <a:pt x="11" y="993"/>
                    <a:pt x="11" y="1004"/>
                    <a:pt x="5" y="1014"/>
                  </a:cubicBezTo>
                  <a:lnTo>
                    <a:pt x="5" y="1014"/>
                  </a:lnTo>
                  <a:cubicBezTo>
                    <a:pt x="5" y="1024"/>
                    <a:pt x="0" y="1034"/>
                    <a:pt x="0" y="1049"/>
                  </a:cubicBezTo>
                  <a:lnTo>
                    <a:pt x="0" y="1049"/>
                  </a:lnTo>
                  <a:cubicBezTo>
                    <a:pt x="0" y="1059"/>
                    <a:pt x="0" y="1069"/>
                    <a:pt x="0" y="1075"/>
                  </a:cubicBezTo>
                  <a:lnTo>
                    <a:pt x="0" y="1075"/>
                  </a:lnTo>
                  <a:lnTo>
                    <a:pt x="0" y="1080"/>
                  </a:lnTo>
                  <a:lnTo>
                    <a:pt x="0" y="1080"/>
                  </a:lnTo>
                  <a:cubicBezTo>
                    <a:pt x="5" y="1090"/>
                    <a:pt x="5" y="1095"/>
                    <a:pt x="11" y="1105"/>
                  </a:cubicBezTo>
                  <a:lnTo>
                    <a:pt x="11" y="1105"/>
                  </a:lnTo>
                  <a:cubicBezTo>
                    <a:pt x="31" y="1156"/>
                    <a:pt x="81" y="1171"/>
                    <a:pt x="132" y="1171"/>
                  </a:cubicBezTo>
                  <a:lnTo>
                    <a:pt x="132" y="1171"/>
                  </a:lnTo>
                  <a:cubicBezTo>
                    <a:pt x="152" y="1176"/>
                    <a:pt x="178" y="1171"/>
                    <a:pt x="198" y="1171"/>
                  </a:cubicBezTo>
                  <a:lnTo>
                    <a:pt x="198" y="1171"/>
                  </a:lnTo>
                  <a:cubicBezTo>
                    <a:pt x="309" y="1150"/>
                    <a:pt x="426" y="1140"/>
                    <a:pt x="542" y="1125"/>
                  </a:cubicBezTo>
                  <a:lnTo>
                    <a:pt x="542" y="1125"/>
                  </a:lnTo>
                  <a:cubicBezTo>
                    <a:pt x="588" y="1120"/>
                    <a:pt x="629" y="1115"/>
                    <a:pt x="674" y="1105"/>
                  </a:cubicBezTo>
                  <a:lnTo>
                    <a:pt x="674" y="1105"/>
                  </a:lnTo>
                  <a:cubicBezTo>
                    <a:pt x="689" y="1105"/>
                    <a:pt x="705" y="1100"/>
                    <a:pt x="720" y="1100"/>
                  </a:cubicBezTo>
                  <a:lnTo>
                    <a:pt x="720" y="1100"/>
                  </a:lnTo>
                  <a:cubicBezTo>
                    <a:pt x="745" y="1090"/>
                    <a:pt x="770" y="1085"/>
                    <a:pt x="801" y="1080"/>
                  </a:cubicBezTo>
                  <a:lnTo>
                    <a:pt x="801" y="1080"/>
                  </a:lnTo>
                  <a:cubicBezTo>
                    <a:pt x="816" y="1075"/>
                    <a:pt x="826" y="1069"/>
                    <a:pt x="841" y="1064"/>
                  </a:cubicBezTo>
                  <a:lnTo>
                    <a:pt x="841" y="1064"/>
                  </a:lnTo>
                  <a:cubicBezTo>
                    <a:pt x="856" y="1059"/>
                    <a:pt x="872" y="1054"/>
                    <a:pt x="882" y="1049"/>
                  </a:cubicBezTo>
                  <a:lnTo>
                    <a:pt x="882" y="1049"/>
                  </a:lnTo>
                  <a:cubicBezTo>
                    <a:pt x="932" y="1034"/>
                    <a:pt x="983" y="1009"/>
                    <a:pt x="1029" y="988"/>
                  </a:cubicBezTo>
                  <a:lnTo>
                    <a:pt x="1029" y="988"/>
                  </a:lnTo>
                  <a:cubicBezTo>
                    <a:pt x="1090" y="958"/>
                    <a:pt x="1150" y="928"/>
                    <a:pt x="1211" y="897"/>
                  </a:cubicBezTo>
                  <a:lnTo>
                    <a:pt x="1211" y="897"/>
                  </a:lnTo>
                  <a:cubicBezTo>
                    <a:pt x="1292" y="852"/>
                    <a:pt x="1378" y="806"/>
                    <a:pt x="1459" y="766"/>
                  </a:cubicBezTo>
                  <a:lnTo>
                    <a:pt x="1459" y="766"/>
                  </a:lnTo>
                  <a:cubicBezTo>
                    <a:pt x="1485" y="755"/>
                    <a:pt x="1510" y="745"/>
                    <a:pt x="1535" y="735"/>
                  </a:cubicBezTo>
                  <a:lnTo>
                    <a:pt x="1535" y="735"/>
                  </a:lnTo>
                  <a:cubicBezTo>
                    <a:pt x="1566" y="725"/>
                    <a:pt x="1591" y="710"/>
                    <a:pt x="1616" y="700"/>
                  </a:cubicBezTo>
                  <a:lnTo>
                    <a:pt x="1616" y="700"/>
                  </a:lnTo>
                  <a:cubicBezTo>
                    <a:pt x="1667" y="679"/>
                    <a:pt x="1723" y="659"/>
                    <a:pt x="1773" y="634"/>
                  </a:cubicBezTo>
                  <a:lnTo>
                    <a:pt x="1773" y="634"/>
                  </a:lnTo>
                  <a:cubicBezTo>
                    <a:pt x="1804" y="614"/>
                    <a:pt x="1834" y="593"/>
                    <a:pt x="1859" y="568"/>
                  </a:cubicBezTo>
                  <a:lnTo>
                    <a:pt x="1859" y="568"/>
                  </a:lnTo>
                  <a:cubicBezTo>
                    <a:pt x="1865" y="563"/>
                    <a:pt x="1865" y="558"/>
                    <a:pt x="1870" y="553"/>
                  </a:cubicBezTo>
                  <a:lnTo>
                    <a:pt x="1870" y="553"/>
                  </a:lnTo>
                  <a:cubicBezTo>
                    <a:pt x="1880" y="543"/>
                    <a:pt x="1885" y="527"/>
                    <a:pt x="1890" y="517"/>
                  </a:cubicBezTo>
                  <a:lnTo>
                    <a:pt x="1890" y="517"/>
                  </a:lnTo>
                  <a:cubicBezTo>
                    <a:pt x="1895" y="502"/>
                    <a:pt x="1895" y="487"/>
                    <a:pt x="1900" y="477"/>
                  </a:cubicBezTo>
                  <a:lnTo>
                    <a:pt x="1900" y="477"/>
                  </a:lnTo>
                  <a:cubicBezTo>
                    <a:pt x="1900" y="472"/>
                    <a:pt x="1900" y="467"/>
                    <a:pt x="1900" y="462"/>
                  </a:cubicBezTo>
                  <a:lnTo>
                    <a:pt x="1900" y="462"/>
                  </a:lnTo>
                  <a:cubicBezTo>
                    <a:pt x="1900" y="441"/>
                    <a:pt x="1895" y="421"/>
                    <a:pt x="1895" y="406"/>
                  </a:cubicBezTo>
                  <a:lnTo>
                    <a:pt x="1895" y="406"/>
                  </a:lnTo>
                  <a:cubicBezTo>
                    <a:pt x="1890" y="386"/>
                    <a:pt x="1885" y="350"/>
                    <a:pt x="1875" y="310"/>
                  </a:cubicBezTo>
                  <a:lnTo>
                    <a:pt x="1875" y="310"/>
                  </a:lnTo>
                  <a:cubicBezTo>
                    <a:pt x="1875" y="305"/>
                    <a:pt x="1870" y="294"/>
                    <a:pt x="1870" y="284"/>
                  </a:cubicBezTo>
                  <a:lnTo>
                    <a:pt x="1870" y="284"/>
                  </a:lnTo>
                  <a:cubicBezTo>
                    <a:pt x="1865" y="269"/>
                    <a:pt x="1859" y="254"/>
                    <a:pt x="1854" y="244"/>
                  </a:cubicBezTo>
                  <a:lnTo>
                    <a:pt x="1854" y="244"/>
                  </a:lnTo>
                  <a:cubicBezTo>
                    <a:pt x="1854" y="229"/>
                    <a:pt x="1849" y="218"/>
                    <a:pt x="1844" y="208"/>
                  </a:cubicBezTo>
                  <a:lnTo>
                    <a:pt x="1844" y="208"/>
                  </a:lnTo>
                  <a:cubicBezTo>
                    <a:pt x="1839" y="193"/>
                    <a:pt x="1834" y="183"/>
                    <a:pt x="1829" y="168"/>
                  </a:cubicBezTo>
                  <a:lnTo>
                    <a:pt x="1829" y="168"/>
                  </a:lnTo>
                  <a:cubicBezTo>
                    <a:pt x="1824" y="163"/>
                    <a:pt x="1824" y="158"/>
                    <a:pt x="1819" y="148"/>
                  </a:cubicBezTo>
                  <a:lnTo>
                    <a:pt x="1819" y="148"/>
                  </a:lnTo>
                  <a:cubicBezTo>
                    <a:pt x="1799" y="112"/>
                    <a:pt x="1768" y="82"/>
                    <a:pt x="1748" y="46"/>
                  </a:cubicBezTo>
                  <a:lnTo>
                    <a:pt x="1748" y="46"/>
                  </a:lnTo>
                  <a:cubicBezTo>
                    <a:pt x="1743" y="41"/>
                    <a:pt x="1713" y="6"/>
                    <a:pt x="1713" y="1"/>
                  </a:cubicBezTo>
                  <a:lnTo>
                    <a:pt x="1713" y="1"/>
                  </a:lnTo>
                  <a:cubicBezTo>
                    <a:pt x="1535" y="173"/>
                    <a:pt x="1181" y="208"/>
                    <a:pt x="1019" y="31"/>
                  </a:cubicBezTo>
                  <a:moveTo>
                    <a:pt x="532" y="573"/>
                  </a:moveTo>
                  <a:cubicBezTo>
                    <a:pt x="492" y="603"/>
                    <a:pt x="451" y="629"/>
                    <a:pt x="406" y="649"/>
                  </a:cubicBezTo>
                  <a:lnTo>
                    <a:pt x="406" y="649"/>
                  </a:lnTo>
                  <a:lnTo>
                    <a:pt x="401" y="654"/>
                  </a:lnTo>
                  <a:cubicBezTo>
                    <a:pt x="385" y="659"/>
                    <a:pt x="375" y="669"/>
                    <a:pt x="360" y="674"/>
                  </a:cubicBezTo>
                  <a:lnTo>
                    <a:pt x="360" y="674"/>
                  </a:lnTo>
                  <a:cubicBezTo>
                    <a:pt x="416" y="639"/>
                    <a:pt x="472" y="608"/>
                    <a:pt x="532" y="573"/>
                  </a:cubicBezTo>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9;p16">
              <a:extLst>
                <a:ext uri="{FF2B5EF4-FFF2-40B4-BE49-F238E27FC236}">
                  <a16:creationId xmlns:a16="http://schemas.microsoft.com/office/drawing/2014/main" id="{25921013-C1AF-483E-FBAD-1641FC3B5FCC}"/>
                </a:ext>
              </a:extLst>
            </p:cNvPr>
            <p:cNvSpPr/>
            <p:nvPr/>
          </p:nvSpPr>
          <p:spPr>
            <a:xfrm>
              <a:off x="1838925" y="2089558"/>
              <a:ext cx="144299" cy="418318"/>
            </a:xfrm>
            <a:custGeom>
              <a:avLst/>
              <a:gdLst/>
              <a:ahLst/>
              <a:cxnLst/>
              <a:rect l="l" t="t" r="r" b="b"/>
              <a:pathLst>
                <a:path w="1267" h="3673" extrusionOk="0">
                  <a:moveTo>
                    <a:pt x="370" y="0"/>
                  </a:moveTo>
                  <a:cubicBezTo>
                    <a:pt x="297" y="0"/>
                    <a:pt x="216" y="22"/>
                    <a:pt x="127" y="76"/>
                  </a:cubicBezTo>
                  <a:cubicBezTo>
                    <a:pt x="127" y="76"/>
                    <a:pt x="0" y="76"/>
                    <a:pt x="31" y="430"/>
                  </a:cubicBezTo>
                  <a:cubicBezTo>
                    <a:pt x="66" y="785"/>
                    <a:pt x="416" y="3657"/>
                    <a:pt x="416" y="3657"/>
                  </a:cubicBezTo>
                  <a:lnTo>
                    <a:pt x="968" y="3672"/>
                  </a:lnTo>
                  <a:cubicBezTo>
                    <a:pt x="968" y="3672"/>
                    <a:pt x="1267" y="1545"/>
                    <a:pt x="816" y="344"/>
                  </a:cubicBezTo>
                  <a:cubicBezTo>
                    <a:pt x="816" y="344"/>
                    <a:pt x="660" y="0"/>
                    <a:pt x="370"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p16">
              <a:extLst>
                <a:ext uri="{FF2B5EF4-FFF2-40B4-BE49-F238E27FC236}">
                  <a16:creationId xmlns:a16="http://schemas.microsoft.com/office/drawing/2014/main" id="{33E1741A-1565-3AD2-31DF-2F0A19903018}"/>
                </a:ext>
              </a:extLst>
            </p:cNvPr>
            <p:cNvSpPr/>
            <p:nvPr/>
          </p:nvSpPr>
          <p:spPr>
            <a:xfrm>
              <a:off x="2068527" y="1824653"/>
              <a:ext cx="185868" cy="237802"/>
            </a:xfrm>
            <a:custGeom>
              <a:avLst/>
              <a:gdLst/>
              <a:ahLst/>
              <a:cxnLst/>
              <a:rect l="l" t="t" r="r" b="b"/>
              <a:pathLst>
                <a:path w="1632" h="2088" extrusionOk="0">
                  <a:moveTo>
                    <a:pt x="92" y="0"/>
                  </a:moveTo>
                  <a:cubicBezTo>
                    <a:pt x="41" y="0"/>
                    <a:pt x="0" y="41"/>
                    <a:pt x="0" y="87"/>
                  </a:cubicBezTo>
                  <a:lnTo>
                    <a:pt x="97" y="1996"/>
                  </a:lnTo>
                  <a:cubicBezTo>
                    <a:pt x="97" y="2047"/>
                    <a:pt x="137" y="2087"/>
                    <a:pt x="188" y="2087"/>
                  </a:cubicBezTo>
                  <a:lnTo>
                    <a:pt x="1429" y="2087"/>
                  </a:lnTo>
                  <a:cubicBezTo>
                    <a:pt x="1474" y="2087"/>
                    <a:pt x="1515" y="2047"/>
                    <a:pt x="1515" y="1996"/>
                  </a:cubicBezTo>
                  <a:lnTo>
                    <a:pt x="1631" y="87"/>
                  </a:lnTo>
                  <a:cubicBezTo>
                    <a:pt x="1631" y="41"/>
                    <a:pt x="1596" y="0"/>
                    <a:pt x="1545"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1;p16">
              <a:extLst>
                <a:ext uri="{FF2B5EF4-FFF2-40B4-BE49-F238E27FC236}">
                  <a16:creationId xmlns:a16="http://schemas.microsoft.com/office/drawing/2014/main" id="{43ECDA63-6DDF-B537-A20D-E757519ABB13}"/>
                </a:ext>
              </a:extLst>
            </p:cNvPr>
            <p:cNvSpPr/>
            <p:nvPr/>
          </p:nvSpPr>
          <p:spPr>
            <a:xfrm>
              <a:off x="2311339" y="1727164"/>
              <a:ext cx="172657" cy="272994"/>
            </a:xfrm>
            <a:custGeom>
              <a:avLst/>
              <a:gdLst/>
              <a:ahLst/>
              <a:cxnLst/>
              <a:rect l="l" t="t" r="r" b="b"/>
              <a:pathLst>
                <a:path w="1516" h="2397" extrusionOk="0">
                  <a:moveTo>
                    <a:pt x="26" y="355"/>
                  </a:moveTo>
                  <a:cubicBezTo>
                    <a:pt x="36" y="446"/>
                    <a:pt x="77" y="527"/>
                    <a:pt x="117" y="603"/>
                  </a:cubicBezTo>
                  <a:lnTo>
                    <a:pt x="117" y="603"/>
                  </a:lnTo>
                  <a:cubicBezTo>
                    <a:pt x="361" y="1069"/>
                    <a:pt x="589" y="1550"/>
                    <a:pt x="852" y="2001"/>
                  </a:cubicBezTo>
                  <a:lnTo>
                    <a:pt x="852" y="2001"/>
                  </a:lnTo>
                  <a:cubicBezTo>
                    <a:pt x="918" y="2118"/>
                    <a:pt x="984" y="2244"/>
                    <a:pt x="1095" y="2320"/>
                  </a:cubicBezTo>
                  <a:lnTo>
                    <a:pt x="1095" y="2320"/>
                  </a:lnTo>
                  <a:cubicBezTo>
                    <a:pt x="1212" y="2396"/>
                    <a:pt x="1384" y="2396"/>
                    <a:pt x="1465" y="2280"/>
                  </a:cubicBezTo>
                  <a:lnTo>
                    <a:pt x="1465" y="2280"/>
                  </a:lnTo>
                  <a:cubicBezTo>
                    <a:pt x="1511" y="2214"/>
                    <a:pt x="1516" y="2128"/>
                    <a:pt x="1511" y="2052"/>
                  </a:cubicBezTo>
                  <a:lnTo>
                    <a:pt x="1511" y="2052"/>
                  </a:lnTo>
                  <a:cubicBezTo>
                    <a:pt x="1500" y="1895"/>
                    <a:pt x="1455" y="1743"/>
                    <a:pt x="1394" y="1601"/>
                  </a:cubicBezTo>
                  <a:lnTo>
                    <a:pt x="1394" y="1601"/>
                  </a:lnTo>
                  <a:cubicBezTo>
                    <a:pt x="1283" y="1312"/>
                    <a:pt x="1136" y="1044"/>
                    <a:pt x="989" y="770"/>
                  </a:cubicBezTo>
                  <a:lnTo>
                    <a:pt x="989" y="770"/>
                  </a:lnTo>
                  <a:cubicBezTo>
                    <a:pt x="872" y="563"/>
                    <a:pt x="761" y="355"/>
                    <a:pt x="624" y="162"/>
                  </a:cubicBezTo>
                  <a:lnTo>
                    <a:pt x="624" y="162"/>
                  </a:lnTo>
                  <a:cubicBezTo>
                    <a:pt x="604" y="137"/>
                    <a:pt x="584" y="107"/>
                    <a:pt x="558" y="81"/>
                  </a:cubicBezTo>
                  <a:lnTo>
                    <a:pt x="558" y="81"/>
                  </a:lnTo>
                  <a:cubicBezTo>
                    <a:pt x="538" y="61"/>
                    <a:pt x="513" y="41"/>
                    <a:pt x="487" y="31"/>
                  </a:cubicBezTo>
                  <a:lnTo>
                    <a:pt x="487" y="31"/>
                  </a:lnTo>
                  <a:cubicBezTo>
                    <a:pt x="447" y="5"/>
                    <a:pt x="406" y="0"/>
                    <a:pt x="361" y="0"/>
                  </a:cubicBezTo>
                  <a:lnTo>
                    <a:pt x="361" y="0"/>
                  </a:lnTo>
                  <a:cubicBezTo>
                    <a:pt x="183" y="0"/>
                    <a:pt x="1" y="157"/>
                    <a:pt x="26" y="355"/>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2;p16">
              <a:extLst>
                <a:ext uri="{FF2B5EF4-FFF2-40B4-BE49-F238E27FC236}">
                  <a16:creationId xmlns:a16="http://schemas.microsoft.com/office/drawing/2014/main" id="{A67B5032-6A44-B2B3-4668-BE803A46D604}"/>
                </a:ext>
              </a:extLst>
            </p:cNvPr>
            <p:cNvSpPr/>
            <p:nvPr/>
          </p:nvSpPr>
          <p:spPr>
            <a:xfrm>
              <a:off x="2290042" y="1675800"/>
              <a:ext cx="147260" cy="198624"/>
            </a:xfrm>
            <a:custGeom>
              <a:avLst/>
              <a:gdLst/>
              <a:ahLst/>
              <a:cxnLst/>
              <a:rect l="l" t="t" r="r" b="b"/>
              <a:pathLst>
                <a:path w="1293" h="1744" extrusionOk="0">
                  <a:moveTo>
                    <a:pt x="4" y="0"/>
                  </a:moveTo>
                  <a:cubicBezTo>
                    <a:pt x="2" y="0"/>
                    <a:pt x="1" y="0"/>
                    <a:pt x="1" y="1"/>
                  </a:cubicBezTo>
                  <a:lnTo>
                    <a:pt x="310" y="1743"/>
                  </a:lnTo>
                  <a:lnTo>
                    <a:pt x="1292" y="1272"/>
                  </a:lnTo>
                  <a:cubicBezTo>
                    <a:pt x="1292" y="1272"/>
                    <a:pt x="841" y="208"/>
                    <a:pt x="446" y="77"/>
                  </a:cubicBezTo>
                  <a:cubicBezTo>
                    <a:pt x="436" y="77"/>
                    <a:pt x="50"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3;p16">
              <a:extLst>
                <a:ext uri="{FF2B5EF4-FFF2-40B4-BE49-F238E27FC236}">
                  <a16:creationId xmlns:a16="http://schemas.microsoft.com/office/drawing/2014/main" id="{8088BD5E-002E-6B66-DE6F-F20710089F7D}"/>
                </a:ext>
              </a:extLst>
            </p:cNvPr>
            <p:cNvSpPr/>
            <p:nvPr/>
          </p:nvSpPr>
          <p:spPr>
            <a:xfrm>
              <a:off x="2198930" y="1916333"/>
              <a:ext cx="290875" cy="103982"/>
            </a:xfrm>
            <a:custGeom>
              <a:avLst/>
              <a:gdLst/>
              <a:ahLst/>
              <a:cxnLst/>
              <a:rect l="l" t="t" r="r" b="b"/>
              <a:pathLst>
                <a:path w="2554" h="913" extrusionOk="0">
                  <a:moveTo>
                    <a:pt x="436" y="183"/>
                  </a:moveTo>
                  <a:lnTo>
                    <a:pt x="46" y="133"/>
                  </a:lnTo>
                  <a:cubicBezTo>
                    <a:pt x="20" y="168"/>
                    <a:pt x="0" y="209"/>
                    <a:pt x="36" y="244"/>
                  </a:cubicBezTo>
                  <a:lnTo>
                    <a:pt x="36" y="244"/>
                  </a:lnTo>
                  <a:cubicBezTo>
                    <a:pt x="61" y="274"/>
                    <a:pt x="96" y="290"/>
                    <a:pt x="127" y="310"/>
                  </a:cubicBezTo>
                  <a:lnTo>
                    <a:pt x="127" y="310"/>
                  </a:lnTo>
                  <a:cubicBezTo>
                    <a:pt x="137" y="320"/>
                    <a:pt x="213" y="366"/>
                    <a:pt x="213" y="381"/>
                  </a:cubicBezTo>
                  <a:lnTo>
                    <a:pt x="213" y="381"/>
                  </a:lnTo>
                  <a:cubicBezTo>
                    <a:pt x="213" y="431"/>
                    <a:pt x="193" y="467"/>
                    <a:pt x="238" y="502"/>
                  </a:cubicBezTo>
                  <a:lnTo>
                    <a:pt x="238" y="502"/>
                  </a:lnTo>
                  <a:cubicBezTo>
                    <a:pt x="269" y="523"/>
                    <a:pt x="299" y="543"/>
                    <a:pt x="309" y="578"/>
                  </a:cubicBezTo>
                  <a:lnTo>
                    <a:pt x="309" y="578"/>
                  </a:lnTo>
                  <a:cubicBezTo>
                    <a:pt x="329" y="629"/>
                    <a:pt x="299" y="670"/>
                    <a:pt x="329" y="720"/>
                  </a:cubicBezTo>
                  <a:lnTo>
                    <a:pt x="329" y="720"/>
                  </a:lnTo>
                  <a:cubicBezTo>
                    <a:pt x="350" y="756"/>
                    <a:pt x="395" y="811"/>
                    <a:pt x="441" y="806"/>
                  </a:cubicBezTo>
                  <a:lnTo>
                    <a:pt x="441" y="806"/>
                  </a:lnTo>
                  <a:cubicBezTo>
                    <a:pt x="441" y="806"/>
                    <a:pt x="826" y="715"/>
                    <a:pt x="826" y="715"/>
                  </a:cubicBezTo>
                  <a:lnTo>
                    <a:pt x="826" y="715"/>
                  </a:lnTo>
                  <a:cubicBezTo>
                    <a:pt x="912" y="700"/>
                    <a:pt x="1034" y="735"/>
                    <a:pt x="1125" y="746"/>
                  </a:cubicBezTo>
                  <a:lnTo>
                    <a:pt x="1125" y="746"/>
                  </a:lnTo>
                  <a:cubicBezTo>
                    <a:pt x="1221" y="756"/>
                    <a:pt x="1322" y="771"/>
                    <a:pt x="1419" y="786"/>
                  </a:cubicBezTo>
                  <a:lnTo>
                    <a:pt x="1419" y="786"/>
                  </a:lnTo>
                  <a:cubicBezTo>
                    <a:pt x="1662" y="822"/>
                    <a:pt x="1905" y="913"/>
                    <a:pt x="2148" y="832"/>
                  </a:cubicBezTo>
                  <a:lnTo>
                    <a:pt x="2148" y="832"/>
                  </a:lnTo>
                  <a:cubicBezTo>
                    <a:pt x="2325" y="776"/>
                    <a:pt x="2553" y="624"/>
                    <a:pt x="2477" y="396"/>
                  </a:cubicBezTo>
                  <a:lnTo>
                    <a:pt x="2477" y="396"/>
                  </a:lnTo>
                  <a:cubicBezTo>
                    <a:pt x="2437" y="274"/>
                    <a:pt x="2300" y="138"/>
                    <a:pt x="2178" y="128"/>
                  </a:cubicBezTo>
                  <a:lnTo>
                    <a:pt x="2178" y="128"/>
                  </a:lnTo>
                  <a:cubicBezTo>
                    <a:pt x="1905" y="112"/>
                    <a:pt x="836" y="229"/>
                    <a:pt x="836" y="229"/>
                  </a:cubicBezTo>
                  <a:lnTo>
                    <a:pt x="836" y="229"/>
                  </a:lnTo>
                  <a:lnTo>
                    <a:pt x="618" y="112"/>
                  </a:lnTo>
                  <a:lnTo>
                    <a:pt x="446" y="1"/>
                  </a:lnTo>
                  <a:cubicBezTo>
                    <a:pt x="446" y="1"/>
                    <a:pt x="431" y="112"/>
                    <a:pt x="436" y="183"/>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4;p16">
              <a:extLst>
                <a:ext uri="{FF2B5EF4-FFF2-40B4-BE49-F238E27FC236}">
                  <a16:creationId xmlns:a16="http://schemas.microsoft.com/office/drawing/2014/main" id="{8F9A2B0E-D9FF-BA02-7F22-912950EA797D}"/>
                </a:ext>
              </a:extLst>
            </p:cNvPr>
            <p:cNvSpPr/>
            <p:nvPr/>
          </p:nvSpPr>
          <p:spPr>
            <a:xfrm>
              <a:off x="1832548" y="1916333"/>
              <a:ext cx="290875" cy="103982"/>
            </a:xfrm>
            <a:custGeom>
              <a:avLst/>
              <a:gdLst/>
              <a:ahLst/>
              <a:cxnLst/>
              <a:rect l="l" t="t" r="r" b="b"/>
              <a:pathLst>
                <a:path w="2554" h="913" extrusionOk="0">
                  <a:moveTo>
                    <a:pt x="1936" y="112"/>
                  </a:moveTo>
                  <a:lnTo>
                    <a:pt x="1718" y="229"/>
                  </a:lnTo>
                  <a:cubicBezTo>
                    <a:pt x="1718" y="229"/>
                    <a:pt x="644" y="112"/>
                    <a:pt x="370" y="128"/>
                  </a:cubicBezTo>
                  <a:lnTo>
                    <a:pt x="370" y="128"/>
                  </a:lnTo>
                  <a:cubicBezTo>
                    <a:pt x="254" y="138"/>
                    <a:pt x="117" y="274"/>
                    <a:pt x="77" y="396"/>
                  </a:cubicBezTo>
                  <a:lnTo>
                    <a:pt x="77" y="396"/>
                  </a:lnTo>
                  <a:cubicBezTo>
                    <a:pt x="1" y="624"/>
                    <a:pt x="228" y="776"/>
                    <a:pt x="406" y="832"/>
                  </a:cubicBezTo>
                  <a:lnTo>
                    <a:pt x="406" y="832"/>
                  </a:lnTo>
                  <a:cubicBezTo>
                    <a:pt x="649" y="913"/>
                    <a:pt x="887" y="822"/>
                    <a:pt x="1130" y="786"/>
                  </a:cubicBezTo>
                  <a:lnTo>
                    <a:pt x="1130" y="786"/>
                  </a:lnTo>
                  <a:cubicBezTo>
                    <a:pt x="1231" y="771"/>
                    <a:pt x="1328" y="756"/>
                    <a:pt x="1429" y="746"/>
                  </a:cubicBezTo>
                  <a:lnTo>
                    <a:pt x="1429" y="746"/>
                  </a:lnTo>
                  <a:cubicBezTo>
                    <a:pt x="1520" y="735"/>
                    <a:pt x="1637" y="700"/>
                    <a:pt x="1728" y="715"/>
                  </a:cubicBezTo>
                  <a:lnTo>
                    <a:pt x="1728" y="715"/>
                  </a:lnTo>
                  <a:cubicBezTo>
                    <a:pt x="1728" y="715"/>
                    <a:pt x="2113" y="806"/>
                    <a:pt x="2113" y="806"/>
                  </a:cubicBezTo>
                  <a:lnTo>
                    <a:pt x="2113" y="806"/>
                  </a:lnTo>
                  <a:cubicBezTo>
                    <a:pt x="2158" y="811"/>
                    <a:pt x="2204" y="756"/>
                    <a:pt x="2224" y="720"/>
                  </a:cubicBezTo>
                  <a:lnTo>
                    <a:pt x="2224" y="720"/>
                  </a:lnTo>
                  <a:cubicBezTo>
                    <a:pt x="2255" y="670"/>
                    <a:pt x="2224" y="629"/>
                    <a:pt x="2240" y="578"/>
                  </a:cubicBezTo>
                  <a:lnTo>
                    <a:pt x="2240" y="578"/>
                  </a:lnTo>
                  <a:cubicBezTo>
                    <a:pt x="2250" y="543"/>
                    <a:pt x="2285" y="523"/>
                    <a:pt x="2316" y="502"/>
                  </a:cubicBezTo>
                  <a:lnTo>
                    <a:pt x="2316" y="502"/>
                  </a:lnTo>
                  <a:cubicBezTo>
                    <a:pt x="2361" y="467"/>
                    <a:pt x="2341" y="431"/>
                    <a:pt x="2336" y="381"/>
                  </a:cubicBezTo>
                  <a:lnTo>
                    <a:pt x="2336" y="381"/>
                  </a:lnTo>
                  <a:cubicBezTo>
                    <a:pt x="2336" y="366"/>
                    <a:pt x="2417" y="320"/>
                    <a:pt x="2422" y="310"/>
                  </a:cubicBezTo>
                  <a:lnTo>
                    <a:pt x="2422" y="310"/>
                  </a:lnTo>
                  <a:cubicBezTo>
                    <a:pt x="2452" y="290"/>
                    <a:pt x="2493" y="274"/>
                    <a:pt x="2518" y="244"/>
                  </a:cubicBezTo>
                  <a:lnTo>
                    <a:pt x="2518" y="244"/>
                  </a:lnTo>
                  <a:cubicBezTo>
                    <a:pt x="2554" y="209"/>
                    <a:pt x="2528" y="168"/>
                    <a:pt x="2508" y="133"/>
                  </a:cubicBezTo>
                  <a:lnTo>
                    <a:pt x="2508" y="133"/>
                  </a:lnTo>
                  <a:lnTo>
                    <a:pt x="2118" y="183"/>
                  </a:lnTo>
                  <a:cubicBezTo>
                    <a:pt x="2118" y="112"/>
                    <a:pt x="2108" y="1"/>
                    <a:pt x="2108" y="1"/>
                  </a:cubicBezTo>
                  <a:lnTo>
                    <a:pt x="2108"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TextBox 66">
            <a:extLst>
              <a:ext uri="{FF2B5EF4-FFF2-40B4-BE49-F238E27FC236}">
                <a16:creationId xmlns:a16="http://schemas.microsoft.com/office/drawing/2014/main" id="{F0834F6E-4A04-DF4E-8EE9-5FA76DE59C5E}"/>
              </a:ext>
            </a:extLst>
          </p:cNvPr>
          <p:cNvSpPr txBox="1"/>
          <p:nvPr/>
        </p:nvSpPr>
        <p:spPr>
          <a:xfrm>
            <a:off x="4159912" y="845929"/>
            <a:ext cx="4107123" cy="3077766"/>
          </a:xfrm>
          <a:prstGeom prst="rect">
            <a:avLst/>
          </a:prstGeom>
          <a:noFill/>
        </p:spPr>
        <p:txBody>
          <a:bodyPr wrap="square" rtlCol="0">
            <a:spAutoFit/>
          </a:bodyPr>
          <a:lstStyle/>
          <a:p>
            <a:pPr algn="ctr"/>
            <a:r>
              <a:rPr lang="en-IN" sz="2400" b="1" dirty="0">
                <a:latin typeface="Fira Sans Condensed" panose="020B0503050000020004" pitchFamily="34" charset="0"/>
                <a:cs typeface="Times New Roman" panose="02020603050405020304" pitchFamily="18" charset="0"/>
              </a:rPr>
              <a:t>INTRODUCTION</a:t>
            </a:r>
            <a:endParaRPr lang="en-IN" sz="2000" b="1" dirty="0">
              <a:latin typeface="Fira Sans Condensed" panose="020B05030500000200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Times New Roman" panose="02020603050405020304" pitchFamily="18" charset="0"/>
              </a:rPr>
              <a:t>Data has been increasing at an unprecedented range in an exponential manner and is producing 2.7 quintillion data everyday.</a:t>
            </a:r>
          </a:p>
          <a:p>
            <a:endParaRPr lang="en-IN" dirty="0">
              <a:latin typeface="Roboto" panose="02000000000000000000" pitchFamily="2" charset="0"/>
              <a:ea typeface="Roboto" panose="02000000000000000000" pitchFamily="2" charset="0"/>
              <a:cs typeface="Times New Roman" panose="02020603050405020304" pitchFamily="18" charset="0"/>
            </a:endParaRP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Times New Roman" panose="02020603050405020304" pitchFamily="18" charset="0"/>
              </a:rPr>
              <a:t>The definition of Fake News is information that pushes people down the wrong road. It is spreading like a wildfire nowadays. It is frequently done to impose specific views.</a:t>
            </a:r>
          </a:p>
          <a:p>
            <a:pPr marL="285750" indent="-285750">
              <a:buFont typeface="Arial" panose="020B0604020202020204" pitchFamily="34" charset="0"/>
              <a:buChar char="•"/>
            </a:pPr>
            <a:endParaRPr lang="en-IN" dirty="0">
              <a:latin typeface="Roboto" panose="02000000000000000000" pitchFamily="2" charset="0"/>
              <a:ea typeface="Roboto" panose="02000000000000000000" pitchFamily="2" charset="0"/>
              <a:cs typeface="Times New Roman" panose="02020603050405020304" pitchFamily="18" charset="0"/>
            </a:endParaRP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Times New Roman" panose="02020603050405020304" pitchFamily="18" charset="0"/>
              </a:rPr>
              <a:t>As a result, it is vital to recognise fake news.</a:t>
            </a:r>
          </a:p>
        </p:txBody>
      </p:sp>
    </p:spTree>
    <p:extLst>
      <p:ext uri="{BB962C8B-B14F-4D97-AF65-F5344CB8AC3E}">
        <p14:creationId xmlns:p14="http://schemas.microsoft.com/office/powerpoint/2010/main" val="11085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7"/>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DEFINITION</a:t>
            </a:r>
            <a:endParaRPr sz="2400" dirty="0"/>
          </a:p>
        </p:txBody>
      </p:sp>
      <p:sp>
        <p:nvSpPr>
          <p:cNvPr id="420" name="Google Shape;420;p17"/>
          <p:cNvSpPr/>
          <p:nvPr/>
        </p:nvSpPr>
        <p:spPr>
          <a:xfrm>
            <a:off x="537728" y="1236535"/>
            <a:ext cx="898777" cy="25383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dirty="0">
                <a:solidFill>
                  <a:schemeClr val="lt1"/>
                </a:solidFill>
                <a:latin typeface="Fira Sans Extra Condensed"/>
                <a:ea typeface="Fira Sans Extra Condensed"/>
                <a:cs typeface="Fira Sans Extra Condensed"/>
                <a:sym typeface="Fira Sans Extra Condensed"/>
              </a:rPr>
              <a:t>1</a:t>
            </a:r>
            <a:endParaRPr sz="2400" b="1" dirty="0">
              <a:solidFill>
                <a:schemeClr val="lt1"/>
              </a:solidFill>
              <a:latin typeface="Fira Sans Extra Condensed"/>
              <a:ea typeface="Fira Sans Extra Condensed"/>
              <a:cs typeface="Fira Sans Extra Condensed"/>
              <a:sym typeface="Fira Sans Extra Condensed"/>
            </a:endParaRPr>
          </a:p>
        </p:txBody>
      </p:sp>
      <p:grpSp>
        <p:nvGrpSpPr>
          <p:cNvPr id="445" name="Google Shape;445;p17"/>
          <p:cNvGrpSpPr/>
          <p:nvPr/>
        </p:nvGrpSpPr>
        <p:grpSpPr>
          <a:xfrm>
            <a:off x="537728" y="2400969"/>
            <a:ext cx="7892196" cy="824284"/>
            <a:chOff x="3094099" y="2138413"/>
            <a:chExt cx="7813729" cy="610511"/>
          </a:xfrm>
        </p:grpSpPr>
        <p:sp>
          <p:nvSpPr>
            <p:cNvPr id="448" name="Google Shape;448;p17"/>
            <p:cNvSpPr txBox="1"/>
            <p:nvPr/>
          </p:nvSpPr>
          <p:spPr>
            <a:xfrm>
              <a:off x="4325022" y="2138413"/>
              <a:ext cx="6582806" cy="61051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dirty="0">
                  <a:solidFill>
                    <a:schemeClr val="dk1"/>
                  </a:solidFill>
                  <a:latin typeface="Roboto"/>
                  <a:ea typeface="Roboto"/>
                  <a:cs typeface="Roboto"/>
                  <a:sym typeface="Roboto"/>
                </a:rPr>
                <a:t>Fake information is purposely or intentionally spread throughout the internet. The massive dissemination of fake news has left an inedible mark on people and culture.</a:t>
              </a:r>
              <a:endParaRPr dirty="0">
                <a:solidFill>
                  <a:schemeClr val="dk1"/>
                </a:solidFill>
                <a:latin typeface="Roboto"/>
                <a:ea typeface="Roboto"/>
                <a:cs typeface="Roboto"/>
                <a:sym typeface="Roboto"/>
              </a:endParaRPr>
            </a:p>
          </p:txBody>
        </p:sp>
        <p:sp>
          <p:nvSpPr>
            <p:cNvPr id="449" name="Google Shape;449;p17"/>
            <p:cNvSpPr/>
            <p:nvPr/>
          </p:nvSpPr>
          <p:spPr>
            <a:xfrm>
              <a:off x="3094099" y="2184129"/>
              <a:ext cx="922306" cy="200928"/>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dirty="0">
                  <a:solidFill>
                    <a:schemeClr val="lt1"/>
                  </a:solidFill>
                  <a:latin typeface="Fira Sans Extra Condensed"/>
                  <a:ea typeface="Fira Sans Extra Condensed"/>
                  <a:cs typeface="Fira Sans Extra Condensed"/>
                  <a:sym typeface="Fira Sans Extra Condensed"/>
                </a:rPr>
                <a:t>2</a:t>
              </a:r>
              <a:endParaRPr sz="2400" b="1" dirty="0">
                <a:solidFill>
                  <a:schemeClr val="lt1"/>
                </a:solidFill>
                <a:latin typeface="Fira Sans Extra Condensed"/>
                <a:ea typeface="Fira Sans Extra Condensed"/>
                <a:cs typeface="Fira Sans Extra Condensed"/>
                <a:sym typeface="Fira Sans Extra Condensed"/>
              </a:endParaRPr>
            </a:p>
          </p:txBody>
        </p:sp>
      </p:grpSp>
      <p:grpSp>
        <p:nvGrpSpPr>
          <p:cNvPr id="451" name="Google Shape;451;p17"/>
          <p:cNvGrpSpPr/>
          <p:nvPr/>
        </p:nvGrpSpPr>
        <p:grpSpPr>
          <a:xfrm>
            <a:off x="537728" y="3695628"/>
            <a:ext cx="2700159" cy="3790766"/>
            <a:chOff x="2971667" y="1426825"/>
            <a:chExt cx="2857872" cy="3147375"/>
          </a:xfrm>
        </p:grpSpPr>
        <p:sp>
          <p:nvSpPr>
            <p:cNvPr id="454" name="Google Shape;454;p17"/>
            <p:cNvSpPr txBox="1"/>
            <p:nvPr/>
          </p:nvSpPr>
          <p:spPr>
            <a:xfrm>
              <a:off x="4138439" y="3103812"/>
              <a:ext cx="1691100" cy="147038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200" dirty="0">
                <a:solidFill>
                  <a:schemeClr val="dk1"/>
                </a:solidFill>
                <a:latin typeface="Roboto"/>
                <a:ea typeface="Roboto"/>
                <a:cs typeface="Roboto"/>
                <a:sym typeface="Roboto"/>
              </a:endParaRPr>
            </a:p>
          </p:txBody>
        </p:sp>
        <p:sp>
          <p:nvSpPr>
            <p:cNvPr id="455" name="Google Shape;455;p17"/>
            <p:cNvSpPr/>
            <p:nvPr/>
          </p:nvSpPr>
          <p:spPr>
            <a:xfrm>
              <a:off x="2971667" y="1426825"/>
              <a:ext cx="985980" cy="2163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dirty="0">
                  <a:solidFill>
                    <a:schemeClr val="lt1"/>
                  </a:solidFill>
                  <a:latin typeface="Fira Sans Extra Condensed"/>
                  <a:ea typeface="Fira Sans Extra Condensed"/>
                  <a:cs typeface="Fira Sans Extra Condensed"/>
                  <a:sym typeface="Fira Sans Extra Condensed"/>
                </a:rPr>
                <a:t>3</a:t>
              </a:r>
              <a:endParaRPr sz="2400" b="1" dirty="0">
                <a:solidFill>
                  <a:schemeClr val="lt1"/>
                </a:solidFill>
                <a:latin typeface="Fira Sans Extra Condensed"/>
                <a:ea typeface="Fira Sans Extra Condensed"/>
                <a:cs typeface="Fira Sans Extra Condensed"/>
                <a:sym typeface="Fira Sans Extra Condensed"/>
              </a:endParaRPr>
            </a:p>
          </p:txBody>
        </p:sp>
      </p:grpSp>
      <p:sp>
        <p:nvSpPr>
          <p:cNvPr id="355" name="TextBox 354">
            <a:extLst>
              <a:ext uri="{FF2B5EF4-FFF2-40B4-BE49-F238E27FC236}">
                <a16:creationId xmlns:a16="http://schemas.microsoft.com/office/drawing/2014/main" id="{BE59C102-5409-C220-F151-4CA92D0C48F1}"/>
              </a:ext>
            </a:extLst>
          </p:cNvPr>
          <p:cNvSpPr txBox="1"/>
          <p:nvPr/>
        </p:nvSpPr>
        <p:spPr>
          <a:xfrm>
            <a:off x="1766542" y="1160520"/>
            <a:ext cx="6648912" cy="1200329"/>
          </a:xfrm>
          <a:prstGeom prst="rect">
            <a:avLst/>
          </a:prstGeom>
          <a:noFill/>
        </p:spPr>
        <p:txBody>
          <a:bodyPr wrap="square" rtlCol="0">
            <a:spAutoFit/>
          </a:bodyPr>
          <a:lstStyle/>
          <a:p>
            <a:r>
              <a:rPr lang="en-IN" dirty="0">
                <a:solidFill>
                  <a:schemeClr val="dk1"/>
                </a:solidFill>
                <a:latin typeface="Roboto"/>
                <a:ea typeface="Roboto"/>
                <a:cs typeface="Roboto"/>
                <a:sym typeface="Roboto"/>
              </a:rPr>
              <a:t>Fake news have become more prevalent in recent years and with great amount of dynamism in internet and social media, differentiating between facts and opinions, relating to commercial or political upheavals has become more difficult than ever.</a:t>
            </a:r>
          </a:p>
          <a:p>
            <a:endParaRPr lang="en-IN" sz="1600" dirty="0"/>
          </a:p>
        </p:txBody>
      </p:sp>
      <p:sp>
        <p:nvSpPr>
          <p:cNvPr id="356" name="TextBox 355">
            <a:extLst>
              <a:ext uri="{FF2B5EF4-FFF2-40B4-BE49-F238E27FC236}">
                <a16:creationId xmlns:a16="http://schemas.microsoft.com/office/drawing/2014/main" id="{79690B77-5AE1-BAB2-3F64-329347BA8F7F}"/>
              </a:ext>
            </a:extLst>
          </p:cNvPr>
          <p:cNvSpPr txBox="1"/>
          <p:nvPr/>
        </p:nvSpPr>
        <p:spPr>
          <a:xfrm>
            <a:off x="1781012" y="3473274"/>
            <a:ext cx="6825259" cy="1384995"/>
          </a:xfrm>
          <a:prstGeom prst="rect">
            <a:avLst/>
          </a:prstGeom>
          <a:noFill/>
        </p:spPr>
        <p:txBody>
          <a:bodyPr wrap="square" rtlCol="0">
            <a:spAutoFit/>
          </a:bodyPr>
          <a:lstStyle/>
          <a:p>
            <a:r>
              <a:rPr lang="en-IN" b="0" i="0" dirty="0">
                <a:solidFill>
                  <a:srgbClr val="000000"/>
                </a:solidFill>
                <a:effectLst/>
                <a:latin typeface="Roboto" panose="02000000000000000000" pitchFamily="2" charset="0"/>
              </a:rPr>
              <a:t>We use various NLP and pre-processing methodologies like tokenization, stop words removal, lemmatization, stemming and machine learning classification algorithms - Pac, naive bayes, perceptron and sgd classifier, to build a model that differentiates between fake news and real news and also analyse the performance of these various classification methodologies to choose the best classifier on our dataset.</a:t>
            </a:r>
            <a:endParaRPr lang="en-IN" sz="1100" dirty="0">
              <a:latin typeface="Roboto" panose="02000000000000000000" pitchFamily="2" charset="0"/>
              <a:ea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0"/>
          <p:cNvSpPr txBox="1">
            <a:spLocks noGrp="1"/>
          </p:cNvSpPr>
          <p:nvPr>
            <p:ph type="title"/>
          </p:nvPr>
        </p:nvSpPr>
        <p:spPr>
          <a:xfrm>
            <a:off x="457200" y="410399"/>
            <a:ext cx="8229600" cy="6368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Why is Detecting Fake News important?</a:t>
            </a:r>
            <a:endParaRPr sz="2400" dirty="0"/>
          </a:p>
        </p:txBody>
      </p:sp>
      <p:grpSp>
        <p:nvGrpSpPr>
          <p:cNvPr id="645" name="Google Shape;645;p20"/>
          <p:cNvGrpSpPr/>
          <p:nvPr/>
        </p:nvGrpSpPr>
        <p:grpSpPr>
          <a:xfrm>
            <a:off x="521450" y="3633625"/>
            <a:ext cx="1980300" cy="829023"/>
            <a:chOff x="521450" y="3633625"/>
            <a:chExt cx="1980300" cy="829023"/>
          </a:xfrm>
        </p:grpSpPr>
        <p:sp>
          <p:nvSpPr>
            <p:cNvPr id="646" name="Google Shape;646;p20"/>
            <p:cNvSpPr txBox="1"/>
            <p:nvPr/>
          </p:nvSpPr>
          <p:spPr>
            <a:xfrm>
              <a:off x="521474" y="3633625"/>
              <a:ext cx="385492"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11</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47" name="Google Shape;647;p20"/>
            <p:cNvSpPr txBox="1"/>
            <p:nvPr/>
          </p:nvSpPr>
          <p:spPr>
            <a:xfrm>
              <a:off x="521450" y="3911248"/>
              <a:ext cx="19803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dirty="0">
                  <a:solidFill>
                    <a:srgbClr val="000000"/>
                  </a:solidFill>
                  <a:latin typeface="Roboto"/>
                  <a:ea typeface="Roboto"/>
                  <a:cs typeface="Roboto"/>
                  <a:sym typeface="Roboto"/>
                </a:rPr>
                <a:t>Million instant messages are sent.</a:t>
              </a:r>
              <a:endParaRPr sz="1200" dirty="0">
                <a:solidFill>
                  <a:srgbClr val="000000"/>
                </a:solidFill>
                <a:latin typeface="Roboto"/>
                <a:ea typeface="Roboto"/>
                <a:cs typeface="Roboto"/>
                <a:sym typeface="Roboto"/>
              </a:endParaRPr>
            </a:p>
          </p:txBody>
        </p:sp>
      </p:grpSp>
      <p:grpSp>
        <p:nvGrpSpPr>
          <p:cNvPr id="648" name="Google Shape;648;p20"/>
          <p:cNvGrpSpPr/>
          <p:nvPr/>
        </p:nvGrpSpPr>
        <p:grpSpPr>
          <a:xfrm>
            <a:off x="521450" y="2525828"/>
            <a:ext cx="1980300" cy="830243"/>
            <a:chOff x="521450" y="2525828"/>
            <a:chExt cx="1980300" cy="830243"/>
          </a:xfrm>
        </p:grpSpPr>
        <p:sp>
          <p:nvSpPr>
            <p:cNvPr id="649" name="Google Shape;649;p20"/>
            <p:cNvSpPr txBox="1"/>
            <p:nvPr/>
          </p:nvSpPr>
          <p:spPr>
            <a:xfrm>
              <a:off x="521475" y="2525828"/>
              <a:ext cx="56391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600</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50" name="Google Shape;650;p20"/>
            <p:cNvSpPr txBox="1"/>
            <p:nvPr/>
          </p:nvSpPr>
          <p:spPr>
            <a:xfrm>
              <a:off x="521450" y="2804671"/>
              <a:ext cx="19803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00000"/>
                  </a:solidFill>
                  <a:latin typeface="Roboto"/>
                  <a:ea typeface="Roboto"/>
                  <a:cs typeface="Roboto"/>
                  <a:sym typeface="Roboto"/>
                </a:rPr>
                <a:t>Videos are uploaded on </a:t>
              </a:r>
            </a:p>
            <a:p>
              <a:pPr marL="0" lvl="0" indent="0" algn="l" rtl="0">
                <a:spcBef>
                  <a:spcPts val="0"/>
                </a:spcBef>
                <a:spcAft>
                  <a:spcPts val="0"/>
                </a:spcAft>
                <a:buNone/>
              </a:pPr>
              <a:r>
                <a:rPr lang="en" sz="1200" dirty="0">
                  <a:latin typeface="Roboto"/>
                  <a:ea typeface="Roboto"/>
                  <a:cs typeface="Roboto"/>
                  <a:sym typeface="Roboto"/>
                </a:rPr>
                <a:t>Youtube.</a:t>
              </a:r>
              <a:endParaRPr sz="1200" dirty="0">
                <a:solidFill>
                  <a:srgbClr val="000000"/>
                </a:solidFill>
                <a:latin typeface="Roboto"/>
                <a:ea typeface="Roboto"/>
                <a:cs typeface="Roboto"/>
                <a:sym typeface="Roboto"/>
              </a:endParaRPr>
            </a:p>
          </p:txBody>
        </p:sp>
      </p:grpSp>
      <p:grpSp>
        <p:nvGrpSpPr>
          <p:cNvPr id="651" name="Google Shape;651;p20"/>
          <p:cNvGrpSpPr/>
          <p:nvPr/>
        </p:nvGrpSpPr>
        <p:grpSpPr>
          <a:xfrm>
            <a:off x="521450" y="1418025"/>
            <a:ext cx="1980300" cy="830243"/>
            <a:chOff x="521450" y="1418025"/>
            <a:chExt cx="1980300" cy="830243"/>
          </a:xfrm>
        </p:grpSpPr>
        <p:sp>
          <p:nvSpPr>
            <p:cNvPr id="652" name="Google Shape;652;p20"/>
            <p:cNvSpPr txBox="1"/>
            <p:nvPr/>
          </p:nvSpPr>
          <p:spPr>
            <a:xfrm>
              <a:off x="596103" y="1418025"/>
              <a:ext cx="756912"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IN" sz="1800" b="1" dirty="0">
                  <a:latin typeface="Fira Sans Extra Condensed"/>
                  <a:ea typeface="Fira Sans Extra Condensed"/>
                  <a:cs typeface="Fira Sans Extra Condensed"/>
                  <a:sym typeface="Fira Sans Extra Condensed"/>
                </a:rPr>
                <a:t>98000</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53" name="Google Shape;653;p20"/>
            <p:cNvSpPr txBox="1"/>
            <p:nvPr/>
          </p:nvSpPr>
          <p:spPr>
            <a:xfrm>
              <a:off x="521450" y="1696868"/>
              <a:ext cx="19803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dirty="0">
                  <a:latin typeface="Roboto"/>
                  <a:ea typeface="Roboto"/>
                  <a:cs typeface="Roboto"/>
                  <a:sym typeface="Roboto"/>
                </a:rPr>
                <a:t>Tweets are shared on twitter.</a:t>
              </a:r>
              <a:endParaRPr sz="1200" dirty="0">
                <a:solidFill>
                  <a:srgbClr val="000000"/>
                </a:solidFill>
                <a:latin typeface="Roboto"/>
                <a:ea typeface="Roboto"/>
                <a:cs typeface="Roboto"/>
                <a:sym typeface="Roboto"/>
              </a:endParaRPr>
            </a:p>
          </p:txBody>
        </p:sp>
      </p:grpSp>
      <p:grpSp>
        <p:nvGrpSpPr>
          <p:cNvPr id="654" name="Google Shape;654;p20"/>
          <p:cNvGrpSpPr/>
          <p:nvPr/>
        </p:nvGrpSpPr>
        <p:grpSpPr>
          <a:xfrm>
            <a:off x="6704350" y="3633625"/>
            <a:ext cx="1980450" cy="829023"/>
            <a:chOff x="6704350" y="3633625"/>
            <a:chExt cx="1980450" cy="829023"/>
          </a:xfrm>
        </p:grpSpPr>
        <p:sp>
          <p:nvSpPr>
            <p:cNvPr id="655" name="Google Shape;655;p20"/>
            <p:cNvSpPr txBox="1"/>
            <p:nvPr/>
          </p:nvSpPr>
          <p:spPr>
            <a:xfrm>
              <a:off x="7683100" y="3633625"/>
              <a:ext cx="10017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800" b="1" dirty="0">
                  <a:solidFill>
                    <a:srgbClr val="000000"/>
                  </a:solidFill>
                  <a:latin typeface="Fira Sans Extra Condensed"/>
                  <a:ea typeface="Fira Sans Extra Condensed"/>
                  <a:cs typeface="Fira Sans Extra Condensed"/>
                  <a:sym typeface="Fira Sans Extra Condensed"/>
                </a:rPr>
                <a:t>600,000</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56" name="Google Shape;656;p20"/>
            <p:cNvSpPr txBox="1"/>
            <p:nvPr/>
          </p:nvSpPr>
          <p:spPr>
            <a:xfrm>
              <a:off x="6704350" y="3911248"/>
              <a:ext cx="1980300" cy="55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IN" sz="1200" dirty="0">
                  <a:solidFill>
                    <a:srgbClr val="000000"/>
                  </a:solidFill>
                  <a:latin typeface="Roboto"/>
                  <a:ea typeface="Roboto"/>
                  <a:cs typeface="Roboto"/>
                  <a:sym typeface="Roboto"/>
                </a:rPr>
                <a:t>Facebook Status updates and posts are created.</a:t>
              </a:r>
              <a:endParaRPr sz="1200" dirty="0">
                <a:solidFill>
                  <a:srgbClr val="000000"/>
                </a:solidFill>
                <a:latin typeface="Roboto"/>
                <a:ea typeface="Roboto"/>
                <a:cs typeface="Roboto"/>
                <a:sym typeface="Roboto"/>
              </a:endParaRPr>
            </a:p>
          </p:txBody>
        </p:sp>
      </p:grpSp>
      <p:grpSp>
        <p:nvGrpSpPr>
          <p:cNvPr id="657" name="Google Shape;657;p20"/>
          <p:cNvGrpSpPr/>
          <p:nvPr/>
        </p:nvGrpSpPr>
        <p:grpSpPr>
          <a:xfrm>
            <a:off x="6704350" y="2525828"/>
            <a:ext cx="1980448" cy="830243"/>
            <a:chOff x="6704350" y="2525828"/>
            <a:chExt cx="1980448" cy="830243"/>
          </a:xfrm>
        </p:grpSpPr>
        <p:sp>
          <p:nvSpPr>
            <p:cNvPr id="658" name="Google Shape;658;p20"/>
            <p:cNvSpPr txBox="1"/>
            <p:nvPr/>
          </p:nvSpPr>
          <p:spPr>
            <a:xfrm>
              <a:off x="7932233" y="2525828"/>
              <a:ext cx="752565"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IN" sz="1800" b="1" dirty="0">
                  <a:solidFill>
                    <a:srgbClr val="000000"/>
                  </a:solidFill>
                  <a:latin typeface="Fira Sans Extra Condensed"/>
                  <a:ea typeface="Fira Sans Extra Condensed"/>
                  <a:cs typeface="Fira Sans Extra Condensed"/>
                  <a:sym typeface="Fira Sans Extra Condensed"/>
                </a:rPr>
                <a:t>1500</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59" name="Google Shape;659;p20"/>
            <p:cNvSpPr txBox="1"/>
            <p:nvPr/>
          </p:nvSpPr>
          <p:spPr>
            <a:xfrm>
              <a:off x="6704350" y="2804671"/>
              <a:ext cx="1980300" cy="55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IN" sz="1200" dirty="0">
                  <a:solidFill>
                    <a:srgbClr val="000000"/>
                  </a:solidFill>
                  <a:latin typeface="Roboto"/>
                  <a:ea typeface="Roboto"/>
                  <a:cs typeface="Roboto"/>
                  <a:sym typeface="Roboto"/>
                </a:rPr>
                <a:t>Blog entries are created.</a:t>
              </a:r>
              <a:endParaRPr sz="1200" dirty="0">
                <a:solidFill>
                  <a:srgbClr val="000000"/>
                </a:solidFill>
                <a:latin typeface="Roboto"/>
                <a:ea typeface="Roboto"/>
                <a:cs typeface="Roboto"/>
                <a:sym typeface="Roboto"/>
              </a:endParaRPr>
            </a:p>
          </p:txBody>
        </p:sp>
      </p:grpSp>
      <p:grpSp>
        <p:nvGrpSpPr>
          <p:cNvPr id="660" name="Google Shape;660;p20"/>
          <p:cNvGrpSpPr/>
          <p:nvPr/>
        </p:nvGrpSpPr>
        <p:grpSpPr>
          <a:xfrm>
            <a:off x="6704350" y="1418025"/>
            <a:ext cx="1980448" cy="830243"/>
            <a:chOff x="6704350" y="1418025"/>
            <a:chExt cx="1980448" cy="830243"/>
          </a:xfrm>
        </p:grpSpPr>
        <p:sp>
          <p:nvSpPr>
            <p:cNvPr id="661" name="Google Shape;661;p20"/>
            <p:cNvSpPr txBox="1"/>
            <p:nvPr/>
          </p:nvSpPr>
          <p:spPr>
            <a:xfrm>
              <a:off x="8125521" y="1418025"/>
              <a:ext cx="559277"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160</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62" name="Google Shape;662;p20"/>
            <p:cNvSpPr txBox="1"/>
            <p:nvPr/>
          </p:nvSpPr>
          <p:spPr>
            <a:xfrm>
              <a:off x="6704350" y="1696868"/>
              <a:ext cx="1980300" cy="55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1200" dirty="0">
                  <a:solidFill>
                    <a:srgbClr val="000000"/>
                  </a:solidFill>
                  <a:latin typeface="Roboto"/>
                  <a:ea typeface="Roboto"/>
                  <a:cs typeface="Roboto"/>
                  <a:sym typeface="Roboto"/>
                </a:rPr>
                <a:t>M</a:t>
              </a:r>
              <a:r>
                <a:rPr lang="en" sz="1200" dirty="0">
                  <a:solidFill>
                    <a:srgbClr val="000000"/>
                  </a:solidFill>
                  <a:latin typeface="Roboto"/>
                  <a:ea typeface="Roboto"/>
                  <a:cs typeface="Roboto"/>
                  <a:sym typeface="Roboto"/>
                </a:rPr>
                <a:t>illion emails are sent.</a:t>
              </a:r>
              <a:endParaRPr sz="1200" dirty="0">
                <a:solidFill>
                  <a:srgbClr val="000000"/>
                </a:solidFill>
                <a:latin typeface="Roboto"/>
                <a:ea typeface="Roboto"/>
                <a:cs typeface="Roboto"/>
                <a:sym typeface="Roboto"/>
              </a:endParaRPr>
            </a:p>
          </p:txBody>
        </p:sp>
      </p:grpSp>
      <p:grpSp>
        <p:nvGrpSpPr>
          <p:cNvPr id="663" name="Google Shape;663;p20"/>
          <p:cNvGrpSpPr/>
          <p:nvPr/>
        </p:nvGrpSpPr>
        <p:grpSpPr>
          <a:xfrm>
            <a:off x="2957763" y="1575862"/>
            <a:ext cx="3228486" cy="3154536"/>
            <a:chOff x="2957763" y="1575862"/>
            <a:chExt cx="3228486" cy="3154536"/>
          </a:xfrm>
        </p:grpSpPr>
        <p:sp>
          <p:nvSpPr>
            <p:cNvPr id="664" name="Google Shape;664;p20"/>
            <p:cNvSpPr/>
            <p:nvPr/>
          </p:nvSpPr>
          <p:spPr>
            <a:xfrm>
              <a:off x="2957763" y="1575862"/>
              <a:ext cx="3228486" cy="3137672"/>
            </a:xfrm>
            <a:custGeom>
              <a:avLst/>
              <a:gdLst/>
              <a:ahLst/>
              <a:cxnLst/>
              <a:rect l="l" t="t" r="r" b="b"/>
              <a:pathLst>
                <a:path w="35977" h="34965" extrusionOk="0">
                  <a:moveTo>
                    <a:pt x="8719" y="1"/>
                  </a:moveTo>
                  <a:cubicBezTo>
                    <a:pt x="8395" y="1"/>
                    <a:pt x="8071" y="25"/>
                    <a:pt x="7751" y="73"/>
                  </a:cubicBezTo>
                  <a:cubicBezTo>
                    <a:pt x="6034" y="331"/>
                    <a:pt x="4443" y="1289"/>
                    <a:pt x="3451" y="2661"/>
                  </a:cubicBezTo>
                  <a:cubicBezTo>
                    <a:pt x="2726" y="3664"/>
                    <a:pt x="2326" y="4865"/>
                    <a:pt x="2189" y="6081"/>
                  </a:cubicBezTo>
                  <a:cubicBezTo>
                    <a:pt x="1875" y="8958"/>
                    <a:pt x="3000" y="11774"/>
                    <a:pt x="3825" y="14555"/>
                  </a:cubicBezTo>
                  <a:cubicBezTo>
                    <a:pt x="4656" y="17336"/>
                    <a:pt x="5163" y="20472"/>
                    <a:pt x="3719" y="23015"/>
                  </a:cubicBezTo>
                  <a:cubicBezTo>
                    <a:pt x="2878" y="24499"/>
                    <a:pt x="1450" y="25629"/>
                    <a:pt x="715" y="27163"/>
                  </a:cubicBezTo>
                  <a:cubicBezTo>
                    <a:pt x="1" y="28648"/>
                    <a:pt x="31" y="30441"/>
                    <a:pt x="796" y="31900"/>
                  </a:cubicBezTo>
                  <a:cubicBezTo>
                    <a:pt x="1556" y="33364"/>
                    <a:pt x="3035" y="34463"/>
                    <a:pt x="4702" y="34807"/>
                  </a:cubicBezTo>
                  <a:lnTo>
                    <a:pt x="30369" y="34964"/>
                  </a:lnTo>
                  <a:cubicBezTo>
                    <a:pt x="32770" y="33642"/>
                    <a:pt x="34579" y="31368"/>
                    <a:pt x="35278" y="28795"/>
                  </a:cubicBezTo>
                  <a:cubicBezTo>
                    <a:pt x="35977" y="26226"/>
                    <a:pt x="35551" y="23395"/>
                    <a:pt x="34128" y="21115"/>
                  </a:cubicBezTo>
                  <a:cubicBezTo>
                    <a:pt x="33530" y="20158"/>
                    <a:pt x="32755" y="19281"/>
                    <a:pt x="32375" y="18223"/>
                  </a:cubicBezTo>
                  <a:cubicBezTo>
                    <a:pt x="31671" y="16267"/>
                    <a:pt x="32426" y="14150"/>
                    <a:pt x="32932" y="12144"/>
                  </a:cubicBezTo>
                  <a:cubicBezTo>
                    <a:pt x="33439" y="10133"/>
                    <a:pt x="33586" y="7727"/>
                    <a:pt x="32031" y="6298"/>
                  </a:cubicBezTo>
                  <a:cubicBezTo>
                    <a:pt x="31045" y="5392"/>
                    <a:pt x="29665" y="5144"/>
                    <a:pt x="28262" y="5144"/>
                  </a:cubicBezTo>
                  <a:cubicBezTo>
                    <a:pt x="27690" y="5144"/>
                    <a:pt x="27114" y="5185"/>
                    <a:pt x="26560" y="5240"/>
                  </a:cubicBezTo>
                  <a:cubicBezTo>
                    <a:pt x="24940" y="5400"/>
                    <a:pt x="23320" y="5613"/>
                    <a:pt x="21694" y="5613"/>
                  </a:cubicBezTo>
                  <a:cubicBezTo>
                    <a:pt x="21423" y="5613"/>
                    <a:pt x="21152" y="5607"/>
                    <a:pt x="20881" y="5594"/>
                  </a:cubicBezTo>
                  <a:cubicBezTo>
                    <a:pt x="18987" y="5508"/>
                    <a:pt x="17052" y="5037"/>
                    <a:pt x="15557" y="3913"/>
                  </a:cubicBezTo>
                  <a:cubicBezTo>
                    <a:pt x="14509" y="3122"/>
                    <a:pt x="13724" y="2048"/>
                    <a:pt x="12665" y="1273"/>
                  </a:cubicBezTo>
                  <a:cubicBezTo>
                    <a:pt x="11544" y="450"/>
                    <a:pt x="10129" y="1"/>
                    <a:pt x="8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5267835" y="2782867"/>
              <a:ext cx="633345" cy="726377"/>
            </a:xfrm>
            <a:custGeom>
              <a:avLst/>
              <a:gdLst/>
              <a:ahLst/>
              <a:cxnLst/>
              <a:rect l="l" t="t" r="r" b="b"/>
              <a:pathLst>
                <a:path w="7863" h="9018" extrusionOk="0">
                  <a:moveTo>
                    <a:pt x="310" y="1"/>
                  </a:moveTo>
                  <a:cubicBezTo>
                    <a:pt x="137" y="1"/>
                    <a:pt x="1" y="142"/>
                    <a:pt x="1" y="315"/>
                  </a:cubicBezTo>
                  <a:lnTo>
                    <a:pt x="1" y="315"/>
                  </a:lnTo>
                  <a:lnTo>
                    <a:pt x="1" y="8708"/>
                  </a:lnTo>
                  <a:cubicBezTo>
                    <a:pt x="1" y="8881"/>
                    <a:pt x="137" y="9017"/>
                    <a:pt x="310" y="9017"/>
                  </a:cubicBezTo>
                  <a:lnTo>
                    <a:pt x="310" y="9017"/>
                  </a:lnTo>
                  <a:lnTo>
                    <a:pt x="7548" y="9017"/>
                  </a:lnTo>
                  <a:cubicBezTo>
                    <a:pt x="7721" y="9017"/>
                    <a:pt x="7863" y="8881"/>
                    <a:pt x="7863" y="8708"/>
                  </a:cubicBezTo>
                  <a:lnTo>
                    <a:pt x="7863" y="8708"/>
                  </a:lnTo>
                  <a:lnTo>
                    <a:pt x="7863" y="315"/>
                  </a:lnTo>
                  <a:cubicBezTo>
                    <a:pt x="7863" y="142"/>
                    <a:pt x="7721" y="1"/>
                    <a:pt x="7548" y="1"/>
                  </a:cubicBezTo>
                  <a:lnTo>
                    <a:pt x="7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5606135" y="3442632"/>
              <a:ext cx="236729" cy="16834"/>
            </a:xfrm>
            <a:custGeom>
              <a:avLst/>
              <a:gdLst/>
              <a:ahLst/>
              <a:cxnLst/>
              <a:rect l="l" t="t" r="r" b="b"/>
              <a:pathLst>
                <a:path w="2939" h="209" extrusionOk="0">
                  <a:moveTo>
                    <a:pt x="0" y="1"/>
                  </a:moveTo>
                  <a:lnTo>
                    <a:pt x="0" y="208"/>
                  </a:lnTo>
                  <a:lnTo>
                    <a:pt x="2938" y="208"/>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5606135" y="3376099"/>
              <a:ext cx="236729" cy="16834"/>
            </a:xfrm>
            <a:custGeom>
              <a:avLst/>
              <a:gdLst/>
              <a:ahLst/>
              <a:cxnLst/>
              <a:rect l="l" t="t" r="r" b="b"/>
              <a:pathLst>
                <a:path w="2939" h="209" extrusionOk="0">
                  <a:moveTo>
                    <a:pt x="0" y="1"/>
                  </a:moveTo>
                  <a:lnTo>
                    <a:pt x="0" y="209"/>
                  </a:lnTo>
                  <a:lnTo>
                    <a:pt x="2938" y="209"/>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5606135" y="3309245"/>
              <a:ext cx="236729" cy="16754"/>
            </a:xfrm>
            <a:custGeom>
              <a:avLst/>
              <a:gdLst/>
              <a:ahLst/>
              <a:cxnLst/>
              <a:rect l="l" t="t" r="r" b="b"/>
              <a:pathLst>
                <a:path w="2939" h="208" extrusionOk="0">
                  <a:moveTo>
                    <a:pt x="0" y="0"/>
                  </a:moveTo>
                  <a:lnTo>
                    <a:pt x="0" y="208"/>
                  </a:lnTo>
                  <a:lnTo>
                    <a:pt x="2938" y="208"/>
                  </a:lnTo>
                  <a:lnTo>
                    <a:pt x="2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5606135" y="3242713"/>
              <a:ext cx="236729" cy="16834"/>
            </a:xfrm>
            <a:custGeom>
              <a:avLst/>
              <a:gdLst/>
              <a:ahLst/>
              <a:cxnLst/>
              <a:rect l="l" t="t" r="r" b="b"/>
              <a:pathLst>
                <a:path w="2939" h="209" extrusionOk="0">
                  <a:moveTo>
                    <a:pt x="0" y="0"/>
                  </a:moveTo>
                  <a:lnTo>
                    <a:pt x="0" y="208"/>
                  </a:lnTo>
                  <a:lnTo>
                    <a:pt x="2938" y="208"/>
                  </a:lnTo>
                  <a:lnTo>
                    <a:pt x="2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5606135" y="3176180"/>
              <a:ext cx="236729" cy="16834"/>
            </a:xfrm>
            <a:custGeom>
              <a:avLst/>
              <a:gdLst/>
              <a:ahLst/>
              <a:cxnLst/>
              <a:rect l="l" t="t" r="r" b="b"/>
              <a:pathLst>
                <a:path w="2939" h="209" extrusionOk="0">
                  <a:moveTo>
                    <a:pt x="0" y="1"/>
                  </a:moveTo>
                  <a:lnTo>
                    <a:pt x="0" y="208"/>
                  </a:lnTo>
                  <a:lnTo>
                    <a:pt x="2938" y="208"/>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5326232" y="3109326"/>
              <a:ext cx="516632" cy="16754"/>
            </a:xfrm>
            <a:custGeom>
              <a:avLst/>
              <a:gdLst/>
              <a:ahLst/>
              <a:cxnLst/>
              <a:rect l="l" t="t" r="r" b="b"/>
              <a:pathLst>
                <a:path w="6414" h="208" extrusionOk="0">
                  <a:moveTo>
                    <a:pt x="0" y="0"/>
                  </a:moveTo>
                  <a:lnTo>
                    <a:pt x="0" y="208"/>
                  </a:lnTo>
                  <a:lnTo>
                    <a:pt x="6413" y="208"/>
                  </a:lnTo>
                  <a:lnTo>
                    <a:pt x="6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5326232" y="3042794"/>
              <a:ext cx="516632" cy="16834"/>
            </a:xfrm>
            <a:custGeom>
              <a:avLst/>
              <a:gdLst/>
              <a:ahLst/>
              <a:cxnLst/>
              <a:rect l="l" t="t" r="r" b="b"/>
              <a:pathLst>
                <a:path w="6414" h="209" extrusionOk="0">
                  <a:moveTo>
                    <a:pt x="0" y="0"/>
                  </a:moveTo>
                  <a:lnTo>
                    <a:pt x="0" y="208"/>
                  </a:lnTo>
                  <a:lnTo>
                    <a:pt x="6413" y="208"/>
                  </a:lnTo>
                  <a:lnTo>
                    <a:pt x="6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5326232" y="2976261"/>
              <a:ext cx="516632" cy="16834"/>
            </a:xfrm>
            <a:custGeom>
              <a:avLst/>
              <a:gdLst/>
              <a:ahLst/>
              <a:cxnLst/>
              <a:rect l="l" t="t" r="r" b="b"/>
              <a:pathLst>
                <a:path w="6414" h="209" extrusionOk="0">
                  <a:moveTo>
                    <a:pt x="0" y="1"/>
                  </a:moveTo>
                  <a:lnTo>
                    <a:pt x="0" y="208"/>
                  </a:lnTo>
                  <a:lnTo>
                    <a:pt x="6413" y="208"/>
                  </a:ln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5326232" y="2909327"/>
              <a:ext cx="516632" cy="16834"/>
            </a:xfrm>
            <a:custGeom>
              <a:avLst/>
              <a:gdLst/>
              <a:ahLst/>
              <a:cxnLst/>
              <a:rect l="l" t="t" r="r" b="b"/>
              <a:pathLst>
                <a:path w="6414" h="209" extrusionOk="0">
                  <a:moveTo>
                    <a:pt x="0" y="1"/>
                  </a:moveTo>
                  <a:lnTo>
                    <a:pt x="0" y="209"/>
                  </a:lnTo>
                  <a:lnTo>
                    <a:pt x="6413" y="209"/>
                  </a:ln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5326232" y="3174569"/>
              <a:ext cx="244059" cy="284897"/>
            </a:xfrm>
            <a:custGeom>
              <a:avLst/>
              <a:gdLst/>
              <a:ahLst/>
              <a:cxnLst/>
              <a:rect l="l" t="t" r="r" b="b"/>
              <a:pathLst>
                <a:path w="3030" h="3537" extrusionOk="0">
                  <a:moveTo>
                    <a:pt x="193" y="1"/>
                  </a:moveTo>
                  <a:cubicBezTo>
                    <a:pt x="86" y="1"/>
                    <a:pt x="0" y="87"/>
                    <a:pt x="0" y="193"/>
                  </a:cubicBezTo>
                  <a:lnTo>
                    <a:pt x="0" y="3344"/>
                  </a:lnTo>
                  <a:cubicBezTo>
                    <a:pt x="0" y="3450"/>
                    <a:pt x="86" y="3536"/>
                    <a:pt x="193" y="3536"/>
                  </a:cubicBezTo>
                  <a:lnTo>
                    <a:pt x="2837" y="3536"/>
                  </a:lnTo>
                  <a:cubicBezTo>
                    <a:pt x="2943" y="3536"/>
                    <a:pt x="3029" y="3450"/>
                    <a:pt x="3029" y="3344"/>
                  </a:cubicBezTo>
                  <a:lnTo>
                    <a:pt x="3029" y="193"/>
                  </a:lnTo>
                  <a:cubicBezTo>
                    <a:pt x="3029" y="87"/>
                    <a:pt x="2943" y="1"/>
                    <a:pt x="2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5267835" y="2693540"/>
              <a:ext cx="633345" cy="166089"/>
            </a:xfrm>
            <a:custGeom>
              <a:avLst/>
              <a:gdLst/>
              <a:ahLst/>
              <a:cxnLst/>
              <a:rect l="l" t="t" r="r" b="b"/>
              <a:pathLst>
                <a:path w="7863" h="2062" extrusionOk="0">
                  <a:moveTo>
                    <a:pt x="310" y="0"/>
                  </a:moveTo>
                  <a:cubicBezTo>
                    <a:pt x="137" y="0"/>
                    <a:pt x="1" y="137"/>
                    <a:pt x="1" y="309"/>
                  </a:cubicBezTo>
                  <a:lnTo>
                    <a:pt x="1" y="309"/>
                  </a:lnTo>
                  <a:lnTo>
                    <a:pt x="1" y="2062"/>
                  </a:lnTo>
                  <a:lnTo>
                    <a:pt x="7863" y="2062"/>
                  </a:lnTo>
                  <a:lnTo>
                    <a:pt x="7863" y="309"/>
                  </a:lnTo>
                  <a:cubicBezTo>
                    <a:pt x="7863" y="137"/>
                    <a:pt x="7721" y="0"/>
                    <a:pt x="7548" y="0"/>
                  </a:cubicBezTo>
                  <a:lnTo>
                    <a:pt x="75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3333629" y="1985881"/>
              <a:ext cx="632942" cy="597018"/>
            </a:xfrm>
            <a:custGeom>
              <a:avLst/>
              <a:gdLst/>
              <a:ahLst/>
              <a:cxnLst/>
              <a:rect l="l" t="t" r="r" b="b"/>
              <a:pathLst>
                <a:path w="7858" h="7412" extrusionOk="0">
                  <a:moveTo>
                    <a:pt x="335" y="0"/>
                  </a:moveTo>
                  <a:cubicBezTo>
                    <a:pt x="147" y="0"/>
                    <a:pt x="1" y="152"/>
                    <a:pt x="1" y="340"/>
                  </a:cubicBezTo>
                  <a:lnTo>
                    <a:pt x="1" y="340"/>
                  </a:lnTo>
                  <a:lnTo>
                    <a:pt x="1" y="7072"/>
                  </a:lnTo>
                  <a:cubicBezTo>
                    <a:pt x="1" y="7259"/>
                    <a:pt x="147" y="7411"/>
                    <a:pt x="335" y="7411"/>
                  </a:cubicBezTo>
                  <a:lnTo>
                    <a:pt x="335" y="7411"/>
                  </a:lnTo>
                  <a:lnTo>
                    <a:pt x="7523" y="7411"/>
                  </a:lnTo>
                  <a:cubicBezTo>
                    <a:pt x="7710" y="7411"/>
                    <a:pt x="7857" y="7259"/>
                    <a:pt x="7857" y="7072"/>
                  </a:cubicBezTo>
                  <a:lnTo>
                    <a:pt x="7857" y="7072"/>
                  </a:lnTo>
                  <a:lnTo>
                    <a:pt x="7857" y="340"/>
                  </a:lnTo>
                  <a:cubicBezTo>
                    <a:pt x="7857" y="152"/>
                    <a:pt x="7710" y="0"/>
                    <a:pt x="7523" y="0"/>
                  </a:cubicBezTo>
                  <a:lnTo>
                    <a:pt x="7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3333629" y="1985881"/>
              <a:ext cx="632942" cy="211840"/>
            </a:xfrm>
            <a:custGeom>
              <a:avLst/>
              <a:gdLst/>
              <a:ahLst/>
              <a:cxnLst/>
              <a:rect l="l" t="t" r="r" b="b"/>
              <a:pathLst>
                <a:path w="7858" h="2630" extrusionOk="0">
                  <a:moveTo>
                    <a:pt x="335" y="0"/>
                  </a:moveTo>
                  <a:cubicBezTo>
                    <a:pt x="147" y="0"/>
                    <a:pt x="1" y="152"/>
                    <a:pt x="1" y="340"/>
                  </a:cubicBezTo>
                  <a:lnTo>
                    <a:pt x="1" y="340"/>
                  </a:lnTo>
                  <a:lnTo>
                    <a:pt x="1" y="2629"/>
                  </a:lnTo>
                  <a:lnTo>
                    <a:pt x="7857" y="2629"/>
                  </a:lnTo>
                  <a:lnTo>
                    <a:pt x="7857" y="340"/>
                  </a:lnTo>
                  <a:cubicBezTo>
                    <a:pt x="7857" y="152"/>
                    <a:pt x="7710" y="0"/>
                    <a:pt x="7523" y="0"/>
                  </a:cubicBez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3391945" y="2515883"/>
              <a:ext cx="516229" cy="16834"/>
            </a:xfrm>
            <a:custGeom>
              <a:avLst/>
              <a:gdLst/>
              <a:ahLst/>
              <a:cxnLst/>
              <a:rect l="l" t="t" r="r" b="b"/>
              <a:pathLst>
                <a:path w="6409" h="209"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391945" y="2449351"/>
              <a:ext cx="516229" cy="16834"/>
            </a:xfrm>
            <a:custGeom>
              <a:avLst/>
              <a:gdLst/>
              <a:ahLst/>
              <a:cxnLst/>
              <a:rect l="l" t="t" r="r" b="b"/>
              <a:pathLst>
                <a:path w="6409" h="209" extrusionOk="0">
                  <a:moveTo>
                    <a:pt x="1" y="1"/>
                  </a:moveTo>
                  <a:lnTo>
                    <a:pt x="1" y="208"/>
                  </a:lnTo>
                  <a:lnTo>
                    <a:pt x="6409" y="208"/>
                  </a:lnTo>
                  <a:lnTo>
                    <a:pt x="6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3391945" y="2382899"/>
              <a:ext cx="516229" cy="16754"/>
            </a:xfrm>
            <a:custGeom>
              <a:avLst/>
              <a:gdLst/>
              <a:ahLst/>
              <a:cxnLst/>
              <a:rect l="l" t="t" r="r" b="b"/>
              <a:pathLst>
                <a:path w="6409" h="208"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3391945" y="2315964"/>
              <a:ext cx="516229" cy="16834"/>
            </a:xfrm>
            <a:custGeom>
              <a:avLst/>
              <a:gdLst/>
              <a:ahLst/>
              <a:cxnLst/>
              <a:rect l="l" t="t" r="r" b="b"/>
              <a:pathLst>
                <a:path w="6409" h="209"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3391945" y="2249432"/>
              <a:ext cx="516229" cy="16834"/>
            </a:xfrm>
            <a:custGeom>
              <a:avLst/>
              <a:gdLst/>
              <a:ahLst/>
              <a:cxnLst/>
              <a:rect l="l" t="t" r="r" b="b"/>
              <a:pathLst>
                <a:path w="6409" h="209" extrusionOk="0">
                  <a:moveTo>
                    <a:pt x="1" y="1"/>
                  </a:moveTo>
                  <a:lnTo>
                    <a:pt x="1" y="208"/>
                  </a:lnTo>
                  <a:lnTo>
                    <a:pt x="6409" y="208"/>
                  </a:lnTo>
                  <a:lnTo>
                    <a:pt x="6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3256522" y="3761636"/>
              <a:ext cx="554972" cy="636567"/>
            </a:xfrm>
            <a:custGeom>
              <a:avLst/>
              <a:gdLst/>
              <a:ahLst/>
              <a:cxnLst/>
              <a:rect l="l" t="t" r="r" b="b"/>
              <a:pathLst>
                <a:path w="6890" h="7903" extrusionOk="0">
                  <a:moveTo>
                    <a:pt x="274" y="0"/>
                  </a:moveTo>
                  <a:cubicBezTo>
                    <a:pt x="122" y="0"/>
                    <a:pt x="0" y="122"/>
                    <a:pt x="0" y="274"/>
                  </a:cubicBezTo>
                  <a:lnTo>
                    <a:pt x="0" y="274"/>
                  </a:lnTo>
                  <a:lnTo>
                    <a:pt x="0" y="7629"/>
                  </a:lnTo>
                  <a:cubicBezTo>
                    <a:pt x="0" y="7781"/>
                    <a:pt x="122" y="7903"/>
                    <a:pt x="274" y="7903"/>
                  </a:cubicBezTo>
                  <a:lnTo>
                    <a:pt x="274" y="7903"/>
                  </a:lnTo>
                  <a:lnTo>
                    <a:pt x="6616" y="7903"/>
                  </a:lnTo>
                  <a:cubicBezTo>
                    <a:pt x="6768" y="7903"/>
                    <a:pt x="6890" y="7781"/>
                    <a:pt x="6890" y="7629"/>
                  </a:cubicBezTo>
                  <a:lnTo>
                    <a:pt x="6890" y="7629"/>
                  </a:lnTo>
                  <a:lnTo>
                    <a:pt x="6890" y="274"/>
                  </a:lnTo>
                  <a:cubicBezTo>
                    <a:pt x="6890" y="122"/>
                    <a:pt x="6768" y="0"/>
                    <a:pt x="6616" y="0"/>
                  </a:cubicBezTo>
                  <a:lnTo>
                    <a:pt x="6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3307509" y="4339806"/>
              <a:ext cx="452596" cy="14740"/>
            </a:xfrm>
            <a:custGeom>
              <a:avLst/>
              <a:gdLst/>
              <a:ahLst/>
              <a:cxnLst/>
              <a:rect l="l" t="t" r="r" b="b"/>
              <a:pathLst>
                <a:path w="5619" h="183" extrusionOk="0">
                  <a:moveTo>
                    <a:pt x="1" y="0"/>
                  </a:moveTo>
                  <a:lnTo>
                    <a:pt x="1" y="183"/>
                  </a:lnTo>
                  <a:lnTo>
                    <a:pt x="5618" y="183"/>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3307509" y="4281409"/>
              <a:ext cx="452596" cy="14821"/>
            </a:xfrm>
            <a:custGeom>
              <a:avLst/>
              <a:gdLst/>
              <a:ahLst/>
              <a:cxnLst/>
              <a:rect l="l" t="t" r="r" b="b"/>
              <a:pathLst>
                <a:path w="5619" h="184" extrusionOk="0">
                  <a:moveTo>
                    <a:pt x="1" y="1"/>
                  </a:moveTo>
                  <a:lnTo>
                    <a:pt x="1" y="183"/>
                  </a:lnTo>
                  <a:lnTo>
                    <a:pt x="5618" y="183"/>
                  </a:lnTo>
                  <a:lnTo>
                    <a:pt x="5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3307509" y="4223092"/>
              <a:ext cx="452596" cy="14337"/>
            </a:xfrm>
            <a:custGeom>
              <a:avLst/>
              <a:gdLst/>
              <a:ahLst/>
              <a:cxnLst/>
              <a:rect l="l" t="t" r="r" b="b"/>
              <a:pathLst>
                <a:path w="5619" h="178" extrusionOk="0">
                  <a:moveTo>
                    <a:pt x="1" y="0"/>
                  </a:moveTo>
                  <a:lnTo>
                    <a:pt x="1" y="178"/>
                  </a:lnTo>
                  <a:lnTo>
                    <a:pt x="5618" y="178"/>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3307509" y="4164373"/>
              <a:ext cx="452596" cy="14740"/>
            </a:xfrm>
            <a:custGeom>
              <a:avLst/>
              <a:gdLst/>
              <a:ahLst/>
              <a:cxnLst/>
              <a:rect l="l" t="t" r="r" b="b"/>
              <a:pathLst>
                <a:path w="5619" h="183" extrusionOk="0">
                  <a:moveTo>
                    <a:pt x="1" y="0"/>
                  </a:moveTo>
                  <a:lnTo>
                    <a:pt x="1" y="182"/>
                  </a:lnTo>
                  <a:lnTo>
                    <a:pt x="5618" y="182"/>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3307509" y="4105976"/>
              <a:ext cx="452596" cy="14740"/>
            </a:xfrm>
            <a:custGeom>
              <a:avLst/>
              <a:gdLst/>
              <a:ahLst/>
              <a:cxnLst/>
              <a:rect l="l" t="t" r="r" b="b"/>
              <a:pathLst>
                <a:path w="5619" h="183" extrusionOk="0">
                  <a:moveTo>
                    <a:pt x="1" y="1"/>
                  </a:moveTo>
                  <a:lnTo>
                    <a:pt x="1" y="183"/>
                  </a:lnTo>
                  <a:lnTo>
                    <a:pt x="5618" y="183"/>
                  </a:lnTo>
                  <a:lnTo>
                    <a:pt x="5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3307509" y="4047660"/>
              <a:ext cx="452596" cy="14740"/>
            </a:xfrm>
            <a:custGeom>
              <a:avLst/>
              <a:gdLst/>
              <a:ahLst/>
              <a:cxnLst/>
              <a:rect l="l" t="t" r="r" b="b"/>
              <a:pathLst>
                <a:path w="5619" h="183" extrusionOk="0">
                  <a:moveTo>
                    <a:pt x="1" y="0"/>
                  </a:moveTo>
                  <a:lnTo>
                    <a:pt x="1" y="183"/>
                  </a:lnTo>
                  <a:lnTo>
                    <a:pt x="5618" y="183"/>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3307509" y="3865703"/>
              <a:ext cx="452596" cy="138381"/>
            </a:xfrm>
            <a:custGeom>
              <a:avLst/>
              <a:gdLst/>
              <a:ahLst/>
              <a:cxnLst/>
              <a:rect l="l" t="t" r="r" b="b"/>
              <a:pathLst>
                <a:path w="5619" h="1718" extrusionOk="0">
                  <a:moveTo>
                    <a:pt x="137" y="0"/>
                  </a:moveTo>
                  <a:cubicBezTo>
                    <a:pt x="61" y="0"/>
                    <a:pt x="1" y="61"/>
                    <a:pt x="1" y="137"/>
                  </a:cubicBezTo>
                  <a:lnTo>
                    <a:pt x="1" y="1580"/>
                  </a:lnTo>
                  <a:cubicBezTo>
                    <a:pt x="1" y="1656"/>
                    <a:pt x="61" y="1717"/>
                    <a:pt x="137" y="1717"/>
                  </a:cubicBezTo>
                  <a:lnTo>
                    <a:pt x="5487" y="1717"/>
                  </a:lnTo>
                  <a:cubicBezTo>
                    <a:pt x="5557" y="1717"/>
                    <a:pt x="5618" y="1656"/>
                    <a:pt x="5618" y="1580"/>
                  </a:cubicBezTo>
                  <a:lnTo>
                    <a:pt x="5618" y="137"/>
                  </a:lnTo>
                  <a:cubicBezTo>
                    <a:pt x="5618" y="61"/>
                    <a:pt x="5557" y="0"/>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3256522" y="3761636"/>
              <a:ext cx="554972" cy="67016"/>
            </a:xfrm>
            <a:custGeom>
              <a:avLst/>
              <a:gdLst/>
              <a:ahLst/>
              <a:cxnLst/>
              <a:rect l="l" t="t" r="r" b="b"/>
              <a:pathLst>
                <a:path w="6890" h="832" extrusionOk="0">
                  <a:moveTo>
                    <a:pt x="274" y="0"/>
                  </a:moveTo>
                  <a:cubicBezTo>
                    <a:pt x="122" y="0"/>
                    <a:pt x="0" y="122"/>
                    <a:pt x="0" y="274"/>
                  </a:cubicBezTo>
                  <a:lnTo>
                    <a:pt x="0" y="274"/>
                  </a:lnTo>
                  <a:lnTo>
                    <a:pt x="0" y="831"/>
                  </a:lnTo>
                  <a:lnTo>
                    <a:pt x="6890" y="831"/>
                  </a:lnTo>
                  <a:lnTo>
                    <a:pt x="6890" y="274"/>
                  </a:lnTo>
                  <a:cubicBezTo>
                    <a:pt x="6890" y="122"/>
                    <a:pt x="6768" y="0"/>
                    <a:pt x="6616" y="0"/>
                  </a:cubicBezTo>
                  <a:lnTo>
                    <a:pt x="66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2973109" y="2974556"/>
              <a:ext cx="1121382" cy="382359"/>
            </a:xfrm>
            <a:custGeom>
              <a:avLst/>
              <a:gdLst/>
              <a:ahLst/>
              <a:cxnLst/>
              <a:rect l="l" t="t" r="r" b="b"/>
              <a:pathLst>
                <a:path w="13922" h="4747" extrusionOk="0">
                  <a:moveTo>
                    <a:pt x="1637" y="0"/>
                  </a:moveTo>
                  <a:cubicBezTo>
                    <a:pt x="735" y="0"/>
                    <a:pt x="1" y="735"/>
                    <a:pt x="1" y="1637"/>
                  </a:cubicBezTo>
                  <a:lnTo>
                    <a:pt x="1" y="1637"/>
                  </a:lnTo>
                  <a:cubicBezTo>
                    <a:pt x="1" y="2543"/>
                    <a:pt x="735" y="3273"/>
                    <a:pt x="1637" y="3273"/>
                  </a:cubicBezTo>
                  <a:lnTo>
                    <a:pt x="1637" y="3273"/>
                  </a:lnTo>
                  <a:lnTo>
                    <a:pt x="9327" y="3273"/>
                  </a:lnTo>
                  <a:lnTo>
                    <a:pt x="11885" y="4651"/>
                  </a:lnTo>
                  <a:cubicBezTo>
                    <a:pt x="12067" y="4747"/>
                    <a:pt x="12285" y="4615"/>
                    <a:pt x="12285" y="4407"/>
                  </a:cubicBezTo>
                  <a:lnTo>
                    <a:pt x="12285" y="4407"/>
                  </a:lnTo>
                  <a:lnTo>
                    <a:pt x="12285" y="3273"/>
                  </a:lnTo>
                  <a:cubicBezTo>
                    <a:pt x="13192" y="3273"/>
                    <a:pt x="13921" y="2543"/>
                    <a:pt x="13921" y="1637"/>
                  </a:cubicBezTo>
                  <a:lnTo>
                    <a:pt x="13921" y="1637"/>
                  </a:lnTo>
                  <a:cubicBezTo>
                    <a:pt x="13921" y="735"/>
                    <a:pt x="13192" y="0"/>
                    <a:pt x="12285" y="0"/>
                  </a:cubicBezTo>
                  <a:lnTo>
                    <a:pt x="122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4881257" y="1964247"/>
              <a:ext cx="652515" cy="386064"/>
            </a:xfrm>
            <a:custGeom>
              <a:avLst/>
              <a:gdLst/>
              <a:ahLst/>
              <a:cxnLst/>
              <a:rect l="l" t="t" r="r" b="b"/>
              <a:pathLst>
                <a:path w="8101" h="4793" extrusionOk="0">
                  <a:moveTo>
                    <a:pt x="320" y="1"/>
                  </a:moveTo>
                  <a:cubicBezTo>
                    <a:pt x="143" y="1"/>
                    <a:pt x="1" y="142"/>
                    <a:pt x="1" y="320"/>
                  </a:cubicBezTo>
                  <a:lnTo>
                    <a:pt x="1" y="320"/>
                  </a:lnTo>
                  <a:lnTo>
                    <a:pt x="1" y="4474"/>
                  </a:lnTo>
                  <a:cubicBezTo>
                    <a:pt x="1" y="4651"/>
                    <a:pt x="143" y="4793"/>
                    <a:pt x="320" y="4793"/>
                  </a:cubicBezTo>
                  <a:lnTo>
                    <a:pt x="320" y="4793"/>
                  </a:lnTo>
                  <a:lnTo>
                    <a:pt x="7777" y="4793"/>
                  </a:lnTo>
                  <a:cubicBezTo>
                    <a:pt x="7954" y="4793"/>
                    <a:pt x="8101" y="4651"/>
                    <a:pt x="8101" y="4474"/>
                  </a:cubicBezTo>
                  <a:lnTo>
                    <a:pt x="8101" y="4474"/>
                  </a:lnTo>
                  <a:lnTo>
                    <a:pt x="8101" y="320"/>
                  </a:lnTo>
                  <a:cubicBezTo>
                    <a:pt x="8101" y="142"/>
                    <a:pt x="7954" y="1"/>
                    <a:pt x="7777" y="1"/>
                  </a:cubicBezTo>
                  <a:lnTo>
                    <a:pt x="7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4921692" y="2004279"/>
              <a:ext cx="571726" cy="306081"/>
            </a:xfrm>
            <a:custGeom>
              <a:avLst/>
              <a:gdLst/>
              <a:ahLst/>
              <a:cxnLst/>
              <a:rect l="l" t="t" r="r" b="b"/>
              <a:pathLst>
                <a:path w="7098" h="3800" extrusionOk="0">
                  <a:moveTo>
                    <a:pt x="76" y="0"/>
                  </a:moveTo>
                  <a:cubicBezTo>
                    <a:pt x="36" y="0"/>
                    <a:pt x="0" y="36"/>
                    <a:pt x="0" y="81"/>
                  </a:cubicBezTo>
                  <a:lnTo>
                    <a:pt x="0" y="81"/>
                  </a:lnTo>
                  <a:lnTo>
                    <a:pt x="0" y="3718"/>
                  </a:lnTo>
                  <a:cubicBezTo>
                    <a:pt x="0" y="3764"/>
                    <a:pt x="36" y="3799"/>
                    <a:pt x="76" y="3799"/>
                  </a:cubicBezTo>
                  <a:lnTo>
                    <a:pt x="76" y="3799"/>
                  </a:lnTo>
                  <a:lnTo>
                    <a:pt x="7016" y="3799"/>
                  </a:lnTo>
                  <a:cubicBezTo>
                    <a:pt x="7062" y="3799"/>
                    <a:pt x="7097" y="3764"/>
                    <a:pt x="7097" y="3718"/>
                  </a:cubicBezTo>
                  <a:lnTo>
                    <a:pt x="7097" y="3718"/>
                  </a:lnTo>
                  <a:lnTo>
                    <a:pt x="7097" y="81"/>
                  </a:lnTo>
                  <a:cubicBezTo>
                    <a:pt x="7097" y="36"/>
                    <a:pt x="7062" y="0"/>
                    <a:pt x="7016" y="0"/>
                  </a:cubicBezTo>
                  <a:lnTo>
                    <a:pt x="7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5107354" y="2057279"/>
              <a:ext cx="199999" cy="199999"/>
            </a:xfrm>
            <a:custGeom>
              <a:avLst/>
              <a:gdLst/>
              <a:ahLst/>
              <a:cxnLst/>
              <a:rect l="l" t="t" r="r" b="b"/>
              <a:pathLst>
                <a:path w="2483" h="2483" extrusionOk="0">
                  <a:moveTo>
                    <a:pt x="0" y="1242"/>
                  </a:moveTo>
                  <a:cubicBezTo>
                    <a:pt x="0" y="1926"/>
                    <a:pt x="557" y="2483"/>
                    <a:pt x="1241" y="2483"/>
                  </a:cubicBezTo>
                  <a:lnTo>
                    <a:pt x="1241" y="2483"/>
                  </a:lnTo>
                  <a:cubicBezTo>
                    <a:pt x="1930" y="2483"/>
                    <a:pt x="2482" y="1926"/>
                    <a:pt x="2482" y="1242"/>
                  </a:cubicBezTo>
                  <a:lnTo>
                    <a:pt x="2482" y="1242"/>
                  </a:lnTo>
                  <a:cubicBezTo>
                    <a:pt x="2482" y="558"/>
                    <a:pt x="1930" y="1"/>
                    <a:pt x="1241" y="1"/>
                  </a:cubicBezTo>
                  <a:lnTo>
                    <a:pt x="1241" y="1"/>
                  </a:lnTo>
                  <a:cubicBezTo>
                    <a:pt x="557" y="1"/>
                    <a:pt x="0" y="558"/>
                    <a:pt x="0" y="12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5175900" y="2108265"/>
              <a:ext cx="87797" cy="100040"/>
            </a:xfrm>
            <a:custGeom>
              <a:avLst/>
              <a:gdLst/>
              <a:ahLst/>
              <a:cxnLst/>
              <a:rect l="l" t="t" r="r" b="b"/>
              <a:pathLst>
                <a:path w="1090" h="1242" extrusionOk="0">
                  <a:moveTo>
                    <a:pt x="0" y="92"/>
                  </a:moveTo>
                  <a:lnTo>
                    <a:pt x="0" y="1125"/>
                  </a:lnTo>
                  <a:cubicBezTo>
                    <a:pt x="0" y="1196"/>
                    <a:pt x="71" y="1242"/>
                    <a:pt x="132" y="1206"/>
                  </a:cubicBezTo>
                  <a:lnTo>
                    <a:pt x="132" y="1206"/>
                  </a:lnTo>
                  <a:lnTo>
                    <a:pt x="1029" y="690"/>
                  </a:lnTo>
                  <a:cubicBezTo>
                    <a:pt x="1089" y="654"/>
                    <a:pt x="1089" y="568"/>
                    <a:pt x="1029" y="533"/>
                  </a:cubicBezTo>
                  <a:lnTo>
                    <a:pt x="1029" y="533"/>
                  </a:lnTo>
                  <a:lnTo>
                    <a:pt x="132" y="11"/>
                  </a:lnTo>
                  <a:cubicBezTo>
                    <a:pt x="117" y="6"/>
                    <a:pt x="101" y="1"/>
                    <a:pt x="86" y="1"/>
                  </a:cubicBezTo>
                  <a:lnTo>
                    <a:pt x="86" y="1"/>
                  </a:lnTo>
                  <a:cubicBezTo>
                    <a:pt x="41" y="1"/>
                    <a:pt x="0" y="36"/>
                    <a:pt x="0" y="92"/>
                  </a:cubicBezTo>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5274966" y="3735941"/>
              <a:ext cx="619088" cy="578251"/>
            </a:xfrm>
            <a:custGeom>
              <a:avLst/>
              <a:gdLst/>
              <a:ahLst/>
              <a:cxnLst/>
              <a:rect l="l" t="t" r="r" b="b"/>
              <a:pathLst>
                <a:path w="7686" h="7179" extrusionOk="0">
                  <a:moveTo>
                    <a:pt x="148" y="2553"/>
                  </a:moveTo>
                  <a:cubicBezTo>
                    <a:pt x="143" y="2558"/>
                    <a:pt x="138" y="2558"/>
                    <a:pt x="138" y="2563"/>
                  </a:cubicBezTo>
                  <a:lnTo>
                    <a:pt x="138" y="2563"/>
                  </a:lnTo>
                  <a:lnTo>
                    <a:pt x="127" y="2568"/>
                  </a:lnTo>
                  <a:lnTo>
                    <a:pt x="127" y="2568"/>
                  </a:lnTo>
                  <a:cubicBezTo>
                    <a:pt x="51" y="2629"/>
                    <a:pt x="1" y="2720"/>
                    <a:pt x="1" y="2822"/>
                  </a:cubicBezTo>
                  <a:lnTo>
                    <a:pt x="1" y="2822"/>
                  </a:lnTo>
                  <a:lnTo>
                    <a:pt x="1" y="6859"/>
                  </a:lnTo>
                  <a:cubicBezTo>
                    <a:pt x="1" y="7036"/>
                    <a:pt x="143" y="7178"/>
                    <a:pt x="320" y="7178"/>
                  </a:cubicBezTo>
                  <a:lnTo>
                    <a:pt x="320" y="7178"/>
                  </a:lnTo>
                  <a:lnTo>
                    <a:pt x="7371" y="7178"/>
                  </a:lnTo>
                  <a:cubicBezTo>
                    <a:pt x="7543" y="7178"/>
                    <a:pt x="7685" y="7036"/>
                    <a:pt x="7685" y="6859"/>
                  </a:cubicBezTo>
                  <a:lnTo>
                    <a:pt x="7685" y="6859"/>
                  </a:lnTo>
                  <a:lnTo>
                    <a:pt x="7685" y="2822"/>
                  </a:lnTo>
                  <a:cubicBezTo>
                    <a:pt x="7685" y="2720"/>
                    <a:pt x="7635" y="2629"/>
                    <a:pt x="7564" y="2568"/>
                  </a:cubicBezTo>
                  <a:lnTo>
                    <a:pt x="7564" y="2568"/>
                  </a:lnTo>
                  <a:lnTo>
                    <a:pt x="7564" y="2568"/>
                  </a:lnTo>
                  <a:lnTo>
                    <a:pt x="7554" y="2563"/>
                  </a:lnTo>
                  <a:cubicBezTo>
                    <a:pt x="7549" y="2558"/>
                    <a:pt x="7543" y="2558"/>
                    <a:pt x="7538" y="2553"/>
                  </a:cubicBezTo>
                  <a:lnTo>
                    <a:pt x="7538" y="2553"/>
                  </a:lnTo>
                  <a:lnTo>
                    <a:pt x="3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408836" y="3788539"/>
              <a:ext cx="351348" cy="391783"/>
            </a:xfrm>
            <a:custGeom>
              <a:avLst/>
              <a:gdLst/>
              <a:ahLst/>
              <a:cxnLst/>
              <a:rect l="l" t="t" r="r" b="b"/>
              <a:pathLst>
                <a:path w="4362" h="4864" extrusionOk="0">
                  <a:moveTo>
                    <a:pt x="162" y="1"/>
                  </a:moveTo>
                  <a:cubicBezTo>
                    <a:pt x="76" y="1"/>
                    <a:pt x="0" y="72"/>
                    <a:pt x="0" y="158"/>
                  </a:cubicBezTo>
                  <a:lnTo>
                    <a:pt x="0" y="158"/>
                  </a:lnTo>
                  <a:lnTo>
                    <a:pt x="0" y="4864"/>
                  </a:lnTo>
                  <a:lnTo>
                    <a:pt x="4362" y="4864"/>
                  </a:lnTo>
                  <a:lnTo>
                    <a:pt x="4362" y="158"/>
                  </a:lnTo>
                  <a:cubicBezTo>
                    <a:pt x="4362" y="72"/>
                    <a:pt x="4291" y="1"/>
                    <a:pt x="4205" y="1"/>
                  </a:cubicBezTo>
                  <a:lnTo>
                    <a:pt x="4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0"/>
            <p:cNvSpPr/>
            <p:nvPr/>
          </p:nvSpPr>
          <p:spPr>
            <a:xfrm>
              <a:off x="5434531" y="3841217"/>
              <a:ext cx="300362" cy="9424"/>
            </a:xfrm>
            <a:custGeom>
              <a:avLst/>
              <a:gdLst/>
              <a:ahLst/>
              <a:cxnLst/>
              <a:rect l="l" t="t" r="r" b="b"/>
              <a:pathLst>
                <a:path w="3729" h="117" extrusionOk="0">
                  <a:moveTo>
                    <a:pt x="0" y="0"/>
                  </a:moveTo>
                  <a:lnTo>
                    <a:pt x="0" y="117"/>
                  </a:lnTo>
                  <a:lnTo>
                    <a:pt x="3729" y="117"/>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0"/>
            <p:cNvSpPr/>
            <p:nvPr/>
          </p:nvSpPr>
          <p:spPr>
            <a:xfrm>
              <a:off x="5434531" y="3886484"/>
              <a:ext cx="300362" cy="9424"/>
            </a:xfrm>
            <a:custGeom>
              <a:avLst/>
              <a:gdLst/>
              <a:ahLst/>
              <a:cxnLst/>
              <a:rect l="l" t="t" r="r" b="b"/>
              <a:pathLst>
                <a:path w="3729" h="117" extrusionOk="0">
                  <a:moveTo>
                    <a:pt x="0" y="0"/>
                  </a:moveTo>
                  <a:lnTo>
                    <a:pt x="0" y="117"/>
                  </a:lnTo>
                  <a:lnTo>
                    <a:pt x="3729" y="117"/>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0"/>
            <p:cNvSpPr/>
            <p:nvPr/>
          </p:nvSpPr>
          <p:spPr>
            <a:xfrm>
              <a:off x="5434531" y="3931752"/>
              <a:ext cx="300362" cy="9505"/>
            </a:xfrm>
            <a:custGeom>
              <a:avLst/>
              <a:gdLst/>
              <a:ahLst/>
              <a:cxnLst/>
              <a:rect l="l" t="t" r="r" b="b"/>
              <a:pathLst>
                <a:path w="3729" h="118" extrusionOk="0">
                  <a:moveTo>
                    <a:pt x="0" y="1"/>
                  </a:moveTo>
                  <a:lnTo>
                    <a:pt x="0" y="117"/>
                  </a:lnTo>
                  <a:lnTo>
                    <a:pt x="3729" y="117"/>
                  </a:lnTo>
                  <a:lnTo>
                    <a:pt x="3729" y="1"/>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0"/>
            <p:cNvSpPr/>
            <p:nvPr/>
          </p:nvSpPr>
          <p:spPr>
            <a:xfrm>
              <a:off x="5434531" y="3977020"/>
              <a:ext cx="300362" cy="9505"/>
            </a:xfrm>
            <a:custGeom>
              <a:avLst/>
              <a:gdLst/>
              <a:ahLst/>
              <a:cxnLst/>
              <a:rect l="l" t="t" r="r" b="b"/>
              <a:pathLst>
                <a:path w="3729" h="118" extrusionOk="0">
                  <a:moveTo>
                    <a:pt x="0" y="1"/>
                  </a:moveTo>
                  <a:lnTo>
                    <a:pt x="0" y="117"/>
                  </a:lnTo>
                  <a:lnTo>
                    <a:pt x="3729" y="117"/>
                  </a:lnTo>
                  <a:lnTo>
                    <a:pt x="3729" y="1"/>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0"/>
            <p:cNvSpPr/>
            <p:nvPr/>
          </p:nvSpPr>
          <p:spPr>
            <a:xfrm>
              <a:off x="5434531" y="4021965"/>
              <a:ext cx="300362" cy="9827"/>
            </a:xfrm>
            <a:custGeom>
              <a:avLst/>
              <a:gdLst/>
              <a:ahLst/>
              <a:cxnLst/>
              <a:rect l="l" t="t" r="r" b="b"/>
              <a:pathLst>
                <a:path w="3729" h="122" extrusionOk="0">
                  <a:moveTo>
                    <a:pt x="0" y="0"/>
                  </a:moveTo>
                  <a:lnTo>
                    <a:pt x="0" y="122"/>
                  </a:lnTo>
                  <a:lnTo>
                    <a:pt x="3729" y="122"/>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0"/>
            <p:cNvSpPr/>
            <p:nvPr/>
          </p:nvSpPr>
          <p:spPr>
            <a:xfrm>
              <a:off x="5434531" y="4067233"/>
              <a:ext cx="300362" cy="9827"/>
            </a:xfrm>
            <a:custGeom>
              <a:avLst/>
              <a:gdLst/>
              <a:ahLst/>
              <a:cxnLst/>
              <a:rect l="l" t="t" r="r" b="b"/>
              <a:pathLst>
                <a:path w="3729" h="122" extrusionOk="0">
                  <a:moveTo>
                    <a:pt x="0" y="0"/>
                  </a:moveTo>
                  <a:lnTo>
                    <a:pt x="0" y="122"/>
                  </a:lnTo>
                  <a:lnTo>
                    <a:pt x="3729" y="122"/>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0"/>
            <p:cNvSpPr/>
            <p:nvPr/>
          </p:nvSpPr>
          <p:spPr>
            <a:xfrm>
              <a:off x="5274966" y="3983544"/>
              <a:ext cx="619088" cy="330647"/>
            </a:xfrm>
            <a:custGeom>
              <a:avLst/>
              <a:gdLst/>
              <a:ahLst/>
              <a:cxnLst/>
              <a:rect l="l" t="t" r="r" b="b"/>
              <a:pathLst>
                <a:path w="7686" h="4105" extrusionOk="0">
                  <a:moveTo>
                    <a:pt x="3846" y="1769"/>
                  </a:moveTo>
                  <a:lnTo>
                    <a:pt x="1" y="193"/>
                  </a:lnTo>
                  <a:lnTo>
                    <a:pt x="1" y="3785"/>
                  </a:lnTo>
                  <a:cubicBezTo>
                    <a:pt x="1" y="3962"/>
                    <a:pt x="143" y="4104"/>
                    <a:pt x="320" y="4104"/>
                  </a:cubicBezTo>
                  <a:lnTo>
                    <a:pt x="320" y="4104"/>
                  </a:lnTo>
                  <a:lnTo>
                    <a:pt x="7371" y="4104"/>
                  </a:lnTo>
                  <a:cubicBezTo>
                    <a:pt x="7543" y="4104"/>
                    <a:pt x="7685" y="3962"/>
                    <a:pt x="7685" y="3785"/>
                  </a:cubicBezTo>
                  <a:lnTo>
                    <a:pt x="7685" y="3785"/>
                  </a:lnTo>
                  <a:lnTo>
                    <a:pt x="7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0"/>
            <p:cNvSpPr/>
            <p:nvPr/>
          </p:nvSpPr>
          <p:spPr>
            <a:xfrm>
              <a:off x="5687128" y="4109923"/>
              <a:ext cx="113491" cy="140555"/>
            </a:xfrm>
            <a:custGeom>
              <a:avLst/>
              <a:gdLst/>
              <a:ahLst/>
              <a:cxnLst/>
              <a:rect l="l" t="t" r="r" b="b"/>
              <a:pathLst>
                <a:path w="1409" h="1745" extrusionOk="0">
                  <a:moveTo>
                    <a:pt x="45" y="0"/>
                  </a:moveTo>
                  <a:cubicBezTo>
                    <a:pt x="36" y="0"/>
                    <a:pt x="27" y="3"/>
                    <a:pt x="20" y="7"/>
                  </a:cubicBezTo>
                  <a:cubicBezTo>
                    <a:pt x="0" y="23"/>
                    <a:pt x="0" y="48"/>
                    <a:pt x="15" y="63"/>
                  </a:cubicBezTo>
                  <a:lnTo>
                    <a:pt x="1332" y="1730"/>
                  </a:lnTo>
                  <a:cubicBezTo>
                    <a:pt x="1337" y="1740"/>
                    <a:pt x="1353" y="1745"/>
                    <a:pt x="1363" y="1745"/>
                  </a:cubicBezTo>
                  <a:cubicBezTo>
                    <a:pt x="1373" y="1745"/>
                    <a:pt x="1378" y="1745"/>
                    <a:pt x="1388" y="1740"/>
                  </a:cubicBezTo>
                  <a:cubicBezTo>
                    <a:pt x="1403" y="1725"/>
                    <a:pt x="1408" y="1699"/>
                    <a:pt x="1393" y="1684"/>
                  </a:cubicBezTo>
                  <a:lnTo>
                    <a:pt x="76" y="12"/>
                  </a:lnTo>
                  <a:cubicBezTo>
                    <a:pt x="68" y="4"/>
                    <a:pt x="56" y="0"/>
                    <a:pt x="4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0"/>
            <p:cNvSpPr/>
            <p:nvPr/>
          </p:nvSpPr>
          <p:spPr>
            <a:xfrm>
              <a:off x="5368804" y="4109923"/>
              <a:ext cx="113572" cy="140555"/>
            </a:xfrm>
            <a:custGeom>
              <a:avLst/>
              <a:gdLst/>
              <a:ahLst/>
              <a:cxnLst/>
              <a:rect l="l" t="t" r="r" b="b"/>
              <a:pathLst>
                <a:path w="1410" h="1745" extrusionOk="0">
                  <a:moveTo>
                    <a:pt x="1360" y="0"/>
                  </a:moveTo>
                  <a:cubicBezTo>
                    <a:pt x="1349" y="0"/>
                    <a:pt x="1339" y="4"/>
                    <a:pt x="1333" y="12"/>
                  </a:cubicBezTo>
                  <a:lnTo>
                    <a:pt x="11" y="1684"/>
                  </a:lnTo>
                  <a:cubicBezTo>
                    <a:pt x="1" y="1699"/>
                    <a:pt x="1" y="1725"/>
                    <a:pt x="21" y="1740"/>
                  </a:cubicBezTo>
                  <a:cubicBezTo>
                    <a:pt x="26" y="1745"/>
                    <a:pt x="36" y="1745"/>
                    <a:pt x="41" y="1745"/>
                  </a:cubicBezTo>
                  <a:cubicBezTo>
                    <a:pt x="57" y="1745"/>
                    <a:pt x="67" y="1740"/>
                    <a:pt x="77" y="1730"/>
                  </a:cubicBezTo>
                  <a:lnTo>
                    <a:pt x="1394" y="63"/>
                  </a:lnTo>
                  <a:cubicBezTo>
                    <a:pt x="1409" y="48"/>
                    <a:pt x="1404" y="23"/>
                    <a:pt x="1389" y="7"/>
                  </a:cubicBezTo>
                  <a:cubicBezTo>
                    <a:pt x="1380" y="3"/>
                    <a:pt x="1370" y="0"/>
                    <a:pt x="136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0"/>
            <p:cNvSpPr/>
            <p:nvPr/>
          </p:nvSpPr>
          <p:spPr>
            <a:xfrm>
              <a:off x="3319349" y="4660966"/>
              <a:ext cx="2509377" cy="69432"/>
            </a:xfrm>
            <a:custGeom>
              <a:avLst/>
              <a:gdLst/>
              <a:ahLst/>
              <a:cxnLst/>
              <a:rect l="l" t="t" r="r" b="b"/>
              <a:pathLst>
                <a:path w="31154" h="862" extrusionOk="0">
                  <a:moveTo>
                    <a:pt x="431" y="0"/>
                  </a:moveTo>
                  <a:cubicBezTo>
                    <a:pt x="193" y="0"/>
                    <a:pt x="0" y="193"/>
                    <a:pt x="0" y="431"/>
                  </a:cubicBezTo>
                  <a:lnTo>
                    <a:pt x="0" y="431"/>
                  </a:lnTo>
                  <a:cubicBezTo>
                    <a:pt x="0" y="669"/>
                    <a:pt x="193" y="861"/>
                    <a:pt x="431" y="861"/>
                  </a:cubicBezTo>
                  <a:lnTo>
                    <a:pt x="431" y="861"/>
                  </a:lnTo>
                  <a:lnTo>
                    <a:pt x="30723" y="861"/>
                  </a:lnTo>
                  <a:cubicBezTo>
                    <a:pt x="30961" y="861"/>
                    <a:pt x="31154" y="669"/>
                    <a:pt x="31154" y="431"/>
                  </a:cubicBezTo>
                  <a:lnTo>
                    <a:pt x="31154" y="431"/>
                  </a:lnTo>
                  <a:cubicBezTo>
                    <a:pt x="31154" y="193"/>
                    <a:pt x="30961" y="0"/>
                    <a:pt x="30723" y="0"/>
                  </a:cubicBezTo>
                  <a:lnTo>
                    <a:pt x="30723" y="0"/>
                  </a:lnTo>
                  <a:close/>
                </a:path>
              </a:pathLst>
            </a:custGeom>
            <a:solidFill>
              <a:srgbClr val="614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0"/>
            <p:cNvSpPr/>
            <p:nvPr/>
          </p:nvSpPr>
          <p:spPr>
            <a:xfrm>
              <a:off x="4074967" y="3600057"/>
              <a:ext cx="998547" cy="393394"/>
            </a:xfrm>
            <a:custGeom>
              <a:avLst/>
              <a:gdLst/>
              <a:ahLst/>
              <a:cxnLst/>
              <a:rect l="l" t="t" r="r" b="b"/>
              <a:pathLst>
                <a:path w="12397" h="4884" extrusionOk="0">
                  <a:moveTo>
                    <a:pt x="1637" y="791"/>
                  </a:moveTo>
                  <a:cubicBezTo>
                    <a:pt x="690" y="953"/>
                    <a:pt x="1" y="1768"/>
                    <a:pt x="1" y="2731"/>
                  </a:cubicBezTo>
                  <a:lnTo>
                    <a:pt x="1" y="2731"/>
                  </a:lnTo>
                  <a:lnTo>
                    <a:pt x="1" y="4884"/>
                  </a:lnTo>
                  <a:lnTo>
                    <a:pt x="6196" y="4884"/>
                  </a:lnTo>
                  <a:lnTo>
                    <a:pt x="6196" y="4884"/>
                  </a:lnTo>
                  <a:lnTo>
                    <a:pt x="12396" y="4884"/>
                  </a:lnTo>
                  <a:lnTo>
                    <a:pt x="12396" y="2731"/>
                  </a:lnTo>
                  <a:cubicBezTo>
                    <a:pt x="12396" y="1768"/>
                    <a:pt x="11702" y="953"/>
                    <a:pt x="10760" y="791"/>
                  </a:cubicBezTo>
                  <a:lnTo>
                    <a:pt x="10760" y="791"/>
                  </a:lnTo>
                  <a:lnTo>
                    <a:pt x="6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4196594" y="2545288"/>
              <a:ext cx="742648" cy="1008294"/>
            </a:xfrm>
            <a:custGeom>
              <a:avLst/>
              <a:gdLst/>
              <a:ahLst/>
              <a:cxnLst/>
              <a:rect l="l" t="t" r="r" b="b"/>
              <a:pathLst>
                <a:path w="9220" h="12518" extrusionOk="0">
                  <a:moveTo>
                    <a:pt x="2523" y="1956"/>
                  </a:moveTo>
                  <a:cubicBezTo>
                    <a:pt x="1282" y="2478"/>
                    <a:pt x="254" y="3557"/>
                    <a:pt x="228" y="5512"/>
                  </a:cubicBezTo>
                  <a:lnTo>
                    <a:pt x="228" y="5512"/>
                  </a:lnTo>
                  <a:cubicBezTo>
                    <a:pt x="188" y="8531"/>
                    <a:pt x="831" y="8258"/>
                    <a:pt x="482" y="9914"/>
                  </a:cubicBezTo>
                  <a:lnTo>
                    <a:pt x="482" y="9914"/>
                  </a:lnTo>
                  <a:cubicBezTo>
                    <a:pt x="0" y="12178"/>
                    <a:pt x="988" y="12518"/>
                    <a:pt x="4610" y="12518"/>
                  </a:cubicBezTo>
                  <a:lnTo>
                    <a:pt x="4610" y="12518"/>
                  </a:lnTo>
                  <a:cubicBezTo>
                    <a:pt x="8237" y="12518"/>
                    <a:pt x="9220" y="12178"/>
                    <a:pt x="8744" y="9914"/>
                  </a:cubicBezTo>
                  <a:lnTo>
                    <a:pt x="8744" y="9914"/>
                  </a:lnTo>
                  <a:cubicBezTo>
                    <a:pt x="8389" y="8258"/>
                    <a:pt x="9037" y="8531"/>
                    <a:pt x="8992" y="5512"/>
                  </a:cubicBezTo>
                  <a:lnTo>
                    <a:pt x="8992" y="5512"/>
                  </a:lnTo>
                  <a:cubicBezTo>
                    <a:pt x="8967" y="3425"/>
                    <a:pt x="7796" y="2336"/>
                    <a:pt x="6444" y="1860"/>
                  </a:cubicBezTo>
                  <a:lnTo>
                    <a:pt x="6444" y="1860"/>
                  </a:lnTo>
                  <a:cubicBezTo>
                    <a:pt x="6393" y="827"/>
                    <a:pt x="5532" y="1"/>
                    <a:pt x="4483" y="1"/>
                  </a:cubicBezTo>
                  <a:lnTo>
                    <a:pt x="4483" y="1"/>
                  </a:lnTo>
                  <a:cubicBezTo>
                    <a:pt x="3405" y="1"/>
                    <a:pt x="2528" y="877"/>
                    <a:pt x="2523" y="19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4403843" y="3388701"/>
              <a:ext cx="340796" cy="312202"/>
            </a:xfrm>
            <a:custGeom>
              <a:avLst/>
              <a:gdLst/>
              <a:ahLst/>
              <a:cxnLst/>
              <a:rect l="l" t="t" r="r" b="b"/>
              <a:pathLst>
                <a:path w="4231" h="3876" extrusionOk="0">
                  <a:moveTo>
                    <a:pt x="913" y="2832"/>
                  </a:moveTo>
                  <a:lnTo>
                    <a:pt x="1" y="2989"/>
                  </a:lnTo>
                  <a:cubicBezTo>
                    <a:pt x="1" y="2989"/>
                    <a:pt x="1" y="3369"/>
                    <a:pt x="2113" y="3876"/>
                  </a:cubicBezTo>
                  <a:lnTo>
                    <a:pt x="2113" y="3876"/>
                  </a:lnTo>
                  <a:cubicBezTo>
                    <a:pt x="4231" y="3369"/>
                    <a:pt x="4231" y="2989"/>
                    <a:pt x="4231" y="2989"/>
                  </a:cubicBezTo>
                  <a:lnTo>
                    <a:pt x="4231" y="2989"/>
                  </a:lnTo>
                  <a:lnTo>
                    <a:pt x="3298" y="2832"/>
                  </a:lnTo>
                  <a:lnTo>
                    <a:pt x="3207" y="0"/>
                  </a:lnTo>
                  <a:lnTo>
                    <a:pt x="1004"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4271664" y="2851771"/>
              <a:ext cx="603945" cy="612886"/>
            </a:xfrm>
            <a:custGeom>
              <a:avLst/>
              <a:gdLst/>
              <a:ahLst/>
              <a:cxnLst/>
              <a:rect l="l" t="t" r="r" b="b"/>
              <a:pathLst>
                <a:path w="7498" h="7609" extrusionOk="0">
                  <a:moveTo>
                    <a:pt x="122" y="1900"/>
                  </a:moveTo>
                  <a:cubicBezTo>
                    <a:pt x="41" y="2269"/>
                    <a:pt x="1" y="2654"/>
                    <a:pt x="1" y="3050"/>
                  </a:cubicBezTo>
                  <a:lnTo>
                    <a:pt x="1" y="3050"/>
                  </a:lnTo>
                  <a:cubicBezTo>
                    <a:pt x="1" y="5567"/>
                    <a:pt x="1677" y="7609"/>
                    <a:pt x="3749" y="7609"/>
                  </a:cubicBezTo>
                  <a:lnTo>
                    <a:pt x="3749" y="7609"/>
                  </a:lnTo>
                  <a:cubicBezTo>
                    <a:pt x="5816" y="7609"/>
                    <a:pt x="7493" y="5567"/>
                    <a:pt x="7498" y="3050"/>
                  </a:cubicBezTo>
                  <a:lnTo>
                    <a:pt x="7498" y="3050"/>
                  </a:lnTo>
                  <a:cubicBezTo>
                    <a:pt x="7498" y="2654"/>
                    <a:pt x="7452" y="2269"/>
                    <a:pt x="7376" y="1900"/>
                  </a:cubicBezTo>
                  <a:lnTo>
                    <a:pt x="7376" y="1900"/>
                  </a:lnTo>
                  <a:cubicBezTo>
                    <a:pt x="4256" y="2062"/>
                    <a:pt x="2792" y="0"/>
                    <a:pt x="2792" y="0"/>
                  </a:cubicBezTo>
                  <a:lnTo>
                    <a:pt x="2792" y="0"/>
                  </a:lnTo>
                  <a:cubicBezTo>
                    <a:pt x="2792" y="0"/>
                    <a:pt x="1363" y="1900"/>
                    <a:pt x="122" y="190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4881249" y="3083909"/>
              <a:ext cx="52275" cy="124124"/>
            </a:xfrm>
            <a:custGeom>
              <a:avLst/>
              <a:gdLst/>
              <a:ahLst/>
              <a:cxnLst/>
              <a:rect l="l" t="t" r="r" b="b"/>
              <a:pathLst>
                <a:path w="649" h="1541" extrusionOk="0">
                  <a:moveTo>
                    <a:pt x="0" y="1540"/>
                  </a:moveTo>
                  <a:cubicBezTo>
                    <a:pt x="294" y="1449"/>
                    <a:pt x="532" y="1196"/>
                    <a:pt x="588" y="872"/>
                  </a:cubicBezTo>
                  <a:lnTo>
                    <a:pt x="588" y="872"/>
                  </a:lnTo>
                  <a:cubicBezTo>
                    <a:pt x="649" y="517"/>
                    <a:pt x="482" y="178"/>
                    <a:pt x="193" y="0"/>
                  </a:cubicBezTo>
                  <a:lnTo>
                    <a:pt x="193" y="0"/>
                  </a:lnTo>
                  <a:cubicBezTo>
                    <a:pt x="228" y="750"/>
                    <a:pt x="122" y="1236"/>
                    <a:pt x="0" y="1540"/>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4212945" y="3083909"/>
              <a:ext cx="52678" cy="123721"/>
            </a:xfrm>
            <a:custGeom>
              <a:avLst/>
              <a:gdLst/>
              <a:ahLst/>
              <a:cxnLst/>
              <a:rect l="l" t="t" r="r" b="b"/>
              <a:pathLst>
                <a:path w="654" h="1536" extrusionOk="0">
                  <a:moveTo>
                    <a:pt x="61" y="872"/>
                  </a:moveTo>
                  <a:cubicBezTo>
                    <a:pt x="122" y="1196"/>
                    <a:pt x="360" y="1444"/>
                    <a:pt x="654" y="1535"/>
                  </a:cubicBezTo>
                  <a:lnTo>
                    <a:pt x="654" y="1535"/>
                  </a:lnTo>
                  <a:cubicBezTo>
                    <a:pt x="527" y="1231"/>
                    <a:pt x="426" y="750"/>
                    <a:pt x="456" y="0"/>
                  </a:cubicBezTo>
                  <a:lnTo>
                    <a:pt x="456" y="0"/>
                  </a:lnTo>
                  <a:cubicBezTo>
                    <a:pt x="167" y="178"/>
                    <a:pt x="0" y="517"/>
                    <a:pt x="61" y="872"/>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964456" y="4473192"/>
              <a:ext cx="1204910" cy="53967"/>
            </a:xfrm>
            <a:custGeom>
              <a:avLst/>
              <a:gdLst/>
              <a:ahLst/>
              <a:cxnLst/>
              <a:rect l="l" t="t" r="r" b="b"/>
              <a:pathLst>
                <a:path w="14959" h="670" extrusionOk="0">
                  <a:moveTo>
                    <a:pt x="167" y="1"/>
                  </a:moveTo>
                  <a:cubicBezTo>
                    <a:pt x="76" y="1"/>
                    <a:pt x="0" y="77"/>
                    <a:pt x="0" y="168"/>
                  </a:cubicBezTo>
                  <a:lnTo>
                    <a:pt x="0" y="168"/>
                  </a:lnTo>
                  <a:lnTo>
                    <a:pt x="0" y="502"/>
                  </a:lnTo>
                  <a:cubicBezTo>
                    <a:pt x="0" y="593"/>
                    <a:pt x="76" y="669"/>
                    <a:pt x="167" y="669"/>
                  </a:cubicBezTo>
                  <a:lnTo>
                    <a:pt x="167" y="669"/>
                  </a:lnTo>
                  <a:lnTo>
                    <a:pt x="14787" y="669"/>
                  </a:lnTo>
                  <a:cubicBezTo>
                    <a:pt x="14883" y="669"/>
                    <a:pt x="14959" y="593"/>
                    <a:pt x="14959" y="502"/>
                  </a:cubicBezTo>
                  <a:lnTo>
                    <a:pt x="14959" y="502"/>
                  </a:lnTo>
                  <a:lnTo>
                    <a:pt x="14959" y="168"/>
                  </a:lnTo>
                  <a:cubicBezTo>
                    <a:pt x="14959" y="77"/>
                    <a:pt x="14883" y="1"/>
                    <a:pt x="14787" y="1"/>
                  </a:cubicBezTo>
                  <a:lnTo>
                    <a:pt x="14787" y="1"/>
                  </a:lnTo>
                  <a:close/>
                </a:path>
              </a:pathLst>
            </a:custGeom>
            <a:solidFill>
              <a:srgbClr val="35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931753" y="3748587"/>
              <a:ext cx="1282961" cy="724686"/>
            </a:xfrm>
            <a:custGeom>
              <a:avLst/>
              <a:gdLst/>
              <a:ahLst/>
              <a:cxnLst/>
              <a:rect l="l" t="t" r="r" b="b"/>
              <a:pathLst>
                <a:path w="15928" h="8997" extrusionOk="0">
                  <a:moveTo>
                    <a:pt x="274" y="0"/>
                  </a:moveTo>
                  <a:cubicBezTo>
                    <a:pt x="122" y="0"/>
                    <a:pt x="1" y="132"/>
                    <a:pt x="21" y="284"/>
                  </a:cubicBezTo>
                  <a:lnTo>
                    <a:pt x="21" y="284"/>
                  </a:lnTo>
                  <a:lnTo>
                    <a:pt x="1176" y="8997"/>
                  </a:lnTo>
                  <a:lnTo>
                    <a:pt x="14757" y="8997"/>
                  </a:lnTo>
                  <a:lnTo>
                    <a:pt x="15907" y="284"/>
                  </a:lnTo>
                  <a:cubicBezTo>
                    <a:pt x="15927" y="132"/>
                    <a:pt x="15811" y="0"/>
                    <a:pt x="15659" y="0"/>
                  </a:cubicBezTo>
                  <a:lnTo>
                    <a:pt x="1565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0"/>
            <p:cNvSpPr/>
            <p:nvPr/>
          </p:nvSpPr>
          <p:spPr>
            <a:xfrm>
              <a:off x="4513227" y="4050882"/>
              <a:ext cx="120016" cy="120096"/>
            </a:xfrm>
            <a:custGeom>
              <a:avLst/>
              <a:gdLst/>
              <a:ahLst/>
              <a:cxnLst/>
              <a:rect l="l" t="t" r="r" b="b"/>
              <a:pathLst>
                <a:path w="1490" h="1491" extrusionOk="0">
                  <a:moveTo>
                    <a:pt x="1490" y="745"/>
                  </a:moveTo>
                  <a:cubicBezTo>
                    <a:pt x="1490" y="1156"/>
                    <a:pt x="1160" y="1490"/>
                    <a:pt x="745" y="1490"/>
                  </a:cubicBezTo>
                  <a:cubicBezTo>
                    <a:pt x="335" y="1490"/>
                    <a:pt x="0" y="1156"/>
                    <a:pt x="0" y="745"/>
                  </a:cubicBezTo>
                  <a:cubicBezTo>
                    <a:pt x="0" y="335"/>
                    <a:pt x="335" y="1"/>
                    <a:pt x="745" y="1"/>
                  </a:cubicBezTo>
                  <a:cubicBezTo>
                    <a:pt x="1160" y="1"/>
                    <a:pt x="1490" y="335"/>
                    <a:pt x="1490" y="745"/>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20"/>
          <p:cNvSpPr/>
          <p:nvPr/>
        </p:nvSpPr>
        <p:spPr>
          <a:xfrm>
            <a:off x="3339300" y="213240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4903775" y="2028075"/>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5086044" y="244325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425025" y="279060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425025" y="3633625"/>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5086044" y="3737338"/>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5" name="Google Shape;725;p20"/>
          <p:cNvCxnSpPr>
            <a:cxnSpLocks/>
            <a:stCxn id="652" idx="3"/>
            <a:endCxn id="719" idx="0"/>
          </p:cNvCxnSpPr>
          <p:nvPr/>
        </p:nvCxnSpPr>
        <p:spPr>
          <a:xfrm>
            <a:off x="1353015" y="1592325"/>
            <a:ext cx="2297085" cy="540075"/>
          </a:xfrm>
          <a:prstGeom prst="bentConnector2">
            <a:avLst/>
          </a:prstGeom>
          <a:noFill/>
          <a:ln w="9525" cap="flat" cmpd="sng">
            <a:solidFill>
              <a:schemeClr val="dk1"/>
            </a:solidFill>
            <a:prstDash val="solid"/>
            <a:round/>
            <a:headEnd type="none" w="med" len="med"/>
            <a:tailEnd type="triangle" w="med" len="med"/>
          </a:ln>
        </p:spPr>
      </p:cxnSp>
      <p:cxnSp>
        <p:nvCxnSpPr>
          <p:cNvPr id="726" name="Google Shape;726;p20"/>
          <p:cNvCxnSpPr>
            <a:endCxn id="720" idx="0"/>
          </p:cNvCxnSpPr>
          <p:nvPr/>
        </p:nvCxnSpPr>
        <p:spPr>
          <a:xfrm flipH="1">
            <a:off x="5214575" y="1592175"/>
            <a:ext cx="2468400" cy="435900"/>
          </a:xfrm>
          <a:prstGeom prst="bentConnector2">
            <a:avLst/>
          </a:prstGeom>
          <a:noFill/>
          <a:ln w="9525" cap="flat" cmpd="sng">
            <a:solidFill>
              <a:schemeClr val="dk1"/>
            </a:solidFill>
            <a:prstDash val="solid"/>
            <a:round/>
            <a:headEnd type="none" w="med" len="med"/>
            <a:tailEnd type="triangle" w="med" len="med"/>
          </a:ln>
        </p:spPr>
      </p:cxnSp>
      <p:cxnSp>
        <p:nvCxnSpPr>
          <p:cNvPr id="727" name="Google Shape;727;p20"/>
          <p:cNvCxnSpPr>
            <a:cxnSpLocks/>
            <a:stCxn id="649" idx="3"/>
            <a:endCxn id="722" idx="2"/>
          </p:cNvCxnSpPr>
          <p:nvPr/>
        </p:nvCxnSpPr>
        <p:spPr>
          <a:xfrm>
            <a:off x="1085385" y="2700128"/>
            <a:ext cx="2339640" cy="401272"/>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728" name="Google Shape;728;p20"/>
          <p:cNvCxnSpPr>
            <a:cxnSpLocks/>
            <a:stCxn id="658" idx="1"/>
            <a:endCxn id="721" idx="6"/>
          </p:cNvCxnSpPr>
          <p:nvPr/>
        </p:nvCxnSpPr>
        <p:spPr>
          <a:xfrm rot="10800000" flipV="1">
            <a:off x="5707645" y="2700128"/>
            <a:ext cx="2224589" cy="53922"/>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729" name="Google Shape;729;p20"/>
          <p:cNvCxnSpPr>
            <a:cxnSpLocks/>
            <a:stCxn id="646" idx="3"/>
            <a:endCxn id="723" idx="2"/>
          </p:cNvCxnSpPr>
          <p:nvPr/>
        </p:nvCxnSpPr>
        <p:spPr>
          <a:xfrm>
            <a:off x="906966" y="3807925"/>
            <a:ext cx="2518059" cy="136500"/>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730" name="Google Shape;730;p20"/>
          <p:cNvCxnSpPr>
            <a:endCxn id="724" idx="6"/>
          </p:cNvCxnSpPr>
          <p:nvPr/>
        </p:nvCxnSpPr>
        <p:spPr>
          <a:xfrm flipH="1">
            <a:off x="5707644" y="3850738"/>
            <a:ext cx="1889700" cy="197400"/>
          </a:xfrm>
          <a:prstGeom prst="bentConnector3">
            <a:avLst>
              <a:gd name="adj1" fmla="val 50000"/>
            </a:avLst>
          </a:prstGeom>
          <a:noFill/>
          <a:ln w="9525" cap="flat" cmpd="sng">
            <a:solidFill>
              <a:schemeClr val="dk1"/>
            </a:solidFill>
            <a:prstDash val="solid"/>
            <a:round/>
            <a:headEnd type="none" w="med" len="med"/>
            <a:tailEnd type="triangle" w="med" len="med"/>
          </a:ln>
        </p:spPr>
      </p:cxnSp>
      <p:sp>
        <p:nvSpPr>
          <p:cNvPr id="14" name="TextBox 13">
            <a:extLst>
              <a:ext uri="{FF2B5EF4-FFF2-40B4-BE49-F238E27FC236}">
                <a16:creationId xmlns:a16="http://schemas.microsoft.com/office/drawing/2014/main" id="{3060FAFB-7457-720D-C92D-0302C9B11498}"/>
              </a:ext>
            </a:extLst>
          </p:cNvPr>
          <p:cNvSpPr txBox="1"/>
          <p:nvPr/>
        </p:nvSpPr>
        <p:spPr>
          <a:xfrm>
            <a:off x="3754565" y="4772913"/>
            <a:ext cx="1509132" cy="261610"/>
          </a:xfrm>
          <a:prstGeom prst="rect">
            <a:avLst/>
          </a:prstGeom>
          <a:noFill/>
        </p:spPr>
        <p:txBody>
          <a:bodyPr wrap="square" rtlCol="0">
            <a:spAutoFit/>
          </a:bodyPr>
          <a:lstStyle/>
          <a:p>
            <a:r>
              <a:rPr lang="en-IN" sz="1100" dirty="0">
                <a:latin typeface="Roboto" panose="02000000000000000000" pitchFamily="2" charset="0"/>
                <a:ea typeface="Roboto" panose="02000000000000000000" pitchFamily="2" charset="0"/>
              </a:rPr>
              <a:t>For every 60 seconds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TYPES OF DATA IN SOCIAL MEDIA POSTS</a:t>
            </a:r>
            <a:endParaRPr sz="2400" dirty="0"/>
          </a:p>
        </p:txBody>
      </p:sp>
      <p:sp>
        <p:nvSpPr>
          <p:cNvPr id="2" name="TextBox 1">
            <a:extLst>
              <a:ext uri="{FF2B5EF4-FFF2-40B4-BE49-F238E27FC236}">
                <a16:creationId xmlns:a16="http://schemas.microsoft.com/office/drawing/2014/main" id="{2135F8E8-2917-1D74-2ECC-8E0EF8DFBEE7}"/>
              </a:ext>
            </a:extLst>
          </p:cNvPr>
          <p:cNvSpPr txBox="1"/>
          <p:nvPr/>
        </p:nvSpPr>
        <p:spPr>
          <a:xfrm>
            <a:off x="3924294" y="978226"/>
            <a:ext cx="4785679" cy="3754874"/>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rgbClr val="000000"/>
                </a:solidFill>
                <a:effectLst/>
                <a:latin typeface="Roboto" panose="02000000000000000000" pitchFamily="2" charset="0"/>
              </a:rPr>
              <a:t>Text</a:t>
            </a:r>
            <a:r>
              <a:rPr lang="en-IN" b="0" i="0" dirty="0">
                <a:solidFill>
                  <a:srgbClr val="000000"/>
                </a:solidFill>
                <a:effectLst/>
                <a:latin typeface="Roboto" panose="02000000000000000000" pitchFamily="2" charset="0"/>
              </a:rPr>
              <a:t>: Computational linguistics analyses text, focusing on the genesis of text semantically and methodically. Because many of the posts are written in the form of texts, much work has been caried out into analysing them.</a:t>
            </a:r>
          </a:p>
          <a:p>
            <a:endParaRPr lang="en-IN" dirty="0">
              <a:latin typeface="Roboto" panose="02000000000000000000" pitchFamily="2" charset="0"/>
            </a:endParaRPr>
          </a:p>
          <a:p>
            <a:pPr marL="285750" indent="-285750">
              <a:buFont typeface="Arial" panose="020B0604020202020204" pitchFamily="34" charset="0"/>
              <a:buChar char="•"/>
            </a:pPr>
            <a:r>
              <a:rPr lang="en-IN" b="1" i="0" dirty="0">
                <a:solidFill>
                  <a:srgbClr val="000000"/>
                </a:solidFill>
                <a:effectLst/>
                <a:latin typeface="Roboto" panose="02000000000000000000" pitchFamily="2" charset="0"/>
              </a:rPr>
              <a:t>Multimedia</a:t>
            </a:r>
            <a:r>
              <a:rPr lang="en-IN" b="0" i="0" dirty="0">
                <a:solidFill>
                  <a:srgbClr val="000000"/>
                </a:solidFill>
                <a:effectLst/>
                <a:latin typeface="Roboto" panose="02000000000000000000" pitchFamily="2" charset="0"/>
              </a:rPr>
              <a:t>: Several types of media are combined in a single post. Audio, video, photos, and graphics may all be included. This is highly appealing, because it captures the attention of the visitors without requiring them to read the content. </a:t>
            </a:r>
          </a:p>
          <a:p>
            <a:pPr marL="285750" indent="-285750">
              <a:buFont typeface="Arial" panose="020B0604020202020204" pitchFamily="34" charset="0"/>
              <a:buChar char="•"/>
            </a:pPr>
            <a:endParaRPr lang="en-IN" b="0" i="0" dirty="0">
              <a:solidFill>
                <a:srgbClr val="000000"/>
              </a:solidFill>
              <a:effectLst/>
              <a:latin typeface="Roboto" panose="02000000000000000000" pitchFamily="2" charset="0"/>
            </a:endParaRPr>
          </a:p>
          <a:p>
            <a:pPr marL="285750" indent="-285750">
              <a:buFont typeface="Arial" panose="020B0604020202020204" pitchFamily="34" charset="0"/>
              <a:buChar char="•"/>
            </a:pPr>
            <a:r>
              <a:rPr lang="en-IN" b="1" i="0" dirty="0">
                <a:solidFill>
                  <a:srgbClr val="000000"/>
                </a:solidFill>
                <a:effectLst/>
                <a:latin typeface="Roboto" panose="02000000000000000000" pitchFamily="2" charset="0"/>
              </a:rPr>
              <a:t>Hyperlinks</a:t>
            </a:r>
            <a:r>
              <a:rPr lang="en-IN" b="0" i="0" dirty="0">
                <a:solidFill>
                  <a:srgbClr val="000000"/>
                </a:solidFill>
                <a:effectLst/>
                <a:latin typeface="Roboto" panose="02000000000000000000" pitchFamily="2" charset="0"/>
              </a:rPr>
              <a:t>: Hyperlinks allow the post's creator to cross-reference to other sources, gaining viewers' trust by confirming the post's genesis. Cross-reference to other social media networking sites, as well as the embedding of photos, is common practise.</a:t>
            </a:r>
            <a:endParaRPr lang="en-IN" dirty="0"/>
          </a:p>
        </p:txBody>
      </p:sp>
      <p:grpSp>
        <p:nvGrpSpPr>
          <p:cNvPr id="208" name="Google Shape;358;p17">
            <a:extLst>
              <a:ext uri="{FF2B5EF4-FFF2-40B4-BE49-F238E27FC236}">
                <a16:creationId xmlns:a16="http://schemas.microsoft.com/office/drawing/2014/main" id="{EE87EE94-3909-B99C-4C0D-B45E9C1F325C}"/>
              </a:ext>
            </a:extLst>
          </p:cNvPr>
          <p:cNvGrpSpPr/>
          <p:nvPr/>
        </p:nvGrpSpPr>
        <p:grpSpPr>
          <a:xfrm>
            <a:off x="726957" y="978226"/>
            <a:ext cx="2663014" cy="3616076"/>
            <a:chOff x="6000200" y="1277759"/>
            <a:chExt cx="2536248" cy="3452618"/>
          </a:xfrm>
        </p:grpSpPr>
        <p:sp>
          <p:nvSpPr>
            <p:cNvPr id="209" name="Google Shape;359;p17">
              <a:extLst>
                <a:ext uri="{FF2B5EF4-FFF2-40B4-BE49-F238E27FC236}">
                  <a16:creationId xmlns:a16="http://schemas.microsoft.com/office/drawing/2014/main" id="{03CBCE29-89CD-DDDD-9C01-E0D3F2B82AA3}"/>
                </a:ext>
              </a:extLst>
            </p:cNvPr>
            <p:cNvSpPr/>
            <p:nvPr/>
          </p:nvSpPr>
          <p:spPr>
            <a:xfrm>
              <a:off x="6054623" y="1277759"/>
              <a:ext cx="2481825" cy="3452618"/>
            </a:xfrm>
            <a:custGeom>
              <a:avLst/>
              <a:gdLst/>
              <a:ahLst/>
              <a:cxnLst/>
              <a:rect l="l" t="t" r="r" b="b"/>
              <a:pathLst>
                <a:path w="21524" h="29944" extrusionOk="0">
                  <a:moveTo>
                    <a:pt x="152" y="1"/>
                  </a:moveTo>
                  <a:lnTo>
                    <a:pt x="0" y="29837"/>
                  </a:lnTo>
                  <a:lnTo>
                    <a:pt x="21377" y="29943"/>
                  </a:lnTo>
                  <a:lnTo>
                    <a:pt x="21524" y="107"/>
                  </a:lnTo>
                  <a:lnTo>
                    <a:pt x="15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60;p17">
              <a:extLst>
                <a:ext uri="{FF2B5EF4-FFF2-40B4-BE49-F238E27FC236}">
                  <a16:creationId xmlns:a16="http://schemas.microsoft.com/office/drawing/2014/main" id="{C31412AD-A6DE-81D6-0A6C-B1275A890F15}"/>
                </a:ext>
              </a:extLst>
            </p:cNvPr>
            <p:cNvSpPr/>
            <p:nvPr/>
          </p:nvSpPr>
          <p:spPr>
            <a:xfrm>
              <a:off x="6843072" y="1552296"/>
              <a:ext cx="760552" cy="96508"/>
            </a:xfrm>
            <a:custGeom>
              <a:avLst/>
              <a:gdLst/>
              <a:ahLst/>
              <a:cxnLst/>
              <a:rect l="l" t="t" r="r" b="b"/>
              <a:pathLst>
                <a:path w="6596" h="837" extrusionOk="0">
                  <a:moveTo>
                    <a:pt x="406" y="1"/>
                  </a:moveTo>
                  <a:cubicBezTo>
                    <a:pt x="183" y="1"/>
                    <a:pt x="6" y="178"/>
                    <a:pt x="6" y="401"/>
                  </a:cubicBezTo>
                  <a:cubicBezTo>
                    <a:pt x="1" y="624"/>
                    <a:pt x="183" y="806"/>
                    <a:pt x="401" y="806"/>
                  </a:cubicBezTo>
                  <a:lnTo>
                    <a:pt x="6191" y="837"/>
                  </a:lnTo>
                  <a:cubicBezTo>
                    <a:pt x="6414" y="837"/>
                    <a:pt x="6596" y="659"/>
                    <a:pt x="6596" y="436"/>
                  </a:cubicBezTo>
                  <a:cubicBezTo>
                    <a:pt x="6596" y="213"/>
                    <a:pt x="6419" y="31"/>
                    <a:pt x="6196" y="31"/>
                  </a:cubicBezTo>
                  <a:lnTo>
                    <a:pt x="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61;p17">
              <a:extLst>
                <a:ext uri="{FF2B5EF4-FFF2-40B4-BE49-F238E27FC236}">
                  <a16:creationId xmlns:a16="http://schemas.microsoft.com/office/drawing/2014/main" id="{DE6A9813-43E4-5AA5-C5F6-37E59BFA2C1D}"/>
                </a:ext>
              </a:extLst>
            </p:cNvPr>
            <p:cNvSpPr/>
            <p:nvPr/>
          </p:nvSpPr>
          <p:spPr>
            <a:xfrm>
              <a:off x="6841919" y="1717641"/>
              <a:ext cx="1071875" cy="175375"/>
            </a:xfrm>
            <a:custGeom>
              <a:avLst/>
              <a:gdLst/>
              <a:ahLst/>
              <a:cxnLst/>
              <a:rect l="l" t="t" r="r" b="b"/>
              <a:pathLst>
                <a:path w="9296" h="1521" extrusionOk="0">
                  <a:moveTo>
                    <a:pt x="741" y="0"/>
                  </a:moveTo>
                  <a:cubicBezTo>
                    <a:pt x="335" y="0"/>
                    <a:pt x="6" y="328"/>
                    <a:pt x="6" y="735"/>
                  </a:cubicBezTo>
                  <a:cubicBezTo>
                    <a:pt x="0" y="1145"/>
                    <a:pt x="335" y="1479"/>
                    <a:pt x="740" y="1479"/>
                  </a:cubicBezTo>
                  <a:lnTo>
                    <a:pt x="8551" y="1520"/>
                  </a:lnTo>
                  <a:cubicBezTo>
                    <a:pt x="8554" y="1520"/>
                    <a:pt x="8557" y="1520"/>
                    <a:pt x="8560" y="1520"/>
                  </a:cubicBezTo>
                  <a:cubicBezTo>
                    <a:pt x="8966" y="1520"/>
                    <a:pt x="9296" y="1188"/>
                    <a:pt x="9296" y="785"/>
                  </a:cubicBezTo>
                  <a:cubicBezTo>
                    <a:pt x="9296" y="375"/>
                    <a:pt x="8967" y="41"/>
                    <a:pt x="8556" y="41"/>
                  </a:cubicBezTo>
                  <a:lnTo>
                    <a:pt x="750" y="0"/>
                  </a:lnTo>
                  <a:cubicBezTo>
                    <a:pt x="747" y="0"/>
                    <a:pt x="744" y="0"/>
                    <a:pt x="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62;p17">
              <a:extLst>
                <a:ext uri="{FF2B5EF4-FFF2-40B4-BE49-F238E27FC236}">
                  <a16:creationId xmlns:a16="http://schemas.microsoft.com/office/drawing/2014/main" id="{ECA3D75A-826B-0C04-8D2C-579D12B23D9F}"/>
                </a:ext>
              </a:extLst>
            </p:cNvPr>
            <p:cNvSpPr/>
            <p:nvPr/>
          </p:nvSpPr>
          <p:spPr>
            <a:xfrm>
              <a:off x="6195294" y="2010858"/>
              <a:ext cx="2191026" cy="2266847"/>
            </a:xfrm>
            <a:custGeom>
              <a:avLst/>
              <a:gdLst/>
              <a:ahLst/>
              <a:cxnLst/>
              <a:rect l="l" t="t" r="r" b="b"/>
              <a:pathLst>
                <a:path w="19002" h="19660" extrusionOk="0">
                  <a:moveTo>
                    <a:pt x="102" y="0"/>
                  </a:moveTo>
                  <a:lnTo>
                    <a:pt x="1" y="19563"/>
                  </a:lnTo>
                  <a:lnTo>
                    <a:pt x="18901" y="19660"/>
                  </a:lnTo>
                  <a:lnTo>
                    <a:pt x="19002" y="91"/>
                  </a:lnTo>
                  <a:lnTo>
                    <a:pt x="102" y="0"/>
                  </a:ln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63;p17">
              <a:extLst>
                <a:ext uri="{FF2B5EF4-FFF2-40B4-BE49-F238E27FC236}">
                  <a16:creationId xmlns:a16="http://schemas.microsoft.com/office/drawing/2014/main" id="{60C6762B-D61F-8DA0-DA2B-784F01802533}"/>
                </a:ext>
              </a:extLst>
            </p:cNvPr>
            <p:cNvSpPr/>
            <p:nvPr/>
          </p:nvSpPr>
          <p:spPr>
            <a:xfrm>
              <a:off x="6200598" y="4451716"/>
              <a:ext cx="138481" cy="127986"/>
            </a:xfrm>
            <a:custGeom>
              <a:avLst/>
              <a:gdLst/>
              <a:ahLst/>
              <a:cxnLst/>
              <a:rect l="l" t="t" r="r" b="b"/>
              <a:pathLst>
                <a:path w="1201" h="1110" extrusionOk="0">
                  <a:moveTo>
                    <a:pt x="330" y="0"/>
                  </a:moveTo>
                  <a:cubicBezTo>
                    <a:pt x="163" y="0"/>
                    <a:pt x="26" y="137"/>
                    <a:pt x="6" y="329"/>
                  </a:cubicBezTo>
                  <a:cubicBezTo>
                    <a:pt x="6" y="340"/>
                    <a:pt x="0" y="385"/>
                    <a:pt x="16" y="456"/>
                  </a:cubicBezTo>
                  <a:cubicBezTo>
                    <a:pt x="41" y="562"/>
                    <a:pt x="97" y="659"/>
                    <a:pt x="178" y="735"/>
                  </a:cubicBezTo>
                  <a:lnTo>
                    <a:pt x="593" y="1110"/>
                  </a:lnTo>
                  <a:lnTo>
                    <a:pt x="1019" y="735"/>
                  </a:lnTo>
                  <a:cubicBezTo>
                    <a:pt x="1105" y="664"/>
                    <a:pt x="1160" y="568"/>
                    <a:pt x="1186" y="461"/>
                  </a:cubicBezTo>
                  <a:cubicBezTo>
                    <a:pt x="1201" y="390"/>
                    <a:pt x="1196" y="345"/>
                    <a:pt x="1196" y="335"/>
                  </a:cubicBezTo>
                  <a:cubicBezTo>
                    <a:pt x="1181" y="142"/>
                    <a:pt x="1044" y="5"/>
                    <a:pt x="877" y="5"/>
                  </a:cubicBezTo>
                  <a:cubicBezTo>
                    <a:pt x="760" y="5"/>
                    <a:pt x="659" y="66"/>
                    <a:pt x="598" y="162"/>
                  </a:cubicBezTo>
                  <a:cubicBezTo>
                    <a:pt x="542" y="61"/>
                    <a:pt x="441"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64;p17">
              <a:extLst>
                <a:ext uri="{FF2B5EF4-FFF2-40B4-BE49-F238E27FC236}">
                  <a16:creationId xmlns:a16="http://schemas.microsoft.com/office/drawing/2014/main" id="{2EE7C566-FDC6-D33B-2E58-7A31C3E2AB82}"/>
                </a:ext>
              </a:extLst>
            </p:cNvPr>
            <p:cNvSpPr/>
            <p:nvPr/>
          </p:nvSpPr>
          <p:spPr>
            <a:xfrm>
              <a:off x="6392810" y="4456328"/>
              <a:ext cx="62611" cy="97661"/>
            </a:xfrm>
            <a:custGeom>
              <a:avLst/>
              <a:gdLst/>
              <a:ahLst/>
              <a:cxnLst/>
              <a:rect l="l" t="t" r="r" b="b"/>
              <a:pathLst>
                <a:path w="543" h="847" extrusionOk="0">
                  <a:moveTo>
                    <a:pt x="81" y="1"/>
                  </a:moveTo>
                  <a:cubicBezTo>
                    <a:pt x="61" y="1"/>
                    <a:pt x="41" y="6"/>
                    <a:pt x="25" y="21"/>
                  </a:cubicBezTo>
                  <a:cubicBezTo>
                    <a:pt x="10" y="36"/>
                    <a:pt x="5" y="51"/>
                    <a:pt x="5" y="72"/>
                  </a:cubicBezTo>
                  <a:lnTo>
                    <a:pt x="0" y="771"/>
                  </a:lnTo>
                  <a:cubicBezTo>
                    <a:pt x="0" y="791"/>
                    <a:pt x="5" y="811"/>
                    <a:pt x="20" y="826"/>
                  </a:cubicBezTo>
                  <a:cubicBezTo>
                    <a:pt x="35" y="837"/>
                    <a:pt x="56" y="847"/>
                    <a:pt x="76" y="847"/>
                  </a:cubicBezTo>
                  <a:lnTo>
                    <a:pt x="466" y="847"/>
                  </a:lnTo>
                  <a:cubicBezTo>
                    <a:pt x="486" y="847"/>
                    <a:pt x="507" y="842"/>
                    <a:pt x="517" y="826"/>
                  </a:cubicBezTo>
                  <a:cubicBezTo>
                    <a:pt x="532" y="816"/>
                    <a:pt x="542" y="796"/>
                    <a:pt x="542" y="776"/>
                  </a:cubicBezTo>
                  <a:cubicBezTo>
                    <a:pt x="542" y="755"/>
                    <a:pt x="532" y="740"/>
                    <a:pt x="517" y="725"/>
                  </a:cubicBezTo>
                  <a:cubicBezTo>
                    <a:pt x="507" y="715"/>
                    <a:pt x="486" y="705"/>
                    <a:pt x="466" y="705"/>
                  </a:cubicBezTo>
                  <a:lnTo>
                    <a:pt x="152" y="705"/>
                  </a:lnTo>
                  <a:lnTo>
                    <a:pt x="157" y="72"/>
                  </a:lnTo>
                  <a:cubicBezTo>
                    <a:pt x="157" y="51"/>
                    <a:pt x="147" y="36"/>
                    <a:pt x="132" y="21"/>
                  </a:cubicBezTo>
                  <a:cubicBezTo>
                    <a:pt x="122" y="6"/>
                    <a:pt x="101"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65;p17">
              <a:extLst>
                <a:ext uri="{FF2B5EF4-FFF2-40B4-BE49-F238E27FC236}">
                  <a16:creationId xmlns:a16="http://schemas.microsoft.com/office/drawing/2014/main" id="{3E195E40-5B24-CD4F-5F23-490480E8FD9C}"/>
                </a:ext>
              </a:extLst>
            </p:cNvPr>
            <p:cNvSpPr/>
            <p:nvPr/>
          </p:nvSpPr>
          <p:spPr>
            <a:xfrm>
              <a:off x="6468680" y="4454022"/>
              <a:ext cx="17642" cy="99967"/>
            </a:xfrm>
            <a:custGeom>
              <a:avLst/>
              <a:gdLst/>
              <a:ahLst/>
              <a:cxnLst/>
              <a:rect l="l" t="t" r="r" b="b"/>
              <a:pathLst>
                <a:path w="153" h="867" extrusionOk="0">
                  <a:moveTo>
                    <a:pt x="77" y="0"/>
                  </a:moveTo>
                  <a:cubicBezTo>
                    <a:pt x="51" y="0"/>
                    <a:pt x="31" y="6"/>
                    <a:pt x="21" y="16"/>
                  </a:cubicBezTo>
                  <a:cubicBezTo>
                    <a:pt x="11" y="21"/>
                    <a:pt x="1" y="36"/>
                    <a:pt x="1" y="61"/>
                  </a:cubicBezTo>
                  <a:lnTo>
                    <a:pt x="1" y="82"/>
                  </a:lnTo>
                  <a:cubicBezTo>
                    <a:pt x="1" y="107"/>
                    <a:pt x="6" y="122"/>
                    <a:pt x="21" y="132"/>
                  </a:cubicBezTo>
                  <a:cubicBezTo>
                    <a:pt x="31" y="137"/>
                    <a:pt x="51" y="142"/>
                    <a:pt x="77" y="142"/>
                  </a:cubicBezTo>
                  <a:cubicBezTo>
                    <a:pt x="107" y="142"/>
                    <a:pt x="122" y="142"/>
                    <a:pt x="137" y="132"/>
                  </a:cubicBezTo>
                  <a:cubicBezTo>
                    <a:pt x="147" y="122"/>
                    <a:pt x="153" y="107"/>
                    <a:pt x="153" y="82"/>
                  </a:cubicBezTo>
                  <a:lnTo>
                    <a:pt x="153" y="61"/>
                  </a:lnTo>
                  <a:cubicBezTo>
                    <a:pt x="153" y="41"/>
                    <a:pt x="147" y="21"/>
                    <a:pt x="137" y="16"/>
                  </a:cubicBezTo>
                  <a:cubicBezTo>
                    <a:pt x="127" y="6"/>
                    <a:pt x="107" y="0"/>
                    <a:pt x="77" y="0"/>
                  </a:cubicBezTo>
                  <a:close/>
                  <a:moveTo>
                    <a:pt x="77" y="223"/>
                  </a:moveTo>
                  <a:cubicBezTo>
                    <a:pt x="56" y="223"/>
                    <a:pt x="41" y="228"/>
                    <a:pt x="26" y="244"/>
                  </a:cubicBezTo>
                  <a:cubicBezTo>
                    <a:pt x="11" y="259"/>
                    <a:pt x="6" y="274"/>
                    <a:pt x="6" y="294"/>
                  </a:cubicBezTo>
                  <a:lnTo>
                    <a:pt x="1" y="796"/>
                  </a:lnTo>
                  <a:cubicBezTo>
                    <a:pt x="1" y="816"/>
                    <a:pt x="11" y="831"/>
                    <a:pt x="21" y="846"/>
                  </a:cubicBezTo>
                  <a:cubicBezTo>
                    <a:pt x="36" y="862"/>
                    <a:pt x="51" y="867"/>
                    <a:pt x="77" y="867"/>
                  </a:cubicBezTo>
                  <a:cubicBezTo>
                    <a:pt x="97" y="867"/>
                    <a:pt x="112" y="862"/>
                    <a:pt x="127" y="846"/>
                  </a:cubicBezTo>
                  <a:cubicBezTo>
                    <a:pt x="137" y="831"/>
                    <a:pt x="147" y="816"/>
                    <a:pt x="147" y="796"/>
                  </a:cubicBezTo>
                  <a:lnTo>
                    <a:pt x="147" y="294"/>
                  </a:lnTo>
                  <a:cubicBezTo>
                    <a:pt x="147" y="274"/>
                    <a:pt x="142" y="259"/>
                    <a:pt x="127" y="244"/>
                  </a:cubicBezTo>
                  <a:cubicBezTo>
                    <a:pt x="117" y="228"/>
                    <a:pt x="97" y="223"/>
                    <a:pt x="77" y="2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66;p17">
              <a:extLst>
                <a:ext uri="{FF2B5EF4-FFF2-40B4-BE49-F238E27FC236}">
                  <a16:creationId xmlns:a16="http://schemas.microsoft.com/office/drawing/2014/main" id="{2C9107B5-037D-D3D1-6D62-925DC0294DED}"/>
                </a:ext>
              </a:extLst>
            </p:cNvPr>
            <p:cNvSpPr/>
            <p:nvPr/>
          </p:nvSpPr>
          <p:spPr>
            <a:xfrm>
              <a:off x="6510190" y="4451139"/>
              <a:ext cx="63764" cy="103426"/>
            </a:xfrm>
            <a:custGeom>
              <a:avLst/>
              <a:gdLst/>
              <a:ahLst/>
              <a:cxnLst/>
              <a:rect l="l" t="t" r="r" b="b"/>
              <a:pathLst>
                <a:path w="553" h="897" extrusionOk="0">
                  <a:moveTo>
                    <a:pt x="76" y="0"/>
                  </a:moveTo>
                  <a:cubicBezTo>
                    <a:pt x="56" y="0"/>
                    <a:pt x="41" y="10"/>
                    <a:pt x="26" y="25"/>
                  </a:cubicBezTo>
                  <a:cubicBezTo>
                    <a:pt x="10" y="36"/>
                    <a:pt x="5" y="56"/>
                    <a:pt x="5" y="76"/>
                  </a:cubicBezTo>
                  <a:lnTo>
                    <a:pt x="0" y="821"/>
                  </a:lnTo>
                  <a:cubicBezTo>
                    <a:pt x="0" y="841"/>
                    <a:pt x="10" y="861"/>
                    <a:pt x="20" y="876"/>
                  </a:cubicBezTo>
                  <a:cubicBezTo>
                    <a:pt x="36" y="887"/>
                    <a:pt x="51" y="897"/>
                    <a:pt x="76" y="897"/>
                  </a:cubicBezTo>
                  <a:cubicBezTo>
                    <a:pt x="96" y="897"/>
                    <a:pt x="112" y="887"/>
                    <a:pt x="127" y="876"/>
                  </a:cubicBezTo>
                  <a:cubicBezTo>
                    <a:pt x="142" y="861"/>
                    <a:pt x="147" y="841"/>
                    <a:pt x="147" y="821"/>
                  </a:cubicBezTo>
                  <a:lnTo>
                    <a:pt x="147" y="694"/>
                  </a:lnTo>
                  <a:lnTo>
                    <a:pt x="208" y="643"/>
                  </a:lnTo>
                  <a:lnTo>
                    <a:pt x="421" y="871"/>
                  </a:lnTo>
                  <a:cubicBezTo>
                    <a:pt x="436" y="887"/>
                    <a:pt x="456" y="897"/>
                    <a:pt x="476" y="897"/>
                  </a:cubicBezTo>
                  <a:cubicBezTo>
                    <a:pt x="492" y="897"/>
                    <a:pt x="512" y="892"/>
                    <a:pt x="527" y="876"/>
                  </a:cubicBezTo>
                  <a:cubicBezTo>
                    <a:pt x="542" y="861"/>
                    <a:pt x="547" y="846"/>
                    <a:pt x="547" y="826"/>
                  </a:cubicBezTo>
                  <a:cubicBezTo>
                    <a:pt x="552" y="806"/>
                    <a:pt x="542" y="785"/>
                    <a:pt x="527" y="770"/>
                  </a:cubicBezTo>
                  <a:lnTo>
                    <a:pt x="319" y="542"/>
                  </a:lnTo>
                  <a:lnTo>
                    <a:pt x="502" y="375"/>
                  </a:lnTo>
                  <a:cubicBezTo>
                    <a:pt x="522" y="355"/>
                    <a:pt x="527" y="340"/>
                    <a:pt x="527" y="319"/>
                  </a:cubicBezTo>
                  <a:cubicBezTo>
                    <a:pt x="527" y="304"/>
                    <a:pt x="522" y="289"/>
                    <a:pt x="507" y="274"/>
                  </a:cubicBezTo>
                  <a:cubicBezTo>
                    <a:pt x="497" y="258"/>
                    <a:pt x="476" y="253"/>
                    <a:pt x="461" y="253"/>
                  </a:cubicBezTo>
                  <a:cubicBezTo>
                    <a:pt x="441" y="253"/>
                    <a:pt x="421" y="258"/>
                    <a:pt x="405" y="274"/>
                  </a:cubicBezTo>
                  <a:lnTo>
                    <a:pt x="147" y="522"/>
                  </a:lnTo>
                  <a:lnTo>
                    <a:pt x="152" y="76"/>
                  </a:lnTo>
                  <a:cubicBezTo>
                    <a:pt x="152" y="56"/>
                    <a:pt x="142" y="36"/>
                    <a:pt x="132" y="25"/>
                  </a:cubicBezTo>
                  <a:cubicBezTo>
                    <a:pt x="117" y="10"/>
                    <a:pt x="102" y="0"/>
                    <a:pt x="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67;p17">
              <a:extLst>
                <a:ext uri="{FF2B5EF4-FFF2-40B4-BE49-F238E27FC236}">
                  <a16:creationId xmlns:a16="http://schemas.microsoft.com/office/drawing/2014/main" id="{76BB0624-F2D7-1B0A-5AD9-130F227A4189}"/>
                </a:ext>
              </a:extLst>
            </p:cNvPr>
            <p:cNvSpPr/>
            <p:nvPr/>
          </p:nvSpPr>
          <p:spPr>
            <a:xfrm>
              <a:off x="6579026" y="4479158"/>
              <a:ext cx="71374" cy="77137"/>
            </a:xfrm>
            <a:custGeom>
              <a:avLst/>
              <a:gdLst/>
              <a:ahLst/>
              <a:cxnLst/>
              <a:rect l="l" t="t" r="r" b="b"/>
              <a:pathLst>
                <a:path w="619" h="669" extrusionOk="0">
                  <a:moveTo>
                    <a:pt x="315" y="132"/>
                  </a:moveTo>
                  <a:cubicBezTo>
                    <a:pt x="350" y="132"/>
                    <a:pt x="386" y="142"/>
                    <a:pt x="416" y="167"/>
                  </a:cubicBezTo>
                  <a:cubicBezTo>
                    <a:pt x="447" y="193"/>
                    <a:pt x="462" y="223"/>
                    <a:pt x="467" y="254"/>
                  </a:cubicBezTo>
                  <a:lnTo>
                    <a:pt x="467" y="264"/>
                  </a:lnTo>
                  <a:lnTo>
                    <a:pt x="148" y="264"/>
                  </a:lnTo>
                  <a:cubicBezTo>
                    <a:pt x="168" y="173"/>
                    <a:pt x="224" y="132"/>
                    <a:pt x="315" y="132"/>
                  </a:cubicBezTo>
                  <a:close/>
                  <a:moveTo>
                    <a:pt x="315" y="0"/>
                  </a:moveTo>
                  <a:cubicBezTo>
                    <a:pt x="259" y="0"/>
                    <a:pt x="209" y="10"/>
                    <a:pt x="163" y="41"/>
                  </a:cubicBezTo>
                  <a:cubicBezTo>
                    <a:pt x="117" y="66"/>
                    <a:pt x="77" y="107"/>
                    <a:pt x="47" y="157"/>
                  </a:cubicBezTo>
                  <a:cubicBezTo>
                    <a:pt x="16" y="213"/>
                    <a:pt x="6" y="274"/>
                    <a:pt x="1" y="340"/>
                  </a:cubicBezTo>
                  <a:cubicBezTo>
                    <a:pt x="1" y="400"/>
                    <a:pt x="16" y="461"/>
                    <a:pt x="41" y="507"/>
                  </a:cubicBezTo>
                  <a:cubicBezTo>
                    <a:pt x="72" y="557"/>
                    <a:pt x="107" y="598"/>
                    <a:pt x="158" y="623"/>
                  </a:cubicBezTo>
                  <a:cubicBezTo>
                    <a:pt x="209" y="654"/>
                    <a:pt x="269" y="669"/>
                    <a:pt x="335" y="669"/>
                  </a:cubicBezTo>
                  <a:cubicBezTo>
                    <a:pt x="376" y="669"/>
                    <a:pt x="411" y="664"/>
                    <a:pt x="452" y="649"/>
                  </a:cubicBezTo>
                  <a:cubicBezTo>
                    <a:pt x="487" y="639"/>
                    <a:pt x="518" y="623"/>
                    <a:pt x="543" y="603"/>
                  </a:cubicBezTo>
                  <a:cubicBezTo>
                    <a:pt x="563" y="588"/>
                    <a:pt x="573" y="568"/>
                    <a:pt x="573" y="542"/>
                  </a:cubicBezTo>
                  <a:cubicBezTo>
                    <a:pt x="578" y="527"/>
                    <a:pt x="568" y="512"/>
                    <a:pt x="558" y="502"/>
                  </a:cubicBezTo>
                  <a:cubicBezTo>
                    <a:pt x="548" y="492"/>
                    <a:pt x="533" y="482"/>
                    <a:pt x="513" y="482"/>
                  </a:cubicBezTo>
                  <a:cubicBezTo>
                    <a:pt x="502" y="482"/>
                    <a:pt x="487" y="487"/>
                    <a:pt x="472" y="492"/>
                  </a:cubicBezTo>
                  <a:cubicBezTo>
                    <a:pt x="467" y="497"/>
                    <a:pt x="462" y="502"/>
                    <a:pt x="452" y="507"/>
                  </a:cubicBezTo>
                  <a:cubicBezTo>
                    <a:pt x="442" y="517"/>
                    <a:pt x="426" y="522"/>
                    <a:pt x="406" y="527"/>
                  </a:cubicBezTo>
                  <a:cubicBezTo>
                    <a:pt x="386" y="532"/>
                    <a:pt x="361" y="537"/>
                    <a:pt x="330" y="537"/>
                  </a:cubicBezTo>
                  <a:cubicBezTo>
                    <a:pt x="285" y="537"/>
                    <a:pt x="249" y="522"/>
                    <a:pt x="214" y="497"/>
                  </a:cubicBezTo>
                  <a:cubicBezTo>
                    <a:pt x="178" y="466"/>
                    <a:pt x="158" y="431"/>
                    <a:pt x="148" y="380"/>
                  </a:cubicBezTo>
                  <a:lnTo>
                    <a:pt x="148" y="380"/>
                  </a:lnTo>
                  <a:lnTo>
                    <a:pt x="543" y="385"/>
                  </a:lnTo>
                  <a:cubicBezTo>
                    <a:pt x="563" y="385"/>
                    <a:pt x="583" y="380"/>
                    <a:pt x="594" y="365"/>
                  </a:cubicBezTo>
                  <a:cubicBezTo>
                    <a:pt x="609" y="355"/>
                    <a:pt x="619" y="340"/>
                    <a:pt x="619" y="319"/>
                  </a:cubicBezTo>
                  <a:cubicBezTo>
                    <a:pt x="619" y="264"/>
                    <a:pt x="604" y="208"/>
                    <a:pt x="578" y="162"/>
                  </a:cubicBezTo>
                  <a:cubicBezTo>
                    <a:pt x="548" y="112"/>
                    <a:pt x="513" y="71"/>
                    <a:pt x="467" y="41"/>
                  </a:cubicBezTo>
                  <a:cubicBezTo>
                    <a:pt x="416" y="15"/>
                    <a:pt x="371"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68;p17">
              <a:extLst>
                <a:ext uri="{FF2B5EF4-FFF2-40B4-BE49-F238E27FC236}">
                  <a16:creationId xmlns:a16="http://schemas.microsoft.com/office/drawing/2014/main" id="{B76A0C41-9C3B-D121-9C2E-6F74F2E723BB}"/>
                </a:ext>
              </a:extLst>
            </p:cNvPr>
            <p:cNvSpPr/>
            <p:nvPr/>
          </p:nvSpPr>
          <p:spPr>
            <a:xfrm>
              <a:off x="7004267" y="4458634"/>
              <a:ext cx="77831" cy="100083"/>
            </a:xfrm>
            <a:custGeom>
              <a:avLst/>
              <a:gdLst/>
              <a:ahLst/>
              <a:cxnLst/>
              <a:rect l="l" t="t" r="r" b="b"/>
              <a:pathLst>
                <a:path w="675" h="868" extrusionOk="0">
                  <a:moveTo>
                    <a:pt x="441" y="1"/>
                  </a:moveTo>
                  <a:cubicBezTo>
                    <a:pt x="355" y="1"/>
                    <a:pt x="279" y="21"/>
                    <a:pt x="213" y="57"/>
                  </a:cubicBezTo>
                  <a:cubicBezTo>
                    <a:pt x="148" y="92"/>
                    <a:pt x="97" y="143"/>
                    <a:pt x="61" y="209"/>
                  </a:cubicBezTo>
                  <a:cubicBezTo>
                    <a:pt x="21" y="275"/>
                    <a:pt x="1" y="345"/>
                    <a:pt x="1" y="426"/>
                  </a:cubicBezTo>
                  <a:cubicBezTo>
                    <a:pt x="1" y="523"/>
                    <a:pt x="21" y="599"/>
                    <a:pt x="61" y="665"/>
                  </a:cubicBezTo>
                  <a:cubicBezTo>
                    <a:pt x="102" y="730"/>
                    <a:pt x="153" y="781"/>
                    <a:pt x="219" y="817"/>
                  </a:cubicBezTo>
                  <a:cubicBezTo>
                    <a:pt x="284" y="847"/>
                    <a:pt x="355" y="867"/>
                    <a:pt x="436" y="867"/>
                  </a:cubicBezTo>
                  <a:cubicBezTo>
                    <a:pt x="507" y="867"/>
                    <a:pt x="573" y="852"/>
                    <a:pt x="634" y="822"/>
                  </a:cubicBezTo>
                  <a:cubicBezTo>
                    <a:pt x="649" y="811"/>
                    <a:pt x="659" y="806"/>
                    <a:pt x="664" y="796"/>
                  </a:cubicBezTo>
                  <a:cubicBezTo>
                    <a:pt x="669" y="786"/>
                    <a:pt x="674" y="771"/>
                    <a:pt x="674" y="761"/>
                  </a:cubicBezTo>
                  <a:cubicBezTo>
                    <a:pt x="674" y="741"/>
                    <a:pt x="669" y="725"/>
                    <a:pt x="654" y="710"/>
                  </a:cubicBezTo>
                  <a:cubicBezTo>
                    <a:pt x="639" y="695"/>
                    <a:pt x="624" y="685"/>
                    <a:pt x="604" y="685"/>
                  </a:cubicBezTo>
                  <a:cubicBezTo>
                    <a:pt x="593" y="685"/>
                    <a:pt x="578" y="685"/>
                    <a:pt x="563" y="695"/>
                  </a:cubicBezTo>
                  <a:cubicBezTo>
                    <a:pt x="528" y="710"/>
                    <a:pt x="487" y="720"/>
                    <a:pt x="436" y="720"/>
                  </a:cubicBezTo>
                  <a:cubicBezTo>
                    <a:pt x="350" y="720"/>
                    <a:pt x="284" y="695"/>
                    <a:pt x="234" y="644"/>
                  </a:cubicBezTo>
                  <a:cubicBezTo>
                    <a:pt x="183" y="599"/>
                    <a:pt x="158" y="523"/>
                    <a:pt x="158" y="432"/>
                  </a:cubicBezTo>
                  <a:cubicBezTo>
                    <a:pt x="158" y="376"/>
                    <a:pt x="173" y="325"/>
                    <a:pt x="193" y="285"/>
                  </a:cubicBezTo>
                  <a:cubicBezTo>
                    <a:pt x="219" y="239"/>
                    <a:pt x="249" y="204"/>
                    <a:pt x="289" y="183"/>
                  </a:cubicBezTo>
                  <a:cubicBezTo>
                    <a:pt x="335" y="158"/>
                    <a:pt x="381" y="148"/>
                    <a:pt x="436" y="148"/>
                  </a:cubicBezTo>
                  <a:cubicBezTo>
                    <a:pt x="482" y="148"/>
                    <a:pt x="528" y="158"/>
                    <a:pt x="568" y="173"/>
                  </a:cubicBezTo>
                  <a:cubicBezTo>
                    <a:pt x="578" y="183"/>
                    <a:pt x="593" y="188"/>
                    <a:pt x="609" y="188"/>
                  </a:cubicBezTo>
                  <a:cubicBezTo>
                    <a:pt x="629" y="188"/>
                    <a:pt x="644" y="178"/>
                    <a:pt x="659" y="163"/>
                  </a:cubicBezTo>
                  <a:cubicBezTo>
                    <a:pt x="669" y="148"/>
                    <a:pt x="674" y="128"/>
                    <a:pt x="674" y="112"/>
                  </a:cubicBezTo>
                  <a:cubicBezTo>
                    <a:pt x="674" y="82"/>
                    <a:pt x="664" y="62"/>
                    <a:pt x="639" y="52"/>
                  </a:cubicBezTo>
                  <a:cubicBezTo>
                    <a:pt x="578" y="21"/>
                    <a:pt x="512"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69;p17">
              <a:extLst>
                <a:ext uri="{FF2B5EF4-FFF2-40B4-BE49-F238E27FC236}">
                  <a16:creationId xmlns:a16="http://schemas.microsoft.com/office/drawing/2014/main" id="{AD71FFB4-ED00-7BAD-8961-32E2099BE77D}"/>
                </a:ext>
              </a:extLst>
            </p:cNvPr>
            <p:cNvSpPr/>
            <p:nvPr/>
          </p:nvSpPr>
          <p:spPr>
            <a:xfrm>
              <a:off x="7109424" y="4481464"/>
              <a:ext cx="76101" cy="77368"/>
            </a:xfrm>
            <a:custGeom>
              <a:avLst/>
              <a:gdLst/>
              <a:ahLst/>
              <a:cxnLst/>
              <a:rect l="l" t="t" r="r" b="b"/>
              <a:pathLst>
                <a:path w="660" h="671" extrusionOk="0">
                  <a:moveTo>
                    <a:pt x="330" y="132"/>
                  </a:moveTo>
                  <a:cubicBezTo>
                    <a:pt x="365" y="132"/>
                    <a:pt x="396" y="142"/>
                    <a:pt x="426" y="163"/>
                  </a:cubicBezTo>
                  <a:cubicBezTo>
                    <a:pt x="451" y="178"/>
                    <a:pt x="472" y="203"/>
                    <a:pt x="492" y="234"/>
                  </a:cubicBezTo>
                  <a:cubicBezTo>
                    <a:pt x="507" y="264"/>
                    <a:pt x="512" y="299"/>
                    <a:pt x="512" y="340"/>
                  </a:cubicBezTo>
                  <a:cubicBezTo>
                    <a:pt x="512" y="375"/>
                    <a:pt x="507" y="411"/>
                    <a:pt x="487" y="441"/>
                  </a:cubicBezTo>
                  <a:cubicBezTo>
                    <a:pt x="472" y="472"/>
                    <a:pt x="451" y="497"/>
                    <a:pt x="421" y="512"/>
                  </a:cubicBezTo>
                  <a:cubicBezTo>
                    <a:pt x="396" y="532"/>
                    <a:pt x="365" y="537"/>
                    <a:pt x="330" y="537"/>
                  </a:cubicBezTo>
                  <a:cubicBezTo>
                    <a:pt x="294" y="537"/>
                    <a:pt x="264" y="532"/>
                    <a:pt x="239" y="512"/>
                  </a:cubicBezTo>
                  <a:cubicBezTo>
                    <a:pt x="208" y="497"/>
                    <a:pt x="188" y="472"/>
                    <a:pt x="173" y="441"/>
                  </a:cubicBezTo>
                  <a:cubicBezTo>
                    <a:pt x="158" y="411"/>
                    <a:pt x="147" y="375"/>
                    <a:pt x="147" y="335"/>
                  </a:cubicBezTo>
                  <a:cubicBezTo>
                    <a:pt x="147" y="299"/>
                    <a:pt x="158" y="264"/>
                    <a:pt x="173" y="234"/>
                  </a:cubicBezTo>
                  <a:cubicBezTo>
                    <a:pt x="188" y="198"/>
                    <a:pt x="213" y="178"/>
                    <a:pt x="239" y="158"/>
                  </a:cubicBezTo>
                  <a:cubicBezTo>
                    <a:pt x="269" y="142"/>
                    <a:pt x="299" y="132"/>
                    <a:pt x="330" y="132"/>
                  </a:cubicBezTo>
                  <a:close/>
                  <a:moveTo>
                    <a:pt x="335" y="1"/>
                  </a:moveTo>
                  <a:cubicBezTo>
                    <a:pt x="269" y="1"/>
                    <a:pt x="218" y="16"/>
                    <a:pt x="168" y="46"/>
                  </a:cubicBezTo>
                  <a:cubicBezTo>
                    <a:pt x="117" y="71"/>
                    <a:pt x="76" y="112"/>
                    <a:pt x="46" y="163"/>
                  </a:cubicBezTo>
                  <a:cubicBezTo>
                    <a:pt x="16" y="213"/>
                    <a:pt x="1" y="269"/>
                    <a:pt x="1" y="335"/>
                  </a:cubicBezTo>
                  <a:cubicBezTo>
                    <a:pt x="1" y="401"/>
                    <a:pt x="16" y="456"/>
                    <a:pt x="46" y="512"/>
                  </a:cubicBezTo>
                  <a:cubicBezTo>
                    <a:pt x="71" y="563"/>
                    <a:pt x="112" y="598"/>
                    <a:pt x="163" y="629"/>
                  </a:cubicBezTo>
                  <a:cubicBezTo>
                    <a:pt x="213" y="659"/>
                    <a:pt x="269" y="669"/>
                    <a:pt x="330" y="669"/>
                  </a:cubicBezTo>
                  <a:cubicBezTo>
                    <a:pt x="337" y="670"/>
                    <a:pt x="345" y="670"/>
                    <a:pt x="353" y="670"/>
                  </a:cubicBezTo>
                  <a:cubicBezTo>
                    <a:pt x="405" y="670"/>
                    <a:pt x="453" y="655"/>
                    <a:pt x="497" y="629"/>
                  </a:cubicBezTo>
                  <a:cubicBezTo>
                    <a:pt x="548" y="603"/>
                    <a:pt x="588" y="563"/>
                    <a:pt x="613" y="512"/>
                  </a:cubicBezTo>
                  <a:cubicBezTo>
                    <a:pt x="644" y="462"/>
                    <a:pt x="659" y="406"/>
                    <a:pt x="659" y="340"/>
                  </a:cubicBezTo>
                  <a:cubicBezTo>
                    <a:pt x="659" y="274"/>
                    <a:pt x="644" y="218"/>
                    <a:pt x="619" y="168"/>
                  </a:cubicBezTo>
                  <a:cubicBezTo>
                    <a:pt x="588" y="112"/>
                    <a:pt x="548" y="77"/>
                    <a:pt x="497" y="46"/>
                  </a:cubicBezTo>
                  <a:cubicBezTo>
                    <a:pt x="446" y="16"/>
                    <a:pt x="391" y="1"/>
                    <a:pt x="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70;p17">
              <a:extLst>
                <a:ext uri="{FF2B5EF4-FFF2-40B4-BE49-F238E27FC236}">
                  <a16:creationId xmlns:a16="http://schemas.microsoft.com/office/drawing/2014/main" id="{C3B3281B-B8C5-1C16-FCC5-26BE00FDD4A5}"/>
                </a:ext>
              </a:extLst>
            </p:cNvPr>
            <p:cNvSpPr/>
            <p:nvPr/>
          </p:nvSpPr>
          <p:spPr>
            <a:xfrm>
              <a:off x="7200515" y="4482040"/>
              <a:ext cx="110577" cy="76100"/>
            </a:xfrm>
            <a:custGeom>
              <a:avLst/>
              <a:gdLst/>
              <a:ahLst/>
              <a:cxnLst/>
              <a:rect l="l" t="t" r="r" b="b"/>
              <a:pathLst>
                <a:path w="959" h="660" extrusionOk="0">
                  <a:moveTo>
                    <a:pt x="345" y="1"/>
                  </a:moveTo>
                  <a:cubicBezTo>
                    <a:pt x="305" y="1"/>
                    <a:pt x="264" y="11"/>
                    <a:pt x="234" y="31"/>
                  </a:cubicBezTo>
                  <a:cubicBezTo>
                    <a:pt x="198" y="51"/>
                    <a:pt x="173" y="77"/>
                    <a:pt x="148" y="107"/>
                  </a:cubicBezTo>
                  <a:lnTo>
                    <a:pt x="148" y="87"/>
                  </a:lnTo>
                  <a:cubicBezTo>
                    <a:pt x="148" y="66"/>
                    <a:pt x="143" y="46"/>
                    <a:pt x="127" y="31"/>
                  </a:cubicBezTo>
                  <a:cubicBezTo>
                    <a:pt x="117" y="21"/>
                    <a:pt x="97" y="11"/>
                    <a:pt x="77" y="11"/>
                  </a:cubicBezTo>
                  <a:cubicBezTo>
                    <a:pt x="56" y="11"/>
                    <a:pt x="41" y="21"/>
                    <a:pt x="26" y="31"/>
                  </a:cubicBezTo>
                  <a:cubicBezTo>
                    <a:pt x="11" y="46"/>
                    <a:pt x="6" y="61"/>
                    <a:pt x="6" y="87"/>
                  </a:cubicBezTo>
                  <a:lnTo>
                    <a:pt x="1" y="583"/>
                  </a:lnTo>
                  <a:cubicBezTo>
                    <a:pt x="1" y="603"/>
                    <a:pt x="11" y="624"/>
                    <a:pt x="21" y="639"/>
                  </a:cubicBezTo>
                  <a:cubicBezTo>
                    <a:pt x="36" y="649"/>
                    <a:pt x="51" y="659"/>
                    <a:pt x="72" y="659"/>
                  </a:cubicBezTo>
                  <a:cubicBezTo>
                    <a:pt x="97" y="659"/>
                    <a:pt x="112" y="649"/>
                    <a:pt x="127" y="639"/>
                  </a:cubicBezTo>
                  <a:cubicBezTo>
                    <a:pt x="138" y="624"/>
                    <a:pt x="148" y="603"/>
                    <a:pt x="148" y="583"/>
                  </a:cubicBezTo>
                  <a:lnTo>
                    <a:pt x="148" y="274"/>
                  </a:lnTo>
                  <a:cubicBezTo>
                    <a:pt x="148" y="234"/>
                    <a:pt x="163" y="198"/>
                    <a:pt x="188" y="173"/>
                  </a:cubicBezTo>
                  <a:cubicBezTo>
                    <a:pt x="213" y="148"/>
                    <a:pt x="249" y="132"/>
                    <a:pt x="295" y="132"/>
                  </a:cubicBezTo>
                  <a:cubicBezTo>
                    <a:pt x="335" y="132"/>
                    <a:pt x="365" y="148"/>
                    <a:pt x="381" y="173"/>
                  </a:cubicBezTo>
                  <a:cubicBezTo>
                    <a:pt x="401" y="198"/>
                    <a:pt x="411" y="234"/>
                    <a:pt x="411" y="274"/>
                  </a:cubicBezTo>
                  <a:lnTo>
                    <a:pt x="406" y="583"/>
                  </a:lnTo>
                  <a:cubicBezTo>
                    <a:pt x="406" y="608"/>
                    <a:pt x="416" y="624"/>
                    <a:pt x="426" y="639"/>
                  </a:cubicBezTo>
                  <a:cubicBezTo>
                    <a:pt x="441" y="654"/>
                    <a:pt x="457" y="659"/>
                    <a:pt x="482" y="659"/>
                  </a:cubicBezTo>
                  <a:cubicBezTo>
                    <a:pt x="502" y="659"/>
                    <a:pt x="517" y="654"/>
                    <a:pt x="533" y="639"/>
                  </a:cubicBezTo>
                  <a:cubicBezTo>
                    <a:pt x="548" y="624"/>
                    <a:pt x="553" y="608"/>
                    <a:pt x="553" y="588"/>
                  </a:cubicBezTo>
                  <a:lnTo>
                    <a:pt x="553" y="279"/>
                  </a:lnTo>
                  <a:cubicBezTo>
                    <a:pt x="553" y="234"/>
                    <a:pt x="568" y="203"/>
                    <a:pt x="593" y="178"/>
                  </a:cubicBezTo>
                  <a:cubicBezTo>
                    <a:pt x="619" y="148"/>
                    <a:pt x="654" y="137"/>
                    <a:pt x="700" y="137"/>
                  </a:cubicBezTo>
                  <a:cubicBezTo>
                    <a:pt x="740" y="137"/>
                    <a:pt x="771" y="148"/>
                    <a:pt x="791" y="173"/>
                  </a:cubicBezTo>
                  <a:cubicBezTo>
                    <a:pt x="806" y="198"/>
                    <a:pt x="816" y="234"/>
                    <a:pt x="816" y="279"/>
                  </a:cubicBezTo>
                  <a:lnTo>
                    <a:pt x="811" y="588"/>
                  </a:lnTo>
                  <a:cubicBezTo>
                    <a:pt x="811" y="608"/>
                    <a:pt x="821" y="624"/>
                    <a:pt x="831" y="639"/>
                  </a:cubicBezTo>
                  <a:cubicBezTo>
                    <a:pt x="847" y="654"/>
                    <a:pt x="862" y="659"/>
                    <a:pt x="887" y="659"/>
                  </a:cubicBezTo>
                  <a:cubicBezTo>
                    <a:pt x="907" y="659"/>
                    <a:pt x="923" y="654"/>
                    <a:pt x="938" y="639"/>
                  </a:cubicBezTo>
                  <a:cubicBezTo>
                    <a:pt x="953" y="629"/>
                    <a:pt x="958" y="608"/>
                    <a:pt x="958" y="588"/>
                  </a:cubicBezTo>
                  <a:lnTo>
                    <a:pt x="958" y="279"/>
                  </a:lnTo>
                  <a:cubicBezTo>
                    <a:pt x="958" y="193"/>
                    <a:pt x="943" y="127"/>
                    <a:pt x="913" y="77"/>
                  </a:cubicBezTo>
                  <a:cubicBezTo>
                    <a:pt x="882" y="26"/>
                    <a:pt x="831" y="6"/>
                    <a:pt x="750" y="1"/>
                  </a:cubicBezTo>
                  <a:cubicBezTo>
                    <a:pt x="700" y="1"/>
                    <a:pt x="659" y="16"/>
                    <a:pt x="624" y="41"/>
                  </a:cubicBezTo>
                  <a:cubicBezTo>
                    <a:pt x="583" y="72"/>
                    <a:pt x="558" y="102"/>
                    <a:pt x="538" y="132"/>
                  </a:cubicBezTo>
                  <a:cubicBezTo>
                    <a:pt x="512" y="46"/>
                    <a:pt x="447"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71;p17">
              <a:extLst>
                <a:ext uri="{FF2B5EF4-FFF2-40B4-BE49-F238E27FC236}">
                  <a16:creationId xmlns:a16="http://schemas.microsoft.com/office/drawing/2014/main" id="{20635C68-8B5B-05FC-B67C-500D1E5F3C1A}"/>
                </a:ext>
              </a:extLst>
            </p:cNvPr>
            <p:cNvSpPr/>
            <p:nvPr/>
          </p:nvSpPr>
          <p:spPr>
            <a:xfrm>
              <a:off x="7333114" y="4482617"/>
              <a:ext cx="110577" cy="76676"/>
            </a:xfrm>
            <a:custGeom>
              <a:avLst/>
              <a:gdLst/>
              <a:ahLst/>
              <a:cxnLst/>
              <a:rect l="l" t="t" r="r" b="b"/>
              <a:pathLst>
                <a:path w="959" h="665" extrusionOk="0">
                  <a:moveTo>
                    <a:pt x="340" y="1"/>
                  </a:moveTo>
                  <a:cubicBezTo>
                    <a:pt x="299" y="1"/>
                    <a:pt x="264" y="11"/>
                    <a:pt x="229" y="31"/>
                  </a:cubicBezTo>
                  <a:cubicBezTo>
                    <a:pt x="198" y="51"/>
                    <a:pt x="168" y="77"/>
                    <a:pt x="148" y="107"/>
                  </a:cubicBezTo>
                  <a:lnTo>
                    <a:pt x="148" y="87"/>
                  </a:lnTo>
                  <a:cubicBezTo>
                    <a:pt x="148" y="67"/>
                    <a:pt x="142" y="46"/>
                    <a:pt x="127" y="36"/>
                  </a:cubicBezTo>
                  <a:cubicBezTo>
                    <a:pt x="112" y="21"/>
                    <a:pt x="97" y="11"/>
                    <a:pt x="77" y="11"/>
                  </a:cubicBezTo>
                  <a:cubicBezTo>
                    <a:pt x="56" y="11"/>
                    <a:pt x="36" y="21"/>
                    <a:pt x="21" y="36"/>
                  </a:cubicBezTo>
                  <a:cubicBezTo>
                    <a:pt x="11" y="46"/>
                    <a:pt x="1" y="67"/>
                    <a:pt x="1" y="87"/>
                  </a:cubicBezTo>
                  <a:lnTo>
                    <a:pt x="1" y="583"/>
                  </a:lnTo>
                  <a:cubicBezTo>
                    <a:pt x="1" y="603"/>
                    <a:pt x="6" y="624"/>
                    <a:pt x="21" y="639"/>
                  </a:cubicBezTo>
                  <a:cubicBezTo>
                    <a:pt x="36" y="649"/>
                    <a:pt x="51" y="659"/>
                    <a:pt x="72" y="659"/>
                  </a:cubicBezTo>
                  <a:cubicBezTo>
                    <a:pt x="92" y="659"/>
                    <a:pt x="112" y="649"/>
                    <a:pt x="122" y="639"/>
                  </a:cubicBezTo>
                  <a:cubicBezTo>
                    <a:pt x="137" y="624"/>
                    <a:pt x="142" y="603"/>
                    <a:pt x="142" y="583"/>
                  </a:cubicBezTo>
                  <a:lnTo>
                    <a:pt x="148" y="274"/>
                  </a:lnTo>
                  <a:cubicBezTo>
                    <a:pt x="148" y="234"/>
                    <a:pt x="158" y="203"/>
                    <a:pt x="183" y="173"/>
                  </a:cubicBezTo>
                  <a:cubicBezTo>
                    <a:pt x="208" y="148"/>
                    <a:pt x="244" y="132"/>
                    <a:pt x="289" y="132"/>
                  </a:cubicBezTo>
                  <a:cubicBezTo>
                    <a:pt x="335" y="132"/>
                    <a:pt x="365" y="148"/>
                    <a:pt x="381" y="173"/>
                  </a:cubicBezTo>
                  <a:cubicBezTo>
                    <a:pt x="401" y="198"/>
                    <a:pt x="406" y="234"/>
                    <a:pt x="406" y="279"/>
                  </a:cubicBezTo>
                  <a:lnTo>
                    <a:pt x="406" y="588"/>
                  </a:lnTo>
                  <a:cubicBezTo>
                    <a:pt x="406" y="609"/>
                    <a:pt x="411" y="624"/>
                    <a:pt x="426" y="639"/>
                  </a:cubicBezTo>
                  <a:cubicBezTo>
                    <a:pt x="441" y="654"/>
                    <a:pt x="457" y="659"/>
                    <a:pt x="477" y="659"/>
                  </a:cubicBezTo>
                  <a:cubicBezTo>
                    <a:pt x="497" y="659"/>
                    <a:pt x="517" y="654"/>
                    <a:pt x="527" y="639"/>
                  </a:cubicBezTo>
                  <a:cubicBezTo>
                    <a:pt x="543" y="624"/>
                    <a:pt x="553" y="609"/>
                    <a:pt x="553" y="588"/>
                  </a:cubicBezTo>
                  <a:lnTo>
                    <a:pt x="553" y="279"/>
                  </a:lnTo>
                  <a:cubicBezTo>
                    <a:pt x="553" y="239"/>
                    <a:pt x="563" y="203"/>
                    <a:pt x="588" y="178"/>
                  </a:cubicBezTo>
                  <a:cubicBezTo>
                    <a:pt x="614" y="148"/>
                    <a:pt x="649" y="137"/>
                    <a:pt x="695" y="137"/>
                  </a:cubicBezTo>
                  <a:cubicBezTo>
                    <a:pt x="740" y="137"/>
                    <a:pt x="771" y="148"/>
                    <a:pt x="786" y="173"/>
                  </a:cubicBezTo>
                  <a:cubicBezTo>
                    <a:pt x="806" y="198"/>
                    <a:pt x="811" y="234"/>
                    <a:pt x="811" y="279"/>
                  </a:cubicBezTo>
                  <a:lnTo>
                    <a:pt x="811" y="588"/>
                  </a:lnTo>
                  <a:cubicBezTo>
                    <a:pt x="811" y="609"/>
                    <a:pt x="816" y="629"/>
                    <a:pt x="831" y="639"/>
                  </a:cubicBezTo>
                  <a:cubicBezTo>
                    <a:pt x="847" y="654"/>
                    <a:pt x="862" y="664"/>
                    <a:pt x="882" y="664"/>
                  </a:cubicBezTo>
                  <a:cubicBezTo>
                    <a:pt x="902" y="664"/>
                    <a:pt x="923" y="654"/>
                    <a:pt x="933" y="644"/>
                  </a:cubicBezTo>
                  <a:cubicBezTo>
                    <a:pt x="948" y="629"/>
                    <a:pt x="958" y="609"/>
                    <a:pt x="958" y="588"/>
                  </a:cubicBezTo>
                  <a:lnTo>
                    <a:pt x="958" y="279"/>
                  </a:lnTo>
                  <a:cubicBezTo>
                    <a:pt x="958" y="193"/>
                    <a:pt x="943" y="127"/>
                    <a:pt x="912" y="77"/>
                  </a:cubicBezTo>
                  <a:cubicBezTo>
                    <a:pt x="882" y="31"/>
                    <a:pt x="826" y="6"/>
                    <a:pt x="745" y="6"/>
                  </a:cubicBezTo>
                  <a:cubicBezTo>
                    <a:pt x="700" y="6"/>
                    <a:pt x="659" y="16"/>
                    <a:pt x="619" y="46"/>
                  </a:cubicBezTo>
                  <a:cubicBezTo>
                    <a:pt x="583" y="72"/>
                    <a:pt x="553" y="102"/>
                    <a:pt x="538" y="137"/>
                  </a:cubicBezTo>
                  <a:cubicBezTo>
                    <a:pt x="507" y="46"/>
                    <a:pt x="441" y="1"/>
                    <a:pt x="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72;p17">
              <a:extLst>
                <a:ext uri="{FF2B5EF4-FFF2-40B4-BE49-F238E27FC236}">
                  <a16:creationId xmlns:a16="http://schemas.microsoft.com/office/drawing/2014/main" id="{6E90E6D0-C1FB-44C7-4E98-7ED0E667B3A7}"/>
                </a:ext>
              </a:extLst>
            </p:cNvPr>
            <p:cNvSpPr/>
            <p:nvPr/>
          </p:nvSpPr>
          <p:spPr>
            <a:xfrm>
              <a:off x="7461678" y="4483193"/>
              <a:ext cx="70682" cy="77829"/>
            </a:xfrm>
            <a:custGeom>
              <a:avLst/>
              <a:gdLst/>
              <a:ahLst/>
              <a:cxnLst/>
              <a:rect l="l" t="t" r="r" b="b"/>
              <a:pathLst>
                <a:path w="613" h="675" extrusionOk="0">
                  <a:moveTo>
                    <a:pt x="309" y="132"/>
                  </a:moveTo>
                  <a:cubicBezTo>
                    <a:pt x="345" y="138"/>
                    <a:pt x="380" y="148"/>
                    <a:pt x="410" y="173"/>
                  </a:cubicBezTo>
                  <a:cubicBezTo>
                    <a:pt x="441" y="198"/>
                    <a:pt x="456" y="224"/>
                    <a:pt x="461" y="259"/>
                  </a:cubicBezTo>
                  <a:lnTo>
                    <a:pt x="461" y="269"/>
                  </a:lnTo>
                  <a:lnTo>
                    <a:pt x="142" y="264"/>
                  </a:lnTo>
                  <a:cubicBezTo>
                    <a:pt x="162" y="178"/>
                    <a:pt x="218" y="132"/>
                    <a:pt x="309" y="132"/>
                  </a:cubicBezTo>
                  <a:close/>
                  <a:moveTo>
                    <a:pt x="309" y="1"/>
                  </a:moveTo>
                  <a:cubicBezTo>
                    <a:pt x="258" y="1"/>
                    <a:pt x="203" y="16"/>
                    <a:pt x="157" y="41"/>
                  </a:cubicBezTo>
                  <a:cubicBezTo>
                    <a:pt x="112" y="72"/>
                    <a:pt x="71" y="112"/>
                    <a:pt x="41" y="163"/>
                  </a:cubicBezTo>
                  <a:cubicBezTo>
                    <a:pt x="15" y="213"/>
                    <a:pt x="0" y="274"/>
                    <a:pt x="0" y="345"/>
                  </a:cubicBezTo>
                  <a:cubicBezTo>
                    <a:pt x="0" y="406"/>
                    <a:pt x="10" y="462"/>
                    <a:pt x="41" y="512"/>
                  </a:cubicBezTo>
                  <a:cubicBezTo>
                    <a:pt x="66" y="563"/>
                    <a:pt x="101" y="598"/>
                    <a:pt x="152" y="629"/>
                  </a:cubicBezTo>
                  <a:cubicBezTo>
                    <a:pt x="203" y="659"/>
                    <a:pt x="263" y="669"/>
                    <a:pt x="329" y="674"/>
                  </a:cubicBezTo>
                  <a:cubicBezTo>
                    <a:pt x="370" y="674"/>
                    <a:pt x="405" y="664"/>
                    <a:pt x="446" y="654"/>
                  </a:cubicBezTo>
                  <a:cubicBezTo>
                    <a:pt x="481" y="639"/>
                    <a:pt x="512" y="624"/>
                    <a:pt x="537" y="609"/>
                  </a:cubicBezTo>
                  <a:cubicBezTo>
                    <a:pt x="557" y="588"/>
                    <a:pt x="572" y="568"/>
                    <a:pt x="572" y="548"/>
                  </a:cubicBezTo>
                  <a:cubicBezTo>
                    <a:pt x="572" y="533"/>
                    <a:pt x="562" y="517"/>
                    <a:pt x="552" y="507"/>
                  </a:cubicBezTo>
                  <a:cubicBezTo>
                    <a:pt x="542" y="492"/>
                    <a:pt x="527" y="487"/>
                    <a:pt x="507" y="487"/>
                  </a:cubicBezTo>
                  <a:cubicBezTo>
                    <a:pt x="496" y="487"/>
                    <a:pt x="481" y="492"/>
                    <a:pt x="466" y="497"/>
                  </a:cubicBezTo>
                  <a:cubicBezTo>
                    <a:pt x="466" y="502"/>
                    <a:pt x="456" y="507"/>
                    <a:pt x="446" y="512"/>
                  </a:cubicBezTo>
                  <a:cubicBezTo>
                    <a:pt x="436" y="517"/>
                    <a:pt x="421" y="522"/>
                    <a:pt x="400" y="533"/>
                  </a:cubicBezTo>
                  <a:cubicBezTo>
                    <a:pt x="385" y="538"/>
                    <a:pt x="355" y="538"/>
                    <a:pt x="324" y="538"/>
                  </a:cubicBezTo>
                  <a:cubicBezTo>
                    <a:pt x="279" y="538"/>
                    <a:pt x="243" y="528"/>
                    <a:pt x="208" y="497"/>
                  </a:cubicBezTo>
                  <a:cubicBezTo>
                    <a:pt x="172" y="472"/>
                    <a:pt x="152" y="431"/>
                    <a:pt x="142" y="386"/>
                  </a:cubicBezTo>
                  <a:lnTo>
                    <a:pt x="142" y="386"/>
                  </a:lnTo>
                  <a:lnTo>
                    <a:pt x="542" y="391"/>
                  </a:lnTo>
                  <a:cubicBezTo>
                    <a:pt x="557" y="391"/>
                    <a:pt x="578" y="381"/>
                    <a:pt x="593" y="371"/>
                  </a:cubicBezTo>
                  <a:cubicBezTo>
                    <a:pt x="603" y="360"/>
                    <a:pt x="613" y="345"/>
                    <a:pt x="613" y="325"/>
                  </a:cubicBezTo>
                  <a:cubicBezTo>
                    <a:pt x="613" y="264"/>
                    <a:pt x="598" y="213"/>
                    <a:pt x="572" y="163"/>
                  </a:cubicBezTo>
                  <a:cubicBezTo>
                    <a:pt x="542" y="112"/>
                    <a:pt x="507" y="77"/>
                    <a:pt x="461" y="46"/>
                  </a:cubicBezTo>
                  <a:cubicBezTo>
                    <a:pt x="410" y="16"/>
                    <a:pt x="365"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73;p17">
              <a:extLst>
                <a:ext uri="{FF2B5EF4-FFF2-40B4-BE49-F238E27FC236}">
                  <a16:creationId xmlns:a16="http://schemas.microsoft.com/office/drawing/2014/main" id="{DAE36AE2-F3DC-F5B5-A8F8-7E8435F58D35}"/>
                </a:ext>
              </a:extLst>
            </p:cNvPr>
            <p:cNvSpPr/>
            <p:nvPr/>
          </p:nvSpPr>
          <p:spPr>
            <a:xfrm>
              <a:off x="7550462" y="4483770"/>
              <a:ext cx="64917" cy="76100"/>
            </a:xfrm>
            <a:custGeom>
              <a:avLst/>
              <a:gdLst/>
              <a:ahLst/>
              <a:cxnLst/>
              <a:rect l="l" t="t" r="r" b="b"/>
              <a:pathLst>
                <a:path w="563" h="660" extrusionOk="0">
                  <a:moveTo>
                    <a:pt x="344" y="1"/>
                  </a:moveTo>
                  <a:cubicBezTo>
                    <a:pt x="304" y="1"/>
                    <a:pt x="263" y="11"/>
                    <a:pt x="228" y="31"/>
                  </a:cubicBezTo>
                  <a:cubicBezTo>
                    <a:pt x="198" y="51"/>
                    <a:pt x="167" y="77"/>
                    <a:pt x="147" y="107"/>
                  </a:cubicBezTo>
                  <a:lnTo>
                    <a:pt x="147" y="87"/>
                  </a:lnTo>
                  <a:cubicBezTo>
                    <a:pt x="147" y="67"/>
                    <a:pt x="137" y="46"/>
                    <a:pt x="127" y="36"/>
                  </a:cubicBezTo>
                  <a:cubicBezTo>
                    <a:pt x="111" y="21"/>
                    <a:pt x="96" y="11"/>
                    <a:pt x="71" y="11"/>
                  </a:cubicBezTo>
                  <a:cubicBezTo>
                    <a:pt x="51" y="11"/>
                    <a:pt x="35" y="21"/>
                    <a:pt x="20" y="31"/>
                  </a:cubicBezTo>
                  <a:cubicBezTo>
                    <a:pt x="5" y="46"/>
                    <a:pt x="0" y="67"/>
                    <a:pt x="0" y="87"/>
                  </a:cubicBezTo>
                  <a:lnTo>
                    <a:pt x="0" y="583"/>
                  </a:lnTo>
                  <a:cubicBezTo>
                    <a:pt x="0" y="604"/>
                    <a:pt x="5" y="624"/>
                    <a:pt x="20" y="639"/>
                  </a:cubicBezTo>
                  <a:cubicBezTo>
                    <a:pt x="30" y="649"/>
                    <a:pt x="51" y="659"/>
                    <a:pt x="71" y="659"/>
                  </a:cubicBezTo>
                  <a:cubicBezTo>
                    <a:pt x="91" y="659"/>
                    <a:pt x="106" y="649"/>
                    <a:pt x="122" y="639"/>
                  </a:cubicBezTo>
                  <a:cubicBezTo>
                    <a:pt x="137" y="624"/>
                    <a:pt x="142" y="604"/>
                    <a:pt x="142" y="583"/>
                  </a:cubicBezTo>
                  <a:lnTo>
                    <a:pt x="147" y="274"/>
                  </a:lnTo>
                  <a:cubicBezTo>
                    <a:pt x="147" y="234"/>
                    <a:pt x="157" y="198"/>
                    <a:pt x="182" y="173"/>
                  </a:cubicBezTo>
                  <a:cubicBezTo>
                    <a:pt x="213" y="148"/>
                    <a:pt x="248" y="133"/>
                    <a:pt x="294" y="133"/>
                  </a:cubicBezTo>
                  <a:cubicBezTo>
                    <a:pt x="339" y="133"/>
                    <a:pt x="370" y="148"/>
                    <a:pt x="390" y="173"/>
                  </a:cubicBezTo>
                  <a:cubicBezTo>
                    <a:pt x="410" y="198"/>
                    <a:pt x="415" y="234"/>
                    <a:pt x="415" y="274"/>
                  </a:cubicBezTo>
                  <a:lnTo>
                    <a:pt x="415" y="583"/>
                  </a:lnTo>
                  <a:cubicBezTo>
                    <a:pt x="415" y="609"/>
                    <a:pt x="420" y="624"/>
                    <a:pt x="436" y="639"/>
                  </a:cubicBezTo>
                  <a:cubicBezTo>
                    <a:pt x="451" y="654"/>
                    <a:pt x="466" y="659"/>
                    <a:pt x="486" y="659"/>
                  </a:cubicBezTo>
                  <a:cubicBezTo>
                    <a:pt x="507" y="659"/>
                    <a:pt x="527" y="654"/>
                    <a:pt x="542" y="639"/>
                  </a:cubicBezTo>
                  <a:cubicBezTo>
                    <a:pt x="552" y="624"/>
                    <a:pt x="562" y="609"/>
                    <a:pt x="562" y="588"/>
                  </a:cubicBezTo>
                  <a:lnTo>
                    <a:pt x="562" y="279"/>
                  </a:lnTo>
                  <a:cubicBezTo>
                    <a:pt x="562" y="193"/>
                    <a:pt x="547" y="122"/>
                    <a:pt x="517" y="77"/>
                  </a:cubicBezTo>
                  <a:cubicBezTo>
                    <a:pt x="486" y="26"/>
                    <a:pt x="431"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74;p17">
              <a:extLst>
                <a:ext uri="{FF2B5EF4-FFF2-40B4-BE49-F238E27FC236}">
                  <a16:creationId xmlns:a16="http://schemas.microsoft.com/office/drawing/2014/main" id="{DB02869D-17FA-931B-7625-85F60950EA50}"/>
                </a:ext>
              </a:extLst>
            </p:cNvPr>
            <p:cNvSpPr/>
            <p:nvPr/>
          </p:nvSpPr>
          <p:spPr>
            <a:xfrm>
              <a:off x="7628638" y="4469818"/>
              <a:ext cx="48659" cy="90628"/>
            </a:xfrm>
            <a:custGeom>
              <a:avLst/>
              <a:gdLst/>
              <a:ahLst/>
              <a:cxnLst/>
              <a:rect l="l" t="t" r="r" b="b"/>
              <a:pathLst>
                <a:path w="422" h="786" extrusionOk="0">
                  <a:moveTo>
                    <a:pt x="198" y="0"/>
                  </a:moveTo>
                  <a:cubicBezTo>
                    <a:pt x="178" y="0"/>
                    <a:pt x="163" y="5"/>
                    <a:pt x="148" y="20"/>
                  </a:cubicBezTo>
                  <a:cubicBezTo>
                    <a:pt x="133" y="31"/>
                    <a:pt x="127" y="51"/>
                    <a:pt x="127" y="71"/>
                  </a:cubicBezTo>
                  <a:lnTo>
                    <a:pt x="127" y="147"/>
                  </a:lnTo>
                  <a:lnTo>
                    <a:pt x="72" y="147"/>
                  </a:lnTo>
                  <a:cubicBezTo>
                    <a:pt x="51" y="147"/>
                    <a:pt x="36" y="152"/>
                    <a:pt x="21" y="167"/>
                  </a:cubicBezTo>
                  <a:cubicBezTo>
                    <a:pt x="11" y="178"/>
                    <a:pt x="1" y="193"/>
                    <a:pt x="1" y="213"/>
                  </a:cubicBezTo>
                  <a:cubicBezTo>
                    <a:pt x="1" y="233"/>
                    <a:pt x="6" y="248"/>
                    <a:pt x="21" y="264"/>
                  </a:cubicBezTo>
                  <a:cubicBezTo>
                    <a:pt x="36" y="274"/>
                    <a:pt x="51" y="279"/>
                    <a:pt x="72" y="279"/>
                  </a:cubicBezTo>
                  <a:lnTo>
                    <a:pt x="122" y="279"/>
                  </a:lnTo>
                  <a:lnTo>
                    <a:pt x="122" y="613"/>
                  </a:lnTo>
                  <a:cubicBezTo>
                    <a:pt x="122" y="684"/>
                    <a:pt x="138" y="730"/>
                    <a:pt x="173" y="750"/>
                  </a:cubicBezTo>
                  <a:cubicBezTo>
                    <a:pt x="209" y="770"/>
                    <a:pt x="249" y="785"/>
                    <a:pt x="300" y="785"/>
                  </a:cubicBezTo>
                  <a:cubicBezTo>
                    <a:pt x="330" y="785"/>
                    <a:pt x="355" y="775"/>
                    <a:pt x="381" y="760"/>
                  </a:cubicBezTo>
                  <a:cubicBezTo>
                    <a:pt x="406" y="745"/>
                    <a:pt x="416" y="730"/>
                    <a:pt x="416" y="704"/>
                  </a:cubicBezTo>
                  <a:cubicBezTo>
                    <a:pt x="416" y="689"/>
                    <a:pt x="411" y="674"/>
                    <a:pt x="401" y="664"/>
                  </a:cubicBezTo>
                  <a:cubicBezTo>
                    <a:pt x="391" y="654"/>
                    <a:pt x="381" y="649"/>
                    <a:pt x="371" y="649"/>
                  </a:cubicBezTo>
                  <a:cubicBezTo>
                    <a:pt x="360" y="649"/>
                    <a:pt x="355" y="649"/>
                    <a:pt x="345" y="654"/>
                  </a:cubicBezTo>
                  <a:cubicBezTo>
                    <a:pt x="335" y="654"/>
                    <a:pt x="325" y="659"/>
                    <a:pt x="315" y="659"/>
                  </a:cubicBezTo>
                  <a:cubicBezTo>
                    <a:pt x="300" y="659"/>
                    <a:pt x="290" y="654"/>
                    <a:pt x="279" y="649"/>
                  </a:cubicBezTo>
                  <a:cubicBezTo>
                    <a:pt x="274" y="638"/>
                    <a:pt x="269" y="628"/>
                    <a:pt x="269" y="608"/>
                  </a:cubicBezTo>
                  <a:lnTo>
                    <a:pt x="269" y="284"/>
                  </a:lnTo>
                  <a:lnTo>
                    <a:pt x="355" y="284"/>
                  </a:lnTo>
                  <a:cubicBezTo>
                    <a:pt x="376" y="284"/>
                    <a:pt x="391" y="279"/>
                    <a:pt x="406" y="264"/>
                  </a:cubicBezTo>
                  <a:cubicBezTo>
                    <a:pt x="416" y="254"/>
                    <a:pt x="421" y="238"/>
                    <a:pt x="421" y="218"/>
                  </a:cubicBezTo>
                  <a:cubicBezTo>
                    <a:pt x="421" y="198"/>
                    <a:pt x="416" y="183"/>
                    <a:pt x="406" y="167"/>
                  </a:cubicBezTo>
                  <a:cubicBezTo>
                    <a:pt x="391" y="157"/>
                    <a:pt x="376" y="152"/>
                    <a:pt x="355" y="152"/>
                  </a:cubicBezTo>
                  <a:lnTo>
                    <a:pt x="269" y="147"/>
                  </a:lnTo>
                  <a:lnTo>
                    <a:pt x="269" y="71"/>
                  </a:lnTo>
                  <a:cubicBezTo>
                    <a:pt x="269" y="51"/>
                    <a:pt x="264" y="36"/>
                    <a:pt x="249" y="20"/>
                  </a:cubicBezTo>
                  <a:cubicBezTo>
                    <a:pt x="239" y="5"/>
                    <a:pt x="219" y="0"/>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75;p17">
              <a:extLst>
                <a:ext uri="{FF2B5EF4-FFF2-40B4-BE49-F238E27FC236}">
                  <a16:creationId xmlns:a16="http://schemas.microsoft.com/office/drawing/2014/main" id="{0759A470-8310-8F19-FBD3-354E6167BBBA}"/>
                </a:ext>
              </a:extLst>
            </p:cNvPr>
            <p:cNvSpPr/>
            <p:nvPr/>
          </p:nvSpPr>
          <p:spPr>
            <a:xfrm>
              <a:off x="7991385" y="4463246"/>
              <a:ext cx="71950" cy="100083"/>
            </a:xfrm>
            <a:custGeom>
              <a:avLst/>
              <a:gdLst/>
              <a:ahLst/>
              <a:cxnLst/>
              <a:rect l="l" t="t" r="r" b="b"/>
              <a:pathLst>
                <a:path w="624" h="868" extrusionOk="0">
                  <a:moveTo>
                    <a:pt x="291" y="0"/>
                  </a:moveTo>
                  <a:cubicBezTo>
                    <a:pt x="247" y="0"/>
                    <a:pt x="205" y="10"/>
                    <a:pt x="168" y="27"/>
                  </a:cubicBezTo>
                  <a:cubicBezTo>
                    <a:pt x="122" y="47"/>
                    <a:pt x="82" y="77"/>
                    <a:pt x="56" y="113"/>
                  </a:cubicBezTo>
                  <a:cubicBezTo>
                    <a:pt x="31" y="148"/>
                    <a:pt x="16" y="194"/>
                    <a:pt x="16" y="245"/>
                  </a:cubicBezTo>
                  <a:cubicBezTo>
                    <a:pt x="16" y="381"/>
                    <a:pt x="102" y="468"/>
                    <a:pt x="279" y="493"/>
                  </a:cubicBezTo>
                  <a:cubicBezTo>
                    <a:pt x="350" y="503"/>
                    <a:pt x="401" y="518"/>
                    <a:pt x="431" y="538"/>
                  </a:cubicBezTo>
                  <a:cubicBezTo>
                    <a:pt x="467" y="559"/>
                    <a:pt x="482" y="589"/>
                    <a:pt x="482" y="625"/>
                  </a:cubicBezTo>
                  <a:cubicBezTo>
                    <a:pt x="482" y="655"/>
                    <a:pt x="462" y="680"/>
                    <a:pt x="431" y="701"/>
                  </a:cubicBezTo>
                  <a:cubicBezTo>
                    <a:pt x="401" y="721"/>
                    <a:pt x="360" y="731"/>
                    <a:pt x="315" y="731"/>
                  </a:cubicBezTo>
                  <a:cubicBezTo>
                    <a:pt x="274" y="731"/>
                    <a:pt x="239" y="721"/>
                    <a:pt x="208" y="711"/>
                  </a:cubicBezTo>
                  <a:cubicBezTo>
                    <a:pt x="178" y="701"/>
                    <a:pt x="142" y="680"/>
                    <a:pt x="112" y="650"/>
                  </a:cubicBezTo>
                  <a:cubicBezTo>
                    <a:pt x="102" y="645"/>
                    <a:pt x="87" y="640"/>
                    <a:pt x="71" y="640"/>
                  </a:cubicBezTo>
                  <a:cubicBezTo>
                    <a:pt x="51" y="640"/>
                    <a:pt x="36" y="645"/>
                    <a:pt x="21" y="660"/>
                  </a:cubicBezTo>
                  <a:cubicBezTo>
                    <a:pt x="6" y="675"/>
                    <a:pt x="1" y="690"/>
                    <a:pt x="1" y="706"/>
                  </a:cubicBezTo>
                  <a:cubicBezTo>
                    <a:pt x="1" y="731"/>
                    <a:pt x="11" y="751"/>
                    <a:pt x="31" y="771"/>
                  </a:cubicBezTo>
                  <a:cubicBezTo>
                    <a:pt x="71" y="807"/>
                    <a:pt x="117" y="832"/>
                    <a:pt x="158" y="847"/>
                  </a:cubicBezTo>
                  <a:cubicBezTo>
                    <a:pt x="203" y="863"/>
                    <a:pt x="254" y="868"/>
                    <a:pt x="315" y="868"/>
                  </a:cubicBezTo>
                  <a:cubicBezTo>
                    <a:pt x="370" y="868"/>
                    <a:pt x="421" y="858"/>
                    <a:pt x="467" y="837"/>
                  </a:cubicBezTo>
                  <a:cubicBezTo>
                    <a:pt x="517" y="817"/>
                    <a:pt x="553" y="787"/>
                    <a:pt x="583" y="751"/>
                  </a:cubicBezTo>
                  <a:cubicBezTo>
                    <a:pt x="608" y="711"/>
                    <a:pt x="624" y="670"/>
                    <a:pt x="624" y="620"/>
                  </a:cubicBezTo>
                  <a:cubicBezTo>
                    <a:pt x="624" y="564"/>
                    <a:pt x="613" y="518"/>
                    <a:pt x="593" y="488"/>
                  </a:cubicBezTo>
                  <a:cubicBezTo>
                    <a:pt x="573" y="457"/>
                    <a:pt x="543" y="427"/>
                    <a:pt x="502" y="412"/>
                  </a:cubicBezTo>
                  <a:cubicBezTo>
                    <a:pt x="462" y="392"/>
                    <a:pt x="406" y="376"/>
                    <a:pt x="335" y="361"/>
                  </a:cubicBezTo>
                  <a:cubicBezTo>
                    <a:pt x="274" y="351"/>
                    <a:pt x="229" y="336"/>
                    <a:pt x="203" y="321"/>
                  </a:cubicBezTo>
                  <a:cubicBezTo>
                    <a:pt x="173" y="300"/>
                    <a:pt x="158" y="275"/>
                    <a:pt x="158" y="240"/>
                  </a:cubicBezTo>
                  <a:cubicBezTo>
                    <a:pt x="158" y="209"/>
                    <a:pt x="173" y="184"/>
                    <a:pt x="198" y="169"/>
                  </a:cubicBezTo>
                  <a:cubicBezTo>
                    <a:pt x="229" y="148"/>
                    <a:pt x="269" y="138"/>
                    <a:pt x="320" y="138"/>
                  </a:cubicBezTo>
                  <a:cubicBezTo>
                    <a:pt x="350" y="138"/>
                    <a:pt x="380" y="143"/>
                    <a:pt x="421" y="159"/>
                  </a:cubicBezTo>
                  <a:cubicBezTo>
                    <a:pt x="456" y="174"/>
                    <a:pt x="487" y="189"/>
                    <a:pt x="507" y="204"/>
                  </a:cubicBezTo>
                  <a:cubicBezTo>
                    <a:pt x="517" y="214"/>
                    <a:pt x="527" y="219"/>
                    <a:pt x="538" y="219"/>
                  </a:cubicBezTo>
                  <a:cubicBezTo>
                    <a:pt x="558" y="219"/>
                    <a:pt x="573" y="209"/>
                    <a:pt x="588" y="199"/>
                  </a:cubicBezTo>
                  <a:cubicBezTo>
                    <a:pt x="603" y="184"/>
                    <a:pt x="608" y="169"/>
                    <a:pt x="608" y="148"/>
                  </a:cubicBezTo>
                  <a:cubicBezTo>
                    <a:pt x="608" y="123"/>
                    <a:pt x="598" y="103"/>
                    <a:pt x="573" y="83"/>
                  </a:cubicBezTo>
                  <a:cubicBezTo>
                    <a:pt x="543" y="57"/>
                    <a:pt x="507" y="37"/>
                    <a:pt x="462" y="22"/>
                  </a:cubicBezTo>
                  <a:cubicBezTo>
                    <a:pt x="416" y="7"/>
                    <a:pt x="370" y="2"/>
                    <a:pt x="320" y="2"/>
                  </a:cubicBezTo>
                  <a:cubicBezTo>
                    <a:pt x="310" y="1"/>
                    <a:pt x="301"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76;p17">
              <a:extLst>
                <a:ext uri="{FF2B5EF4-FFF2-40B4-BE49-F238E27FC236}">
                  <a16:creationId xmlns:a16="http://schemas.microsoft.com/office/drawing/2014/main" id="{0B067A19-9156-DBF6-F847-D41A06124A86}"/>
                </a:ext>
              </a:extLst>
            </p:cNvPr>
            <p:cNvSpPr/>
            <p:nvPr/>
          </p:nvSpPr>
          <p:spPr>
            <a:xfrm>
              <a:off x="8087779" y="4459326"/>
              <a:ext cx="63764" cy="103426"/>
            </a:xfrm>
            <a:custGeom>
              <a:avLst/>
              <a:gdLst/>
              <a:ahLst/>
              <a:cxnLst/>
              <a:rect l="l" t="t" r="r" b="b"/>
              <a:pathLst>
                <a:path w="553" h="897" extrusionOk="0">
                  <a:moveTo>
                    <a:pt x="76" y="0"/>
                  </a:moveTo>
                  <a:cubicBezTo>
                    <a:pt x="56" y="0"/>
                    <a:pt x="36" y="5"/>
                    <a:pt x="26" y="20"/>
                  </a:cubicBezTo>
                  <a:cubicBezTo>
                    <a:pt x="11" y="36"/>
                    <a:pt x="5" y="51"/>
                    <a:pt x="5" y="71"/>
                  </a:cubicBezTo>
                  <a:lnTo>
                    <a:pt x="0" y="821"/>
                  </a:lnTo>
                  <a:cubicBezTo>
                    <a:pt x="0" y="841"/>
                    <a:pt x="5" y="856"/>
                    <a:pt x="21" y="871"/>
                  </a:cubicBezTo>
                  <a:cubicBezTo>
                    <a:pt x="36" y="887"/>
                    <a:pt x="51" y="892"/>
                    <a:pt x="71" y="892"/>
                  </a:cubicBezTo>
                  <a:cubicBezTo>
                    <a:pt x="92" y="892"/>
                    <a:pt x="112" y="887"/>
                    <a:pt x="122" y="871"/>
                  </a:cubicBezTo>
                  <a:cubicBezTo>
                    <a:pt x="137" y="856"/>
                    <a:pt x="142" y="841"/>
                    <a:pt x="142" y="821"/>
                  </a:cubicBezTo>
                  <a:lnTo>
                    <a:pt x="147" y="512"/>
                  </a:lnTo>
                  <a:cubicBezTo>
                    <a:pt x="147" y="471"/>
                    <a:pt x="157" y="436"/>
                    <a:pt x="183" y="410"/>
                  </a:cubicBezTo>
                  <a:cubicBezTo>
                    <a:pt x="208" y="380"/>
                    <a:pt x="244" y="370"/>
                    <a:pt x="289" y="370"/>
                  </a:cubicBezTo>
                  <a:cubicBezTo>
                    <a:pt x="335" y="370"/>
                    <a:pt x="365" y="380"/>
                    <a:pt x="380" y="410"/>
                  </a:cubicBezTo>
                  <a:cubicBezTo>
                    <a:pt x="401" y="436"/>
                    <a:pt x="406" y="466"/>
                    <a:pt x="406" y="512"/>
                  </a:cubicBezTo>
                  <a:lnTo>
                    <a:pt x="406" y="821"/>
                  </a:lnTo>
                  <a:cubicBezTo>
                    <a:pt x="406" y="841"/>
                    <a:pt x="411" y="861"/>
                    <a:pt x="426" y="876"/>
                  </a:cubicBezTo>
                  <a:cubicBezTo>
                    <a:pt x="441" y="887"/>
                    <a:pt x="456" y="897"/>
                    <a:pt x="477" y="897"/>
                  </a:cubicBezTo>
                  <a:cubicBezTo>
                    <a:pt x="497" y="897"/>
                    <a:pt x="517" y="887"/>
                    <a:pt x="527" y="876"/>
                  </a:cubicBezTo>
                  <a:cubicBezTo>
                    <a:pt x="542" y="861"/>
                    <a:pt x="553" y="841"/>
                    <a:pt x="553" y="821"/>
                  </a:cubicBezTo>
                  <a:lnTo>
                    <a:pt x="553" y="512"/>
                  </a:lnTo>
                  <a:cubicBezTo>
                    <a:pt x="553" y="426"/>
                    <a:pt x="537" y="360"/>
                    <a:pt x="507" y="309"/>
                  </a:cubicBezTo>
                  <a:cubicBezTo>
                    <a:pt x="477" y="263"/>
                    <a:pt x="421" y="238"/>
                    <a:pt x="340" y="238"/>
                  </a:cubicBezTo>
                  <a:cubicBezTo>
                    <a:pt x="299" y="238"/>
                    <a:pt x="264" y="248"/>
                    <a:pt x="228" y="269"/>
                  </a:cubicBezTo>
                  <a:cubicBezTo>
                    <a:pt x="198" y="289"/>
                    <a:pt x="168" y="314"/>
                    <a:pt x="147" y="339"/>
                  </a:cubicBezTo>
                  <a:lnTo>
                    <a:pt x="147" y="76"/>
                  </a:lnTo>
                  <a:cubicBezTo>
                    <a:pt x="147" y="51"/>
                    <a:pt x="142" y="36"/>
                    <a:pt x="127" y="20"/>
                  </a:cubicBezTo>
                  <a:cubicBezTo>
                    <a:pt x="117" y="5"/>
                    <a:pt x="97" y="0"/>
                    <a:pt x="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77;p17">
              <a:extLst>
                <a:ext uri="{FF2B5EF4-FFF2-40B4-BE49-F238E27FC236}">
                  <a16:creationId xmlns:a16="http://schemas.microsoft.com/office/drawing/2014/main" id="{E464B381-84AB-03DB-7747-0A809C5C5C92}"/>
                </a:ext>
              </a:extLst>
            </p:cNvPr>
            <p:cNvSpPr/>
            <p:nvPr/>
          </p:nvSpPr>
          <p:spPr>
            <a:xfrm>
              <a:off x="8174833" y="4486768"/>
              <a:ext cx="73103" cy="77714"/>
            </a:xfrm>
            <a:custGeom>
              <a:avLst/>
              <a:gdLst/>
              <a:ahLst/>
              <a:cxnLst/>
              <a:rect l="l" t="t" r="r" b="b"/>
              <a:pathLst>
                <a:path w="634" h="674" extrusionOk="0">
                  <a:moveTo>
                    <a:pt x="314" y="137"/>
                  </a:moveTo>
                  <a:cubicBezTo>
                    <a:pt x="365" y="137"/>
                    <a:pt x="410" y="157"/>
                    <a:pt x="441" y="193"/>
                  </a:cubicBezTo>
                  <a:cubicBezTo>
                    <a:pt x="476" y="233"/>
                    <a:pt x="492" y="279"/>
                    <a:pt x="492" y="340"/>
                  </a:cubicBezTo>
                  <a:cubicBezTo>
                    <a:pt x="492" y="395"/>
                    <a:pt x="471" y="446"/>
                    <a:pt x="441" y="481"/>
                  </a:cubicBezTo>
                  <a:cubicBezTo>
                    <a:pt x="409" y="518"/>
                    <a:pt x="373" y="538"/>
                    <a:pt x="329" y="538"/>
                  </a:cubicBezTo>
                  <a:cubicBezTo>
                    <a:pt x="324" y="538"/>
                    <a:pt x="319" y="538"/>
                    <a:pt x="314" y="537"/>
                  </a:cubicBezTo>
                  <a:cubicBezTo>
                    <a:pt x="258" y="537"/>
                    <a:pt x="218" y="522"/>
                    <a:pt x="183" y="481"/>
                  </a:cubicBezTo>
                  <a:cubicBezTo>
                    <a:pt x="152" y="441"/>
                    <a:pt x="137" y="395"/>
                    <a:pt x="137" y="340"/>
                  </a:cubicBezTo>
                  <a:cubicBezTo>
                    <a:pt x="137" y="279"/>
                    <a:pt x="152" y="233"/>
                    <a:pt x="188" y="193"/>
                  </a:cubicBezTo>
                  <a:cubicBezTo>
                    <a:pt x="218" y="152"/>
                    <a:pt x="264" y="137"/>
                    <a:pt x="314" y="137"/>
                  </a:cubicBezTo>
                  <a:close/>
                  <a:moveTo>
                    <a:pt x="294" y="0"/>
                  </a:moveTo>
                  <a:cubicBezTo>
                    <a:pt x="238" y="0"/>
                    <a:pt x="188" y="15"/>
                    <a:pt x="142" y="46"/>
                  </a:cubicBezTo>
                  <a:cubicBezTo>
                    <a:pt x="96" y="71"/>
                    <a:pt x="66" y="112"/>
                    <a:pt x="36" y="162"/>
                  </a:cubicBezTo>
                  <a:cubicBezTo>
                    <a:pt x="10" y="213"/>
                    <a:pt x="0" y="274"/>
                    <a:pt x="0" y="334"/>
                  </a:cubicBezTo>
                  <a:cubicBezTo>
                    <a:pt x="0" y="400"/>
                    <a:pt x="10" y="456"/>
                    <a:pt x="36" y="507"/>
                  </a:cubicBezTo>
                  <a:cubicBezTo>
                    <a:pt x="61" y="562"/>
                    <a:pt x="96" y="598"/>
                    <a:pt x="142" y="628"/>
                  </a:cubicBezTo>
                  <a:cubicBezTo>
                    <a:pt x="188" y="659"/>
                    <a:pt x="238" y="674"/>
                    <a:pt x="294" y="674"/>
                  </a:cubicBezTo>
                  <a:cubicBezTo>
                    <a:pt x="329" y="674"/>
                    <a:pt x="365" y="664"/>
                    <a:pt x="400" y="649"/>
                  </a:cubicBezTo>
                  <a:cubicBezTo>
                    <a:pt x="436" y="633"/>
                    <a:pt x="461" y="613"/>
                    <a:pt x="481" y="588"/>
                  </a:cubicBezTo>
                  <a:cubicBezTo>
                    <a:pt x="486" y="608"/>
                    <a:pt x="492" y="628"/>
                    <a:pt x="502" y="638"/>
                  </a:cubicBezTo>
                  <a:cubicBezTo>
                    <a:pt x="517" y="654"/>
                    <a:pt x="532" y="664"/>
                    <a:pt x="557" y="664"/>
                  </a:cubicBezTo>
                  <a:cubicBezTo>
                    <a:pt x="578" y="664"/>
                    <a:pt x="593" y="654"/>
                    <a:pt x="608" y="643"/>
                  </a:cubicBezTo>
                  <a:cubicBezTo>
                    <a:pt x="623" y="628"/>
                    <a:pt x="628" y="608"/>
                    <a:pt x="628" y="588"/>
                  </a:cubicBezTo>
                  <a:lnTo>
                    <a:pt x="628" y="76"/>
                  </a:lnTo>
                  <a:cubicBezTo>
                    <a:pt x="633" y="56"/>
                    <a:pt x="623" y="36"/>
                    <a:pt x="608" y="25"/>
                  </a:cubicBezTo>
                  <a:cubicBezTo>
                    <a:pt x="598" y="10"/>
                    <a:pt x="578" y="5"/>
                    <a:pt x="557" y="5"/>
                  </a:cubicBezTo>
                  <a:cubicBezTo>
                    <a:pt x="537" y="5"/>
                    <a:pt x="522" y="10"/>
                    <a:pt x="507" y="25"/>
                  </a:cubicBezTo>
                  <a:cubicBezTo>
                    <a:pt x="492" y="41"/>
                    <a:pt x="486" y="56"/>
                    <a:pt x="486" y="76"/>
                  </a:cubicBezTo>
                  <a:cubicBezTo>
                    <a:pt x="461" y="56"/>
                    <a:pt x="436" y="41"/>
                    <a:pt x="400" y="25"/>
                  </a:cubicBezTo>
                  <a:cubicBezTo>
                    <a:pt x="365" y="10"/>
                    <a:pt x="329"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78;p17">
              <a:extLst>
                <a:ext uri="{FF2B5EF4-FFF2-40B4-BE49-F238E27FC236}">
                  <a16:creationId xmlns:a16="http://schemas.microsoft.com/office/drawing/2014/main" id="{E2C78E55-EADB-C414-F177-A9D19255D320}"/>
                </a:ext>
              </a:extLst>
            </p:cNvPr>
            <p:cNvSpPr/>
            <p:nvPr/>
          </p:nvSpPr>
          <p:spPr>
            <a:xfrm>
              <a:off x="8264770" y="4487344"/>
              <a:ext cx="49120" cy="75984"/>
            </a:xfrm>
            <a:custGeom>
              <a:avLst/>
              <a:gdLst/>
              <a:ahLst/>
              <a:cxnLst/>
              <a:rect l="l" t="t" r="r" b="b"/>
              <a:pathLst>
                <a:path w="426" h="659" extrusionOk="0">
                  <a:moveTo>
                    <a:pt x="340" y="0"/>
                  </a:moveTo>
                  <a:cubicBezTo>
                    <a:pt x="299" y="0"/>
                    <a:pt x="264" y="10"/>
                    <a:pt x="228" y="26"/>
                  </a:cubicBezTo>
                  <a:cubicBezTo>
                    <a:pt x="193" y="46"/>
                    <a:pt x="167" y="71"/>
                    <a:pt x="147" y="102"/>
                  </a:cubicBezTo>
                  <a:lnTo>
                    <a:pt x="147" y="86"/>
                  </a:lnTo>
                  <a:cubicBezTo>
                    <a:pt x="147" y="66"/>
                    <a:pt x="142" y="46"/>
                    <a:pt x="127" y="36"/>
                  </a:cubicBezTo>
                  <a:cubicBezTo>
                    <a:pt x="112" y="20"/>
                    <a:pt x="96" y="10"/>
                    <a:pt x="76" y="10"/>
                  </a:cubicBezTo>
                  <a:cubicBezTo>
                    <a:pt x="56" y="10"/>
                    <a:pt x="36" y="20"/>
                    <a:pt x="26" y="36"/>
                  </a:cubicBezTo>
                  <a:cubicBezTo>
                    <a:pt x="10" y="46"/>
                    <a:pt x="5" y="66"/>
                    <a:pt x="5" y="86"/>
                  </a:cubicBezTo>
                  <a:lnTo>
                    <a:pt x="0" y="583"/>
                  </a:lnTo>
                  <a:cubicBezTo>
                    <a:pt x="0" y="603"/>
                    <a:pt x="5" y="623"/>
                    <a:pt x="21" y="638"/>
                  </a:cubicBezTo>
                  <a:cubicBezTo>
                    <a:pt x="36" y="649"/>
                    <a:pt x="51" y="659"/>
                    <a:pt x="71" y="659"/>
                  </a:cubicBezTo>
                  <a:cubicBezTo>
                    <a:pt x="91" y="659"/>
                    <a:pt x="112" y="654"/>
                    <a:pt x="122" y="638"/>
                  </a:cubicBezTo>
                  <a:cubicBezTo>
                    <a:pt x="137" y="623"/>
                    <a:pt x="147" y="608"/>
                    <a:pt x="147" y="583"/>
                  </a:cubicBezTo>
                  <a:lnTo>
                    <a:pt x="147" y="299"/>
                  </a:lnTo>
                  <a:cubicBezTo>
                    <a:pt x="147" y="264"/>
                    <a:pt x="152" y="233"/>
                    <a:pt x="167" y="208"/>
                  </a:cubicBezTo>
                  <a:cubicBezTo>
                    <a:pt x="178" y="177"/>
                    <a:pt x="193" y="157"/>
                    <a:pt x="213" y="147"/>
                  </a:cubicBezTo>
                  <a:cubicBezTo>
                    <a:pt x="233" y="132"/>
                    <a:pt x="254" y="127"/>
                    <a:pt x="274" y="127"/>
                  </a:cubicBezTo>
                  <a:cubicBezTo>
                    <a:pt x="284" y="127"/>
                    <a:pt x="294" y="127"/>
                    <a:pt x="299" y="132"/>
                  </a:cubicBezTo>
                  <a:cubicBezTo>
                    <a:pt x="309" y="132"/>
                    <a:pt x="314" y="137"/>
                    <a:pt x="319" y="137"/>
                  </a:cubicBezTo>
                  <a:cubicBezTo>
                    <a:pt x="335" y="142"/>
                    <a:pt x="345" y="147"/>
                    <a:pt x="360" y="147"/>
                  </a:cubicBezTo>
                  <a:cubicBezTo>
                    <a:pt x="375" y="147"/>
                    <a:pt x="390" y="137"/>
                    <a:pt x="405" y="127"/>
                  </a:cubicBezTo>
                  <a:cubicBezTo>
                    <a:pt x="416" y="117"/>
                    <a:pt x="426" y="96"/>
                    <a:pt x="426" y="71"/>
                  </a:cubicBezTo>
                  <a:cubicBezTo>
                    <a:pt x="426" y="51"/>
                    <a:pt x="416" y="36"/>
                    <a:pt x="400" y="20"/>
                  </a:cubicBezTo>
                  <a:cubicBezTo>
                    <a:pt x="385" y="10"/>
                    <a:pt x="365" y="0"/>
                    <a:pt x="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79;p17">
              <a:extLst>
                <a:ext uri="{FF2B5EF4-FFF2-40B4-BE49-F238E27FC236}">
                  <a16:creationId xmlns:a16="http://schemas.microsoft.com/office/drawing/2014/main" id="{9CAF781B-2C00-1EA7-CAB9-959CA8C346E9}"/>
                </a:ext>
              </a:extLst>
            </p:cNvPr>
            <p:cNvSpPr/>
            <p:nvPr/>
          </p:nvSpPr>
          <p:spPr>
            <a:xfrm>
              <a:off x="8314928" y="4487921"/>
              <a:ext cx="70797" cy="77137"/>
            </a:xfrm>
            <a:custGeom>
              <a:avLst/>
              <a:gdLst/>
              <a:ahLst/>
              <a:cxnLst/>
              <a:rect l="l" t="t" r="r" b="b"/>
              <a:pathLst>
                <a:path w="614" h="669" extrusionOk="0">
                  <a:moveTo>
                    <a:pt x="310" y="132"/>
                  </a:moveTo>
                  <a:cubicBezTo>
                    <a:pt x="350" y="132"/>
                    <a:pt x="381" y="142"/>
                    <a:pt x="411" y="167"/>
                  </a:cubicBezTo>
                  <a:cubicBezTo>
                    <a:pt x="442" y="193"/>
                    <a:pt x="457" y="223"/>
                    <a:pt x="462" y="254"/>
                  </a:cubicBezTo>
                  <a:lnTo>
                    <a:pt x="462" y="264"/>
                  </a:lnTo>
                  <a:lnTo>
                    <a:pt x="143" y="264"/>
                  </a:lnTo>
                  <a:cubicBezTo>
                    <a:pt x="163" y="172"/>
                    <a:pt x="219" y="132"/>
                    <a:pt x="310" y="132"/>
                  </a:cubicBezTo>
                  <a:close/>
                  <a:moveTo>
                    <a:pt x="310" y="0"/>
                  </a:moveTo>
                  <a:cubicBezTo>
                    <a:pt x="259" y="0"/>
                    <a:pt x="209" y="10"/>
                    <a:pt x="158" y="41"/>
                  </a:cubicBezTo>
                  <a:cubicBezTo>
                    <a:pt x="112" y="66"/>
                    <a:pt x="72" y="107"/>
                    <a:pt x="46" y="157"/>
                  </a:cubicBezTo>
                  <a:cubicBezTo>
                    <a:pt x="16" y="213"/>
                    <a:pt x="1" y="274"/>
                    <a:pt x="1" y="340"/>
                  </a:cubicBezTo>
                  <a:cubicBezTo>
                    <a:pt x="1" y="400"/>
                    <a:pt x="11" y="461"/>
                    <a:pt x="41" y="507"/>
                  </a:cubicBezTo>
                  <a:cubicBezTo>
                    <a:pt x="67" y="557"/>
                    <a:pt x="107" y="598"/>
                    <a:pt x="153" y="623"/>
                  </a:cubicBezTo>
                  <a:cubicBezTo>
                    <a:pt x="204" y="654"/>
                    <a:pt x="264" y="669"/>
                    <a:pt x="330" y="669"/>
                  </a:cubicBezTo>
                  <a:cubicBezTo>
                    <a:pt x="371" y="669"/>
                    <a:pt x="411" y="664"/>
                    <a:pt x="447" y="649"/>
                  </a:cubicBezTo>
                  <a:cubicBezTo>
                    <a:pt x="487" y="639"/>
                    <a:pt x="518" y="623"/>
                    <a:pt x="538" y="603"/>
                  </a:cubicBezTo>
                  <a:cubicBezTo>
                    <a:pt x="563" y="588"/>
                    <a:pt x="573" y="568"/>
                    <a:pt x="573" y="542"/>
                  </a:cubicBezTo>
                  <a:cubicBezTo>
                    <a:pt x="573" y="527"/>
                    <a:pt x="568" y="512"/>
                    <a:pt x="553" y="502"/>
                  </a:cubicBezTo>
                  <a:cubicBezTo>
                    <a:pt x="543" y="492"/>
                    <a:pt x="528" y="481"/>
                    <a:pt x="513" y="481"/>
                  </a:cubicBezTo>
                  <a:cubicBezTo>
                    <a:pt x="497" y="481"/>
                    <a:pt x="482" y="487"/>
                    <a:pt x="472" y="497"/>
                  </a:cubicBezTo>
                  <a:cubicBezTo>
                    <a:pt x="467" y="497"/>
                    <a:pt x="457" y="502"/>
                    <a:pt x="447" y="507"/>
                  </a:cubicBezTo>
                  <a:cubicBezTo>
                    <a:pt x="437" y="517"/>
                    <a:pt x="421" y="522"/>
                    <a:pt x="401" y="527"/>
                  </a:cubicBezTo>
                  <a:cubicBezTo>
                    <a:pt x="386" y="532"/>
                    <a:pt x="361" y="537"/>
                    <a:pt x="325" y="537"/>
                  </a:cubicBezTo>
                  <a:cubicBezTo>
                    <a:pt x="285" y="537"/>
                    <a:pt x="244" y="522"/>
                    <a:pt x="209" y="497"/>
                  </a:cubicBezTo>
                  <a:cubicBezTo>
                    <a:pt x="173" y="466"/>
                    <a:pt x="153" y="431"/>
                    <a:pt x="143" y="380"/>
                  </a:cubicBezTo>
                  <a:lnTo>
                    <a:pt x="143" y="380"/>
                  </a:lnTo>
                  <a:lnTo>
                    <a:pt x="543" y="385"/>
                  </a:lnTo>
                  <a:cubicBezTo>
                    <a:pt x="563" y="385"/>
                    <a:pt x="578" y="380"/>
                    <a:pt x="594" y="365"/>
                  </a:cubicBezTo>
                  <a:cubicBezTo>
                    <a:pt x="609" y="355"/>
                    <a:pt x="614" y="340"/>
                    <a:pt x="614" y="319"/>
                  </a:cubicBezTo>
                  <a:cubicBezTo>
                    <a:pt x="614" y="264"/>
                    <a:pt x="604" y="208"/>
                    <a:pt x="573" y="162"/>
                  </a:cubicBezTo>
                  <a:cubicBezTo>
                    <a:pt x="548" y="112"/>
                    <a:pt x="507" y="71"/>
                    <a:pt x="462" y="41"/>
                  </a:cubicBezTo>
                  <a:cubicBezTo>
                    <a:pt x="416" y="15"/>
                    <a:pt x="366"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80;p17">
              <a:extLst>
                <a:ext uri="{FF2B5EF4-FFF2-40B4-BE49-F238E27FC236}">
                  <a16:creationId xmlns:a16="http://schemas.microsoft.com/office/drawing/2014/main" id="{EF90CE92-7C39-B138-590D-B2DA9FCA8B71}"/>
                </a:ext>
              </a:extLst>
            </p:cNvPr>
            <p:cNvSpPr/>
            <p:nvPr/>
          </p:nvSpPr>
          <p:spPr>
            <a:xfrm>
              <a:off x="6782307" y="4444682"/>
              <a:ext cx="161888" cy="138709"/>
            </a:xfrm>
            <a:custGeom>
              <a:avLst/>
              <a:gdLst/>
              <a:ahLst/>
              <a:cxnLst/>
              <a:rect l="l" t="t" r="r" b="b"/>
              <a:pathLst>
                <a:path w="1404" h="1203" extrusionOk="0">
                  <a:moveTo>
                    <a:pt x="107" y="0"/>
                  </a:moveTo>
                  <a:cubicBezTo>
                    <a:pt x="51" y="0"/>
                    <a:pt x="6" y="46"/>
                    <a:pt x="1" y="107"/>
                  </a:cubicBezTo>
                  <a:lnTo>
                    <a:pt x="1" y="912"/>
                  </a:lnTo>
                  <a:cubicBezTo>
                    <a:pt x="1" y="968"/>
                    <a:pt x="46" y="1019"/>
                    <a:pt x="102" y="1019"/>
                  </a:cubicBezTo>
                  <a:lnTo>
                    <a:pt x="1039" y="1024"/>
                  </a:lnTo>
                  <a:cubicBezTo>
                    <a:pt x="1039" y="1024"/>
                    <a:pt x="1217" y="1186"/>
                    <a:pt x="1227" y="1196"/>
                  </a:cubicBezTo>
                  <a:cubicBezTo>
                    <a:pt x="1231" y="1200"/>
                    <a:pt x="1237" y="1202"/>
                    <a:pt x="1243" y="1202"/>
                  </a:cubicBezTo>
                  <a:cubicBezTo>
                    <a:pt x="1253" y="1202"/>
                    <a:pt x="1262" y="1196"/>
                    <a:pt x="1262" y="1181"/>
                  </a:cubicBezTo>
                  <a:cubicBezTo>
                    <a:pt x="1262" y="1171"/>
                    <a:pt x="1262" y="1079"/>
                    <a:pt x="1262" y="1024"/>
                  </a:cubicBezTo>
                  <a:lnTo>
                    <a:pt x="1298" y="1024"/>
                  </a:lnTo>
                  <a:cubicBezTo>
                    <a:pt x="1353" y="1024"/>
                    <a:pt x="1399" y="978"/>
                    <a:pt x="1404" y="917"/>
                  </a:cubicBezTo>
                  <a:lnTo>
                    <a:pt x="1404" y="112"/>
                  </a:lnTo>
                  <a:cubicBezTo>
                    <a:pt x="1404" y="56"/>
                    <a:pt x="1358" y="5"/>
                    <a:pt x="1303" y="5"/>
                  </a:cubicBezTo>
                  <a:lnTo>
                    <a:pt x="1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81;p17">
              <a:extLst>
                <a:ext uri="{FF2B5EF4-FFF2-40B4-BE49-F238E27FC236}">
                  <a16:creationId xmlns:a16="http://schemas.microsoft.com/office/drawing/2014/main" id="{EF187E57-3238-7E25-2BF8-607539036586}"/>
                </a:ext>
              </a:extLst>
            </p:cNvPr>
            <p:cNvSpPr/>
            <p:nvPr/>
          </p:nvSpPr>
          <p:spPr>
            <a:xfrm>
              <a:off x="7753051" y="4439032"/>
              <a:ext cx="192905" cy="148394"/>
            </a:xfrm>
            <a:custGeom>
              <a:avLst/>
              <a:gdLst/>
              <a:ahLst/>
              <a:cxnLst/>
              <a:rect l="l" t="t" r="r" b="b"/>
              <a:pathLst>
                <a:path w="1673" h="1287" extrusionOk="0">
                  <a:moveTo>
                    <a:pt x="1021" y="1"/>
                  </a:moveTo>
                  <a:cubicBezTo>
                    <a:pt x="1007" y="1"/>
                    <a:pt x="994" y="16"/>
                    <a:pt x="994" y="34"/>
                  </a:cubicBezTo>
                  <a:lnTo>
                    <a:pt x="989" y="252"/>
                  </a:lnTo>
                  <a:cubicBezTo>
                    <a:pt x="989" y="287"/>
                    <a:pt x="963" y="313"/>
                    <a:pt x="933" y="318"/>
                  </a:cubicBezTo>
                  <a:cubicBezTo>
                    <a:pt x="771" y="343"/>
                    <a:pt x="315" y="439"/>
                    <a:pt x="138" y="748"/>
                  </a:cubicBezTo>
                  <a:cubicBezTo>
                    <a:pt x="1" y="992"/>
                    <a:pt x="67" y="1194"/>
                    <a:pt x="107" y="1275"/>
                  </a:cubicBezTo>
                  <a:cubicBezTo>
                    <a:pt x="110" y="1283"/>
                    <a:pt x="117" y="1287"/>
                    <a:pt x="126" y="1287"/>
                  </a:cubicBezTo>
                  <a:cubicBezTo>
                    <a:pt x="134" y="1287"/>
                    <a:pt x="143" y="1283"/>
                    <a:pt x="148" y="1275"/>
                  </a:cubicBezTo>
                  <a:cubicBezTo>
                    <a:pt x="219" y="1189"/>
                    <a:pt x="436" y="936"/>
                    <a:pt x="750" y="916"/>
                  </a:cubicBezTo>
                  <a:cubicBezTo>
                    <a:pt x="793" y="913"/>
                    <a:pt x="827" y="911"/>
                    <a:pt x="854" y="911"/>
                  </a:cubicBezTo>
                  <a:cubicBezTo>
                    <a:pt x="963" y="911"/>
                    <a:pt x="963" y="931"/>
                    <a:pt x="963" y="931"/>
                  </a:cubicBezTo>
                  <a:cubicBezTo>
                    <a:pt x="963" y="931"/>
                    <a:pt x="963" y="1174"/>
                    <a:pt x="963" y="1204"/>
                  </a:cubicBezTo>
                  <a:cubicBezTo>
                    <a:pt x="963" y="1243"/>
                    <a:pt x="986" y="1257"/>
                    <a:pt x="1007" y="1257"/>
                  </a:cubicBezTo>
                  <a:cubicBezTo>
                    <a:pt x="1020" y="1257"/>
                    <a:pt x="1032" y="1252"/>
                    <a:pt x="1039" y="1245"/>
                  </a:cubicBezTo>
                  <a:lnTo>
                    <a:pt x="1642" y="718"/>
                  </a:lnTo>
                  <a:cubicBezTo>
                    <a:pt x="1667" y="693"/>
                    <a:pt x="1672" y="647"/>
                    <a:pt x="1642" y="617"/>
                  </a:cubicBezTo>
                  <a:lnTo>
                    <a:pt x="1039" y="9"/>
                  </a:lnTo>
                  <a:cubicBezTo>
                    <a:pt x="1033" y="3"/>
                    <a:pt x="1027" y="1"/>
                    <a:pt x="10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82;p17">
              <a:extLst>
                <a:ext uri="{FF2B5EF4-FFF2-40B4-BE49-F238E27FC236}">
                  <a16:creationId xmlns:a16="http://schemas.microsoft.com/office/drawing/2014/main" id="{AA074316-C3E6-1ABA-DFB2-90C0D3D52932}"/>
                </a:ext>
              </a:extLst>
            </p:cNvPr>
            <p:cNvSpPr/>
            <p:nvPr/>
          </p:nvSpPr>
          <p:spPr>
            <a:xfrm>
              <a:off x="6220431" y="1422119"/>
              <a:ext cx="501231" cy="499490"/>
            </a:xfrm>
            <a:custGeom>
              <a:avLst/>
              <a:gdLst/>
              <a:ahLst/>
              <a:cxnLst/>
              <a:rect l="l" t="t" r="r" b="b"/>
              <a:pathLst>
                <a:path w="4347" h="4332" extrusionOk="0">
                  <a:moveTo>
                    <a:pt x="2175" y="0"/>
                  </a:moveTo>
                  <a:cubicBezTo>
                    <a:pt x="983" y="0"/>
                    <a:pt x="16" y="961"/>
                    <a:pt x="6" y="2153"/>
                  </a:cubicBezTo>
                  <a:cubicBezTo>
                    <a:pt x="1" y="3348"/>
                    <a:pt x="968" y="4321"/>
                    <a:pt x="2164" y="4331"/>
                  </a:cubicBezTo>
                  <a:cubicBezTo>
                    <a:pt x="2167" y="4331"/>
                    <a:pt x="2170" y="4331"/>
                    <a:pt x="2173" y="4331"/>
                  </a:cubicBezTo>
                  <a:cubicBezTo>
                    <a:pt x="3364" y="4331"/>
                    <a:pt x="4332" y="3366"/>
                    <a:pt x="4337" y="2173"/>
                  </a:cubicBezTo>
                  <a:cubicBezTo>
                    <a:pt x="4347" y="978"/>
                    <a:pt x="3379" y="5"/>
                    <a:pt x="2184" y="0"/>
                  </a:cubicBezTo>
                  <a:cubicBezTo>
                    <a:pt x="2181" y="0"/>
                    <a:pt x="2178" y="0"/>
                    <a:pt x="21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83;p17">
              <a:extLst>
                <a:ext uri="{FF2B5EF4-FFF2-40B4-BE49-F238E27FC236}">
                  <a16:creationId xmlns:a16="http://schemas.microsoft.com/office/drawing/2014/main" id="{97589567-CE32-30BD-6198-CEAD284B3D0E}"/>
                </a:ext>
              </a:extLst>
            </p:cNvPr>
            <p:cNvSpPr/>
            <p:nvPr/>
          </p:nvSpPr>
          <p:spPr>
            <a:xfrm>
              <a:off x="7016605" y="3131722"/>
              <a:ext cx="227843" cy="425812"/>
            </a:xfrm>
            <a:custGeom>
              <a:avLst/>
              <a:gdLst/>
              <a:ahLst/>
              <a:cxnLst/>
              <a:rect l="l" t="t" r="r" b="b"/>
              <a:pathLst>
                <a:path w="1976" h="3693" extrusionOk="0">
                  <a:moveTo>
                    <a:pt x="1859" y="0"/>
                  </a:moveTo>
                  <a:cubicBezTo>
                    <a:pt x="1859" y="0"/>
                    <a:pt x="1221" y="608"/>
                    <a:pt x="1125" y="729"/>
                  </a:cubicBezTo>
                  <a:cubicBezTo>
                    <a:pt x="1028" y="856"/>
                    <a:pt x="380" y="1889"/>
                    <a:pt x="10" y="2462"/>
                  </a:cubicBezTo>
                  <a:cubicBezTo>
                    <a:pt x="0" y="2482"/>
                    <a:pt x="1550" y="3627"/>
                    <a:pt x="1717" y="3693"/>
                  </a:cubicBezTo>
                  <a:cubicBezTo>
                    <a:pt x="1976" y="3343"/>
                    <a:pt x="1808" y="2047"/>
                    <a:pt x="1808" y="2047"/>
                  </a:cubicBezTo>
                  <a:lnTo>
                    <a:pt x="1859"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84;p17">
              <a:extLst>
                <a:ext uri="{FF2B5EF4-FFF2-40B4-BE49-F238E27FC236}">
                  <a16:creationId xmlns:a16="http://schemas.microsoft.com/office/drawing/2014/main" id="{0B541DDA-20DE-6C41-1460-13C8AC232A6A}"/>
                </a:ext>
              </a:extLst>
            </p:cNvPr>
            <p:cNvSpPr/>
            <p:nvPr/>
          </p:nvSpPr>
          <p:spPr>
            <a:xfrm>
              <a:off x="6445273" y="3156513"/>
              <a:ext cx="769430" cy="602110"/>
            </a:xfrm>
            <a:custGeom>
              <a:avLst/>
              <a:gdLst/>
              <a:ahLst/>
              <a:cxnLst/>
              <a:rect l="l" t="t" r="r" b="b"/>
              <a:pathLst>
                <a:path w="6673" h="5222" extrusionOk="0">
                  <a:moveTo>
                    <a:pt x="496" y="1"/>
                  </a:moveTo>
                  <a:cubicBezTo>
                    <a:pt x="315" y="1"/>
                    <a:pt x="121" y="50"/>
                    <a:pt x="57" y="241"/>
                  </a:cubicBezTo>
                  <a:cubicBezTo>
                    <a:pt x="1" y="403"/>
                    <a:pt x="1" y="742"/>
                    <a:pt x="26" y="1077"/>
                  </a:cubicBezTo>
                  <a:cubicBezTo>
                    <a:pt x="55" y="1538"/>
                    <a:pt x="431" y="1892"/>
                    <a:pt x="884" y="1892"/>
                  </a:cubicBezTo>
                  <a:cubicBezTo>
                    <a:pt x="913" y="1892"/>
                    <a:pt x="943" y="1890"/>
                    <a:pt x="974" y="1887"/>
                  </a:cubicBezTo>
                  <a:lnTo>
                    <a:pt x="1141" y="1872"/>
                  </a:lnTo>
                  <a:cubicBezTo>
                    <a:pt x="1141" y="1872"/>
                    <a:pt x="3425" y="4683"/>
                    <a:pt x="3977" y="4982"/>
                  </a:cubicBezTo>
                  <a:cubicBezTo>
                    <a:pt x="4230" y="5120"/>
                    <a:pt x="4414" y="5221"/>
                    <a:pt x="4621" y="5221"/>
                  </a:cubicBezTo>
                  <a:cubicBezTo>
                    <a:pt x="4872" y="5221"/>
                    <a:pt x="5157" y="5073"/>
                    <a:pt x="5639" y="4663"/>
                  </a:cubicBezTo>
                  <a:cubicBezTo>
                    <a:pt x="6095" y="4273"/>
                    <a:pt x="6282" y="4010"/>
                    <a:pt x="6672" y="3478"/>
                  </a:cubicBezTo>
                  <a:cubicBezTo>
                    <a:pt x="6429" y="3387"/>
                    <a:pt x="5376" y="2546"/>
                    <a:pt x="5102" y="2363"/>
                  </a:cubicBezTo>
                  <a:cubicBezTo>
                    <a:pt x="4839" y="2776"/>
                    <a:pt x="4695" y="3078"/>
                    <a:pt x="4451" y="3078"/>
                  </a:cubicBezTo>
                  <a:cubicBezTo>
                    <a:pt x="4356" y="3078"/>
                    <a:pt x="4246" y="3033"/>
                    <a:pt x="4109" y="2931"/>
                  </a:cubicBezTo>
                  <a:cubicBezTo>
                    <a:pt x="3608" y="2551"/>
                    <a:pt x="2123" y="1264"/>
                    <a:pt x="1830" y="1041"/>
                  </a:cubicBezTo>
                  <a:cubicBezTo>
                    <a:pt x="1652" y="905"/>
                    <a:pt x="1632" y="1006"/>
                    <a:pt x="1617" y="626"/>
                  </a:cubicBezTo>
                  <a:cubicBezTo>
                    <a:pt x="1602" y="246"/>
                    <a:pt x="857" y="53"/>
                    <a:pt x="857" y="53"/>
                  </a:cubicBezTo>
                  <a:cubicBezTo>
                    <a:pt x="857" y="53"/>
                    <a:pt x="683" y="1"/>
                    <a:pt x="496"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85;p17">
              <a:extLst>
                <a:ext uri="{FF2B5EF4-FFF2-40B4-BE49-F238E27FC236}">
                  <a16:creationId xmlns:a16="http://schemas.microsoft.com/office/drawing/2014/main" id="{4DE662CA-ECFA-BFF0-5EA9-28DF1D3527BC}"/>
                </a:ext>
              </a:extLst>
            </p:cNvPr>
            <p:cNvSpPr/>
            <p:nvPr/>
          </p:nvSpPr>
          <p:spPr>
            <a:xfrm>
              <a:off x="7007275" y="3078923"/>
              <a:ext cx="1003499" cy="1360095"/>
            </a:xfrm>
            <a:custGeom>
              <a:avLst/>
              <a:gdLst/>
              <a:ahLst/>
              <a:cxnLst/>
              <a:rect l="l" t="t" r="r" b="b"/>
              <a:pathLst>
                <a:path w="8703" h="14307" extrusionOk="0">
                  <a:moveTo>
                    <a:pt x="5436" y="0"/>
                  </a:moveTo>
                  <a:cubicBezTo>
                    <a:pt x="5361" y="0"/>
                    <a:pt x="5287" y="6"/>
                    <a:pt x="5213" y="17"/>
                  </a:cubicBezTo>
                  <a:cubicBezTo>
                    <a:pt x="4600" y="119"/>
                    <a:pt x="2335" y="235"/>
                    <a:pt x="2335" y="235"/>
                  </a:cubicBezTo>
                  <a:cubicBezTo>
                    <a:pt x="2219" y="306"/>
                    <a:pt x="1930" y="448"/>
                    <a:pt x="1753" y="580"/>
                  </a:cubicBezTo>
                  <a:cubicBezTo>
                    <a:pt x="1109" y="1061"/>
                    <a:pt x="897" y="2120"/>
                    <a:pt x="841" y="2363"/>
                  </a:cubicBezTo>
                  <a:cubicBezTo>
                    <a:pt x="785" y="2611"/>
                    <a:pt x="0" y="10052"/>
                    <a:pt x="203" y="13380"/>
                  </a:cubicBezTo>
                  <a:cubicBezTo>
                    <a:pt x="967" y="13993"/>
                    <a:pt x="2214" y="14306"/>
                    <a:pt x="3703" y="14306"/>
                  </a:cubicBezTo>
                  <a:cubicBezTo>
                    <a:pt x="5056" y="14306"/>
                    <a:pt x="6609" y="14048"/>
                    <a:pt x="8181" y="13522"/>
                  </a:cubicBezTo>
                  <a:cubicBezTo>
                    <a:pt x="8075" y="11952"/>
                    <a:pt x="7198" y="4207"/>
                    <a:pt x="7198" y="4207"/>
                  </a:cubicBezTo>
                  <a:lnTo>
                    <a:pt x="8703" y="3411"/>
                  </a:lnTo>
                  <a:cubicBezTo>
                    <a:pt x="8703" y="3411"/>
                    <a:pt x="7158" y="590"/>
                    <a:pt x="6352" y="240"/>
                  </a:cubicBezTo>
                  <a:cubicBezTo>
                    <a:pt x="6175" y="159"/>
                    <a:pt x="5982" y="93"/>
                    <a:pt x="5805" y="48"/>
                  </a:cubicBezTo>
                  <a:cubicBezTo>
                    <a:pt x="5685" y="16"/>
                    <a:pt x="5561" y="0"/>
                    <a:pt x="543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86;p17">
              <a:extLst>
                <a:ext uri="{FF2B5EF4-FFF2-40B4-BE49-F238E27FC236}">
                  <a16:creationId xmlns:a16="http://schemas.microsoft.com/office/drawing/2014/main" id="{0CD96E30-8EEE-EA22-F416-54C070CDA5B4}"/>
                </a:ext>
              </a:extLst>
            </p:cNvPr>
            <p:cNvSpPr/>
            <p:nvPr/>
          </p:nvSpPr>
          <p:spPr>
            <a:xfrm>
              <a:off x="7294603" y="2854302"/>
              <a:ext cx="348221" cy="561293"/>
            </a:xfrm>
            <a:custGeom>
              <a:avLst/>
              <a:gdLst/>
              <a:ahLst/>
              <a:cxnLst/>
              <a:rect l="l" t="t" r="r" b="b"/>
              <a:pathLst>
                <a:path w="3020" h="4868" extrusionOk="0">
                  <a:moveTo>
                    <a:pt x="2960" y="0"/>
                  </a:moveTo>
                  <a:cubicBezTo>
                    <a:pt x="2505" y="0"/>
                    <a:pt x="162" y="1398"/>
                    <a:pt x="162" y="1398"/>
                  </a:cubicBezTo>
                  <a:cubicBezTo>
                    <a:pt x="218" y="1408"/>
                    <a:pt x="61" y="1996"/>
                    <a:pt x="66" y="2031"/>
                  </a:cubicBezTo>
                  <a:cubicBezTo>
                    <a:pt x="66" y="2036"/>
                    <a:pt x="61" y="2041"/>
                    <a:pt x="51" y="2051"/>
                  </a:cubicBezTo>
                  <a:cubicBezTo>
                    <a:pt x="51" y="2051"/>
                    <a:pt x="0" y="2396"/>
                    <a:pt x="36" y="2978"/>
                  </a:cubicBezTo>
                  <a:cubicBezTo>
                    <a:pt x="71" y="3561"/>
                    <a:pt x="431" y="4868"/>
                    <a:pt x="431" y="4868"/>
                  </a:cubicBezTo>
                  <a:cubicBezTo>
                    <a:pt x="431" y="4868"/>
                    <a:pt x="1277" y="3997"/>
                    <a:pt x="1778" y="3318"/>
                  </a:cubicBezTo>
                  <a:cubicBezTo>
                    <a:pt x="2275" y="2639"/>
                    <a:pt x="2569" y="1859"/>
                    <a:pt x="2569" y="1859"/>
                  </a:cubicBezTo>
                  <a:lnTo>
                    <a:pt x="2563" y="1859"/>
                  </a:lnTo>
                  <a:cubicBezTo>
                    <a:pt x="2599" y="1697"/>
                    <a:pt x="2797" y="907"/>
                    <a:pt x="3019" y="15"/>
                  </a:cubicBezTo>
                  <a:cubicBezTo>
                    <a:pt x="3007" y="5"/>
                    <a:pt x="2986" y="0"/>
                    <a:pt x="2960"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87;p17">
              <a:extLst>
                <a:ext uri="{FF2B5EF4-FFF2-40B4-BE49-F238E27FC236}">
                  <a16:creationId xmlns:a16="http://schemas.microsoft.com/office/drawing/2014/main" id="{39261A03-2F90-05AC-DD1E-C3433EE872B9}"/>
                </a:ext>
              </a:extLst>
            </p:cNvPr>
            <p:cNvSpPr/>
            <p:nvPr/>
          </p:nvSpPr>
          <p:spPr>
            <a:xfrm>
              <a:off x="7120494" y="3043515"/>
              <a:ext cx="549198" cy="385572"/>
            </a:xfrm>
            <a:custGeom>
              <a:avLst/>
              <a:gdLst/>
              <a:ahLst/>
              <a:cxnLst/>
              <a:rect l="l" t="t" r="r" b="b"/>
              <a:pathLst>
                <a:path w="4763" h="3344" extrusionOk="0">
                  <a:moveTo>
                    <a:pt x="4124" y="0"/>
                  </a:moveTo>
                  <a:cubicBezTo>
                    <a:pt x="4124" y="0"/>
                    <a:pt x="3785" y="998"/>
                    <a:pt x="3288" y="1677"/>
                  </a:cubicBezTo>
                  <a:cubicBezTo>
                    <a:pt x="2787" y="2356"/>
                    <a:pt x="2037" y="2786"/>
                    <a:pt x="2037" y="2786"/>
                  </a:cubicBezTo>
                  <a:cubicBezTo>
                    <a:pt x="2037" y="2786"/>
                    <a:pt x="1581" y="1920"/>
                    <a:pt x="1546" y="1337"/>
                  </a:cubicBezTo>
                  <a:cubicBezTo>
                    <a:pt x="1510" y="755"/>
                    <a:pt x="1576" y="486"/>
                    <a:pt x="1591" y="299"/>
                  </a:cubicBezTo>
                  <a:cubicBezTo>
                    <a:pt x="1592" y="298"/>
                    <a:pt x="1591" y="298"/>
                    <a:pt x="1591" y="298"/>
                  </a:cubicBezTo>
                  <a:cubicBezTo>
                    <a:pt x="1585" y="298"/>
                    <a:pt x="1422" y="503"/>
                    <a:pt x="1353" y="542"/>
                  </a:cubicBezTo>
                  <a:cubicBezTo>
                    <a:pt x="1353" y="542"/>
                    <a:pt x="1" y="2128"/>
                    <a:pt x="330" y="2229"/>
                  </a:cubicBezTo>
                  <a:cubicBezTo>
                    <a:pt x="467" y="2269"/>
                    <a:pt x="1237" y="2280"/>
                    <a:pt x="1525" y="2345"/>
                  </a:cubicBezTo>
                  <a:cubicBezTo>
                    <a:pt x="1809" y="2416"/>
                    <a:pt x="1921" y="3343"/>
                    <a:pt x="1921" y="3343"/>
                  </a:cubicBezTo>
                  <a:cubicBezTo>
                    <a:pt x="1921" y="3343"/>
                    <a:pt x="2711" y="2442"/>
                    <a:pt x="3526" y="2381"/>
                  </a:cubicBezTo>
                  <a:cubicBezTo>
                    <a:pt x="4342" y="2320"/>
                    <a:pt x="4762" y="2036"/>
                    <a:pt x="4762" y="2036"/>
                  </a:cubicBezTo>
                  <a:cubicBezTo>
                    <a:pt x="4762" y="2036"/>
                    <a:pt x="4737" y="831"/>
                    <a:pt x="4580" y="304"/>
                  </a:cubicBezTo>
                  <a:cubicBezTo>
                    <a:pt x="4372" y="162"/>
                    <a:pt x="4139" y="1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88;p17">
              <a:extLst>
                <a:ext uri="{FF2B5EF4-FFF2-40B4-BE49-F238E27FC236}">
                  <a16:creationId xmlns:a16="http://schemas.microsoft.com/office/drawing/2014/main" id="{3AF6A0FA-06B3-3904-E43B-763EF8827930}"/>
                </a:ext>
              </a:extLst>
            </p:cNvPr>
            <p:cNvSpPr/>
            <p:nvPr/>
          </p:nvSpPr>
          <p:spPr>
            <a:xfrm>
              <a:off x="6444120" y="3156513"/>
              <a:ext cx="187601" cy="87399"/>
            </a:xfrm>
            <a:custGeom>
              <a:avLst/>
              <a:gdLst/>
              <a:ahLst/>
              <a:cxnLst/>
              <a:rect l="l" t="t" r="r" b="b"/>
              <a:pathLst>
                <a:path w="1627" h="758" extrusionOk="0">
                  <a:moveTo>
                    <a:pt x="506" y="1"/>
                  </a:moveTo>
                  <a:cubicBezTo>
                    <a:pt x="325" y="1"/>
                    <a:pt x="131" y="50"/>
                    <a:pt x="67" y="241"/>
                  </a:cubicBezTo>
                  <a:cubicBezTo>
                    <a:pt x="67" y="241"/>
                    <a:pt x="1" y="454"/>
                    <a:pt x="229" y="530"/>
                  </a:cubicBezTo>
                  <a:cubicBezTo>
                    <a:pt x="457" y="611"/>
                    <a:pt x="1060" y="758"/>
                    <a:pt x="1060" y="758"/>
                  </a:cubicBezTo>
                  <a:lnTo>
                    <a:pt x="1627" y="626"/>
                  </a:lnTo>
                  <a:cubicBezTo>
                    <a:pt x="1612" y="246"/>
                    <a:pt x="867" y="53"/>
                    <a:pt x="867" y="53"/>
                  </a:cubicBezTo>
                  <a:cubicBezTo>
                    <a:pt x="867" y="53"/>
                    <a:pt x="693" y="1"/>
                    <a:pt x="506" y="1"/>
                  </a:cubicBezTo>
                  <a:close/>
                </a:path>
              </a:pathLst>
            </a:custGeom>
            <a:solidFill>
              <a:srgbClr val="EFC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89;p17">
              <a:extLst>
                <a:ext uri="{FF2B5EF4-FFF2-40B4-BE49-F238E27FC236}">
                  <a16:creationId xmlns:a16="http://schemas.microsoft.com/office/drawing/2014/main" id="{D866EF48-3727-D740-50B9-61B4CA621AF4}"/>
                </a:ext>
              </a:extLst>
            </p:cNvPr>
            <p:cNvSpPr/>
            <p:nvPr/>
          </p:nvSpPr>
          <p:spPr>
            <a:xfrm>
              <a:off x="7046930" y="2271444"/>
              <a:ext cx="789263" cy="795818"/>
            </a:xfrm>
            <a:custGeom>
              <a:avLst/>
              <a:gdLst/>
              <a:ahLst/>
              <a:cxnLst/>
              <a:rect l="l" t="t" r="r" b="b"/>
              <a:pathLst>
                <a:path w="6845" h="6902" extrusionOk="0">
                  <a:moveTo>
                    <a:pt x="3343" y="1"/>
                  </a:moveTo>
                  <a:cubicBezTo>
                    <a:pt x="2552" y="1"/>
                    <a:pt x="1744" y="271"/>
                    <a:pt x="1095" y="1038"/>
                  </a:cubicBezTo>
                  <a:cubicBezTo>
                    <a:pt x="1095" y="1038"/>
                    <a:pt x="613" y="1783"/>
                    <a:pt x="320" y="3003"/>
                  </a:cubicBezTo>
                  <a:cubicBezTo>
                    <a:pt x="0" y="4351"/>
                    <a:pt x="568" y="6640"/>
                    <a:pt x="2452" y="6868"/>
                  </a:cubicBezTo>
                  <a:cubicBezTo>
                    <a:pt x="2639" y="6891"/>
                    <a:pt x="2817" y="6902"/>
                    <a:pt x="2985" y="6902"/>
                  </a:cubicBezTo>
                  <a:cubicBezTo>
                    <a:pt x="4515" y="6902"/>
                    <a:pt x="5306" y="6021"/>
                    <a:pt x="5735" y="5176"/>
                  </a:cubicBezTo>
                  <a:cubicBezTo>
                    <a:pt x="5735" y="5176"/>
                    <a:pt x="5738" y="5177"/>
                    <a:pt x="5744" y="5177"/>
                  </a:cubicBezTo>
                  <a:cubicBezTo>
                    <a:pt x="5826" y="5177"/>
                    <a:pt x="6400" y="5155"/>
                    <a:pt x="6621" y="4548"/>
                  </a:cubicBezTo>
                  <a:cubicBezTo>
                    <a:pt x="6768" y="4148"/>
                    <a:pt x="6804" y="3794"/>
                    <a:pt x="6596" y="3576"/>
                  </a:cubicBezTo>
                  <a:cubicBezTo>
                    <a:pt x="6596" y="3576"/>
                    <a:pt x="6844" y="1975"/>
                    <a:pt x="6454" y="1332"/>
                  </a:cubicBezTo>
                  <a:cubicBezTo>
                    <a:pt x="6198" y="915"/>
                    <a:pt x="4798" y="1"/>
                    <a:pt x="3343"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90;p17">
              <a:extLst>
                <a:ext uri="{FF2B5EF4-FFF2-40B4-BE49-F238E27FC236}">
                  <a16:creationId xmlns:a16="http://schemas.microsoft.com/office/drawing/2014/main" id="{16B871CF-D0FC-CEA1-FFAE-66DB7C5D969B}"/>
                </a:ext>
              </a:extLst>
            </p:cNvPr>
            <p:cNvSpPr/>
            <p:nvPr/>
          </p:nvSpPr>
          <p:spPr>
            <a:xfrm>
              <a:off x="7029865" y="2155794"/>
              <a:ext cx="845993" cy="700693"/>
            </a:xfrm>
            <a:custGeom>
              <a:avLst/>
              <a:gdLst/>
              <a:ahLst/>
              <a:cxnLst/>
              <a:rect l="l" t="t" r="r" b="b"/>
              <a:pathLst>
                <a:path w="7337" h="6077" extrusionOk="0">
                  <a:moveTo>
                    <a:pt x="3397" y="1"/>
                  </a:moveTo>
                  <a:cubicBezTo>
                    <a:pt x="2873" y="1"/>
                    <a:pt x="2246" y="81"/>
                    <a:pt x="1699" y="369"/>
                  </a:cubicBezTo>
                  <a:cubicBezTo>
                    <a:pt x="554" y="972"/>
                    <a:pt x="98" y="2573"/>
                    <a:pt x="47" y="3566"/>
                  </a:cubicBezTo>
                  <a:cubicBezTo>
                    <a:pt x="1" y="4386"/>
                    <a:pt x="357" y="5214"/>
                    <a:pt x="403" y="5214"/>
                  </a:cubicBezTo>
                  <a:cubicBezTo>
                    <a:pt x="407" y="5214"/>
                    <a:pt x="409" y="5207"/>
                    <a:pt x="407" y="5192"/>
                  </a:cubicBezTo>
                  <a:cubicBezTo>
                    <a:pt x="382" y="5014"/>
                    <a:pt x="280" y="4098"/>
                    <a:pt x="1025" y="2507"/>
                  </a:cubicBezTo>
                  <a:cubicBezTo>
                    <a:pt x="1491" y="2735"/>
                    <a:pt x="3973" y="3059"/>
                    <a:pt x="4657" y="3236"/>
                  </a:cubicBezTo>
                  <a:cubicBezTo>
                    <a:pt x="5346" y="3414"/>
                    <a:pt x="5574" y="4077"/>
                    <a:pt x="5483" y="4640"/>
                  </a:cubicBezTo>
                  <a:cubicBezTo>
                    <a:pt x="5386" y="5212"/>
                    <a:pt x="5006" y="5896"/>
                    <a:pt x="5087" y="5967"/>
                  </a:cubicBezTo>
                  <a:cubicBezTo>
                    <a:pt x="5139" y="6015"/>
                    <a:pt x="5272" y="6077"/>
                    <a:pt x="5383" y="6077"/>
                  </a:cubicBezTo>
                  <a:cubicBezTo>
                    <a:pt x="5448" y="6077"/>
                    <a:pt x="5505" y="6055"/>
                    <a:pt x="5533" y="5997"/>
                  </a:cubicBezTo>
                  <a:cubicBezTo>
                    <a:pt x="5614" y="5840"/>
                    <a:pt x="5716" y="5693"/>
                    <a:pt x="5847" y="5440"/>
                  </a:cubicBezTo>
                  <a:cubicBezTo>
                    <a:pt x="5984" y="5187"/>
                    <a:pt x="6197" y="4852"/>
                    <a:pt x="6531" y="4741"/>
                  </a:cubicBezTo>
                  <a:cubicBezTo>
                    <a:pt x="6865" y="4629"/>
                    <a:pt x="6800" y="4564"/>
                    <a:pt x="6881" y="4270"/>
                  </a:cubicBezTo>
                  <a:cubicBezTo>
                    <a:pt x="6947" y="4001"/>
                    <a:pt x="7337" y="3079"/>
                    <a:pt x="6744" y="1777"/>
                  </a:cubicBezTo>
                  <a:cubicBezTo>
                    <a:pt x="6136" y="445"/>
                    <a:pt x="5027" y="253"/>
                    <a:pt x="4530" y="121"/>
                  </a:cubicBezTo>
                  <a:cubicBezTo>
                    <a:pt x="4530" y="121"/>
                    <a:pt x="4041" y="1"/>
                    <a:pt x="3397" y="1"/>
                  </a:cubicBezTo>
                  <a:close/>
                </a:path>
              </a:pathLst>
            </a:custGeom>
            <a:solidFill>
              <a:srgbClr val="7B4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91;p17">
              <a:extLst>
                <a:ext uri="{FF2B5EF4-FFF2-40B4-BE49-F238E27FC236}">
                  <a16:creationId xmlns:a16="http://schemas.microsoft.com/office/drawing/2014/main" id="{C0E7EF83-64DB-21CA-3683-1A4DA53CB856}"/>
                </a:ext>
              </a:extLst>
            </p:cNvPr>
            <p:cNvSpPr/>
            <p:nvPr/>
          </p:nvSpPr>
          <p:spPr>
            <a:xfrm>
              <a:off x="7229802" y="2848422"/>
              <a:ext cx="185756" cy="92934"/>
            </a:xfrm>
            <a:custGeom>
              <a:avLst/>
              <a:gdLst/>
              <a:ahLst/>
              <a:cxnLst/>
              <a:rect l="l" t="t" r="r" b="b"/>
              <a:pathLst>
                <a:path w="1611" h="806" extrusionOk="0">
                  <a:moveTo>
                    <a:pt x="254" y="1"/>
                  </a:moveTo>
                  <a:cubicBezTo>
                    <a:pt x="229" y="1"/>
                    <a:pt x="204" y="11"/>
                    <a:pt x="187" y="31"/>
                  </a:cubicBezTo>
                  <a:cubicBezTo>
                    <a:pt x="157" y="66"/>
                    <a:pt x="0" y="720"/>
                    <a:pt x="871" y="806"/>
                  </a:cubicBezTo>
                  <a:cubicBezTo>
                    <a:pt x="1530" y="775"/>
                    <a:pt x="1611" y="152"/>
                    <a:pt x="1586" y="112"/>
                  </a:cubicBezTo>
                  <a:cubicBezTo>
                    <a:pt x="1570" y="86"/>
                    <a:pt x="1541" y="73"/>
                    <a:pt x="1512" y="73"/>
                  </a:cubicBezTo>
                  <a:cubicBezTo>
                    <a:pt x="1496" y="73"/>
                    <a:pt x="1479" y="77"/>
                    <a:pt x="1464" y="86"/>
                  </a:cubicBezTo>
                  <a:cubicBezTo>
                    <a:pt x="1452" y="96"/>
                    <a:pt x="1175" y="210"/>
                    <a:pt x="868" y="210"/>
                  </a:cubicBezTo>
                  <a:cubicBezTo>
                    <a:pt x="675" y="210"/>
                    <a:pt x="469" y="165"/>
                    <a:pt x="309" y="20"/>
                  </a:cubicBezTo>
                  <a:cubicBezTo>
                    <a:pt x="293" y="7"/>
                    <a:pt x="274" y="1"/>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92;p17">
              <a:extLst>
                <a:ext uri="{FF2B5EF4-FFF2-40B4-BE49-F238E27FC236}">
                  <a16:creationId xmlns:a16="http://schemas.microsoft.com/office/drawing/2014/main" id="{D1169153-413B-C3AD-850A-EEFC3A318B82}"/>
                </a:ext>
              </a:extLst>
            </p:cNvPr>
            <p:cNvSpPr/>
            <p:nvPr/>
          </p:nvSpPr>
          <p:spPr>
            <a:xfrm>
              <a:off x="6789341" y="2160406"/>
              <a:ext cx="923017" cy="379691"/>
            </a:xfrm>
            <a:custGeom>
              <a:avLst/>
              <a:gdLst/>
              <a:ahLst/>
              <a:cxnLst/>
              <a:rect l="l" t="t" r="r" b="b"/>
              <a:pathLst>
                <a:path w="8005" h="3293" extrusionOk="0">
                  <a:moveTo>
                    <a:pt x="3069" y="0"/>
                  </a:moveTo>
                  <a:cubicBezTo>
                    <a:pt x="3035" y="0"/>
                    <a:pt x="3003" y="11"/>
                    <a:pt x="2974" y="35"/>
                  </a:cubicBezTo>
                  <a:cubicBezTo>
                    <a:pt x="2681" y="280"/>
                    <a:pt x="2730" y="722"/>
                    <a:pt x="2611" y="722"/>
                  </a:cubicBezTo>
                  <a:cubicBezTo>
                    <a:pt x="2594" y="722"/>
                    <a:pt x="2574" y="713"/>
                    <a:pt x="2549" y="694"/>
                  </a:cubicBezTo>
                  <a:cubicBezTo>
                    <a:pt x="2430" y="597"/>
                    <a:pt x="2157" y="536"/>
                    <a:pt x="1931" y="536"/>
                  </a:cubicBezTo>
                  <a:cubicBezTo>
                    <a:pt x="1781" y="536"/>
                    <a:pt x="1652" y="562"/>
                    <a:pt x="1601" y="623"/>
                  </a:cubicBezTo>
                  <a:cubicBezTo>
                    <a:pt x="1515" y="719"/>
                    <a:pt x="1459" y="1130"/>
                    <a:pt x="2128" y="1428"/>
                  </a:cubicBezTo>
                  <a:cubicBezTo>
                    <a:pt x="2503" y="1601"/>
                    <a:pt x="1" y="1646"/>
                    <a:pt x="1718" y="2563"/>
                  </a:cubicBezTo>
                  <a:cubicBezTo>
                    <a:pt x="2868" y="3177"/>
                    <a:pt x="5341" y="3292"/>
                    <a:pt x="6587" y="3292"/>
                  </a:cubicBezTo>
                  <a:cubicBezTo>
                    <a:pt x="6740" y="3292"/>
                    <a:pt x="6875" y="3290"/>
                    <a:pt x="6986" y="3288"/>
                  </a:cubicBezTo>
                  <a:cubicBezTo>
                    <a:pt x="8004" y="3262"/>
                    <a:pt x="3800" y="1236"/>
                    <a:pt x="3800" y="1236"/>
                  </a:cubicBezTo>
                  <a:cubicBezTo>
                    <a:pt x="3976" y="1231"/>
                    <a:pt x="3424" y="0"/>
                    <a:pt x="3069" y="0"/>
                  </a:cubicBezTo>
                  <a:close/>
                </a:path>
              </a:pathLst>
            </a:custGeom>
            <a:solidFill>
              <a:srgbClr val="7B4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93;p17">
              <a:extLst>
                <a:ext uri="{FF2B5EF4-FFF2-40B4-BE49-F238E27FC236}">
                  <a16:creationId xmlns:a16="http://schemas.microsoft.com/office/drawing/2014/main" id="{3316BF52-2ED7-A5C7-989C-A48207BA818B}"/>
                </a:ext>
              </a:extLst>
            </p:cNvPr>
            <p:cNvSpPr/>
            <p:nvPr/>
          </p:nvSpPr>
          <p:spPr>
            <a:xfrm>
              <a:off x="7064571" y="2745341"/>
              <a:ext cx="608349" cy="413129"/>
            </a:xfrm>
            <a:custGeom>
              <a:avLst/>
              <a:gdLst/>
              <a:ahLst/>
              <a:cxnLst/>
              <a:rect l="l" t="t" r="r" b="b"/>
              <a:pathLst>
                <a:path w="5276" h="3583" extrusionOk="0">
                  <a:moveTo>
                    <a:pt x="58" y="0"/>
                  </a:moveTo>
                  <a:cubicBezTo>
                    <a:pt x="0" y="0"/>
                    <a:pt x="64" y="630"/>
                    <a:pt x="81" y="965"/>
                  </a:cubicBezTo>
                  <a:cubicBezTo>
                    <a:pt x="106" y="1365"/>
                    <a:pt x="329" y="2672"/>
                    <a:pt x="1109" y="3128"/>
                  </a:cubicBezTo>
                  <a:cubicBezTo>
                    <a:pt x="1734" y="3494"/>
                    <a:pt x="2083" y="3582"/>
                    <a:pt x="2648" y="3582"/>
                  </a:cubicBezTo>
                  <a:cubicBezTo>
                    <a:pt x="2788" y="3582"/>
                    <a:pt x="2941" y="3577"/>
                    <a:pt x="3115" y="3569"/>
                  </a:cubicBezTo>
                  <a:cubicBezTo>
                    <a:pt x="3986" y="3523"/>
                    <a:pt x="5207" y="2262"/>
                    <a:pt x="5247" y="1122"/>
                  </a:cubicBezTo>
                  <a:cubicBezTo>
                    <a:pt x="5276" y="408"/>
                    <a:pt x="5225" y="275"/>
                    <a:pt x="5183" y="275"/>
                  </a:cubicBezTo>
                  <a:cubicBezTo>
                    <a:pt x="5158" y="275"/>
                    <a:pt x="5136" y="322"/>
                    <a:pt x="5136" y="322"/>
                  </a:cubicBezTo>
                  <a:lnTo>
                    <a:pt x="5014" y="322"/>
                  </a:lnTo>
                  <a:cubicBezTo>
                    <a:pt x="5014" y="322"/>
                    <a:pt x="4368" y="1112"/>
                    <a:pt x="4005" y="1112"/>
                  </a:cubicBezTo>
                  <a:cubicBezTo>
                    <a:pt x="3982" y="1112"/>
                    <a:pt x="3961" y="1108"/>
                    <a:pt x="3940" y="1102"/>
                  </a:cubicBezTo>
                  <a:cubicBezTo>
                    <a:pt x="3617" y="999"/>
                    <a:pt x="2770" y="571"/>
                    <a:pt x="2060" y="571"/>
                  </a:cubicBezTo>
                  <a:cubicBezTo>
                    <a:pt x="2002" y="571"/>
                    <a:pt x="1945" y="574"/>
                    <a:pt x="1889" y="580"/>
                  </a:cubicBezTo>
                  <a:cubicBezTo>
                    <a:pt x="1450" y="631"/>
                    <a:pt x="1213" y="766"/>
                    <a:pt x="971" y="766"/>
                  </a:cubicBezTo>
                  <a:cubicBezTo>
                    <a:pt x="948" y="766"/>
                    <a:pt x="924" y="765"/>
                    <a:pt x="901" y="763"/>
                  </a:cubicBezTo>
                  <a:cubicBezTo>
                    <a:pt x="207" y="687"/>
                    <a:pt x="197" y="327"/>
                    <a:pt x="106" y="79"/>
                  </a:cubicBezTo>
                  <a:cubicBezTo>
                    <a:pt x="84" y="24"/>
                    <a:pt x="69" y="0"/>
                    <a:pt x="58" y="0"/>
                  </a:cubicBezTo>
                  <a:close/>
                </a:path>
              </a:pathLst>
            </a:custGeom>
            <a:solidFill>
              <a:srgbClr val="7B4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94;p17">
              <a:extLst>
                <a:ext uri="{FF2B5EF4-FFF2-40B4-BE49-F238E27FC236}">
                  <a16:creationId xmlns:a16="http://schemas.microsoft.com/office/drawing/2014/main" id="{8FD9BFCC-42D5-E7FE-66EB-AE206592A103}"/>
                </a:ext>
              </a:extLst>
            </p:cNvPr>
            <p:cNvSpPr/>
            <p:nvPr/>
          </p:nvSpPr>
          <p:spPr>
            <a:xfrm>
              <a:off x="6412642" y="3039941"/>
              <a:ext cx="219656" cy="343947"/>
            </a:xfrm>
            <a:custGeom>
              <a:avLst/>
              <a:gdLst/>
              <a:ahLst/>
              <a:cxnLst/>
              <a:rect l="l" t="t" r="r" b="b"/>
              <a:pathLst>
                <a:path w="1905" h="2983" extrusionOk="0">
                  <a:moveTo>
                    <a:pt x="603" y="1"/>
                  </a:moveTo>
                  <a:lnTo>
                    <a:pt x="603" y="1"/>
                  </a:lnTo>
                  <a:cubicBezTo>
                    <a:pt x="456" y="401"/>
                    <a:pt x="811" y="528"/>
                    <a:pt x="745" y="1019"/>
                  </a:cubicBezTo>
                  <a:cubicBezTo>
                    <a:pt x="715" y="1201"/>
                    <a:pt x="578" y="1151"/>
                    <a:pt x="497" y="1353"/>
                  </a:cubicBezTo>
                  <a:lnTo>
                    <a:pt x="476" y="1860"/>
                  </a:lnTo>
                  <a:lnTo>
                    <a:pt x="61" y="2189"/>
                  </a:lnTo>
                  <a:cubicBezTo>
                    <a:pt x="0" y="2351"/>
                    <a:pt x="198" y="2534"/>
                    <a:pt x="198" y="2534"/>
                  </a:cubicBezTo>
                  <a:cubicBezTo>
                    <a:pt x="198" y="2534"/>
                    <a:pt x="597" y="2983"/>
                    <a:pt x="902" y="2983"/>
                  </a:cubicBezTo>
                  <a:cubicBezTo>
                    <a:pt x="917" y="2983"/>
                    <a:pt x="933" y="2982"/>
                    <a:pt x="948" y="2979"/>
                  </a:cubicBezTo>
                  <a:cubicBezTo>
                    <a:pt x="1388" y="2913"/>
                    <a:pt x="1905" y="411"/>
                    <a:pt x="1905" y="411"/>
                  </a:cubicBezTo>
                  <a:lnTo>
                    <a:pt x="603" y="1"/>
                  </a:lnTo>
                  <a:close/>
                </a:path>
              </a:pathLst>
            </a:custGeom>
            <a:solidFill>
              <a:srgbClr val="D3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95;p17">
              <a:extLst>
                <a:ext uri="{FF2B5EF4-FFF2-40B4-BE49-F238E27FC236}">
                  <a16:creationId xmlns:a16="http://schemas.microsoft.com/office/drawing/2014/main" id="{CBCB27ED-C0F6-916C-CF27-F1889BCFD6F5}"/>
                </a:ext>
              </a:extLst>
            </p:cNvPr>
            <p:cNvSpPr/>
            <p:nvPr/>
          </p:nvSpPr>
          <p:spPr>
            <a:xfrm>
              <a:off x="6469833" y="3046974"/>
              <a:ext cx="161888" cy="118646"/>
            </a:xfrm>
            <a:custGeom>
              <a:avLst/>
              <a:gdLst/>
              <a:ahLst/>
              <a:cxnLst/>
              <a:rect l="l" t="t" r="r" b="b"/>
              <a:pathLst>
                <a:path w="1404" h="1029" extrusionOk="0">
                  <a:moveTo>
                    <a:pt x="92" y="1"/>
                  </a:moveTo>
                  <a:lnTo>
                    <a:pt x="92" y="1"/>
                  </a:lnTo>
                  <a:cubicBezTo>
                    <a:pt x="1" y="350"/>
                    <a:pt x="305" y="482"/>
                    <a:pt x="249" y="953"/>
                  </a:cubicBezTo>
                  <a:cubicBezTo>
                    <a:pt x="239" y="988"/>
                    <a:pt x="234" y="1009"/>
                    <a:pt x="219" y="1029"/>
                  </a:cubicBezTo>
                  <a:lnTo>
                    <a:pt x="1358" y="553"/>
                  </a:lnTo>
                  <a:cubicBezTo>
                    <a:pt x="1394" y="426"/>
                    <a:pt x="1404" y="350"/>
                    <a:pt x="1404" y="350"/>
                  </a:cubicBezTo>
                  <a:lnTo>
                    <a:pt x="902" y="193"/>
                  </a:lnTo>
                  <a:lnTo>
                    <a:pt x="92" y="1"/>
                  </a:lnTo>
                  <a:close/>
                </a:path>
              </a:pathLst>
            </a:custGeom>
            <a:solidFill>
              <a:srgbClr val="32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96;p17">
              <a:extLst>
                <a:ext uri="{FF2B5EF4-FFF2-40B4-BE49-F238E27FC236}">
                  <a16:creationId xmlns:a16="http://schemas.microsoft.com/office/drawing/2014/main" id="{D44CE8CC-23CE-97C9-5923-9F32698A12B6}"/>
                </a:ext>
              </a:extLst>
            </p:cNvPr>
            <p:cNvSpPr/>
            <p:nvPr/>
          </p:nvSpPr>
          <p:spPr>
            <a:xfrm>
              <a:off x="6639791" y="2803454"/>
              <a:ext cx="268199" cy="335530"/>
            </a:xfrm>
            <a:custGeom>
              <a:avLst/>
              <a:gdLst/>
              <a:ahLst/>
              <a:cxnLst/>
              <a:rect l="l" t="t" r="r" b="b"/>
              <a:pathLst>
                <a:path w="2326" h="2910" extrusionOk="0">
                  <a:moveTo>
                    <a:pt x="978" y="0"/>
                  </a:moveTo>
                  <a:cubicBezTo>
                    <a:pt x="973" y="299"/>
                    <a:pt x="857" y="806"/>
                    <a:pt x="649" y="1368"/>
                  </a:cubicBezTo>
                  <a:cubicBezTo>
                    <a:pt x="447" y="1925"/>
                    <a:pt x="198" y="2391"/>
                    <a:pt x="1" y="2624"/>
                  </a:cubicBezTo>
                  <a:lnTo>
                    <a:pt x="700" y="2872"/>
                  </a:lnTo>
                  <a:cubicBezTo>
                    <a:pt x="770" y="2897"/>
                    <a:pt x="842" y="2909"/>
                    <a:pt x="916" y="2909"/>
                  </a:cubicBezTo>
                  <a:cubicBezTo>
                    <a:pt x="1349" y="2909"/>
                    <a:pt x="1823" y="2494"/>
                    <a:pt x="2052" y="1874"/>
                  </a:cubicBezTo>
                  <a:cubicBezTo>
                    <a:pt x="2326" y="1145"/>
                    <a:pt x="2159" y="421"/>
                    <a:pt x="1683" y="253"/>
                  </a:cubicBezTo>
                  <a:lnTo>
                    <a:pt x="978" y="0"/>
                  </a:lnTo>
                  <a:close/>
                </a:path>
              </a:pathLst>
            </a:custGeom>
            <a:solidFill>
              <a:srgbClr val="D3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97;p17">
              <a:extLst>
                <a:ext uri="{FF2B5EF4-FFF2-40B4-BE49-F238E27FC236}">
                  <a16:creationId xmlns:a16="http://schemas.microsoft.com/office/drawing/2014/main" id="{A720438F-31A1-759E-EBA0-30B9A2118781}"/>
                </a:ext>
              </a:extLst>
            </p:cNvPr>
            <p:cNvSpPr/>
            <p:nvPr/>
          </p:nvSpPr>
          <p:spPr>
            <a:xfrm>
              <a:off x="6060965" y="2431369"/>
              <a:ext cx="771736" cy="700347"/>
            </a:xfrm>
            <a:custGeom>
              <a:avLst/>
              <a:gdLst/>
              <a:ahLst/>
              <a:cxnLst/>
              <a:rect l="l" t="t" r="r" b="b"/>
              <a:pathLst>
                <a:path w="6693" h="6074" extrusionOk="0">
                  <a:moveTo>
                    <a:pt x="2427" y="0"/>
                  </a:moveTo>
                  <a:cubicBezTo>
                    <a:pt x="2716" y="370"/>
                    <a:pt x="2529" y="1738"/>
                    <a:pt x="1966" y="3253"/>
                  </a:cubicBezTo>
                  <a:cubicBezTo>
                    <a:pt x="1372" y="4831"/>
                    <a:pt x="542" y="5998"/>
                    <a:pt x="86" y="5998"/>
                  </a:cubicBezTo>
                  <a:cubicBezTo>
                    <a:pt x="56" y="5998"/>
                    <a:pt x="27" y="5993"/>
                    <a:pt x="1" y="5983"/>
                  </a:cubicBezTo>
                  <a:lnTo>
                    <a:pt x="1" y="5983"/>
                  </a:lnTo>
                  <a:cubicBezTo>
                    <a:pt x="1" y="5983"/>
                    <a:pt x="77" y="6030"/>
                    <a:pt x="216" y="6030"/>
                  </a:cubicBezTo>
                  <a:cubicBezTo>
                    <a:pt x="270" y="6030"/>
                    <a:pt x="334" y="6023"/>
                    <a:pt x="406" y="6003"/>
                  </a:cubicBezTo>
                  <a:cubicBezTo>
                    <a:pt x="903" y="5862"/>
                    <a:pt x="1684" y="5561"/>
                    <a:pt x="2823" y="5561"/>
                  </a:cubicBezTo>
                  <a:cubicBezTo>
                    <a:pt x="3564" y="5561"/>
                    <a:pt x="4457" y="5688"/>
                    <a:pt x="5522" y="6069"/>
                  </a:cubicBezTo>
                  <a:cubicBezTo>
                    <a:pt x="5530" y="6072"/>
                    <a:pt x="5539" y="6073"/>
                    <a:pt x="5548" y="6073"/>
                  </a:cubicBezTo>
                  <a:cubicBezTo>
                    <a:pt x="5724" y="6073"/>
                    <a:pt x="6058" y="5525"/>
                    <a:pt x="6323" y="4808"/>
                  </a:cubicBezTo>
                  <a:cubicBezTo>
                    <a:pt x="6601" y="4063"/>
                    <a:pt x="6692" y="3399"/>
                    <a:pt x="6530" y="3339"/>
                  </a:cubicBezTo>
                  <a:lnTo>
                    <a:pt x="6530" y="3334"/>
                  </a:lnTo>
                  <a:cubicBezTo>
                    <a:pt x="3825" y="2366"/>
                    <a:pt x="3040" y="867"/>
                    <a:pt x="2569" y="173"/>
                  </a:cubicBezTo>
                  <a:cubicBezTo>
                    <a:pt x="2513" y="92"/>
                    <a:pt x="2468" y="41"/>
                    <a:pt x="2427" y="0"/>
                  </a:cubicBezTo>
                  <a:close/>
                </a:path>
              </a:pathLst>
            </a:custGeom>
            <a:solidFill>
              <a:srgbClr val="E5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98;p17">
              <a:extLst>
                <a:ext uri="{FF2B5EF4-FFF2-40B4-BE49-F238E27FC236}">
                  <a16:creationId xmlns:a16="http://schemas.microsoft.com/office/drawing/2014/main" id="{B8BA66B6-67F1-DAA4-69AF-23C19443E0CF}"/>
                </a:ext>
              </a:extLst>
            </p:cNvPr>
            <p:cNvSpPr/>
            <p:nvPr/>
          </p:nvSpPr>
          <p:spPr>
            <a:xfrm>
              <a:off x="6341385" y="2432522"/>
              <a:ext cx="483128" cy="421200"/>
            </a:xfrm>
            <a:custGeom>
              <a:avLst/>
              <a:gdLst/>
              <a:ahLst/>
              <a:cxnLst/>
              <a:rect l="l" t="t" r="r" b="b"/>
              <a:pathLst>
                <a:path w="4190" h="3653" extrusionOk="0">
                  <a:moveTo>
                    <a:pt x="0" y="1"/>
                  </a:moveTo>
                  <a:lnTo>
                    <a:pt x="10" y="21"/>
                  </a:lnTo>
                  <a:cubicBezTo>
                    <a:pt x="36" y="147"/>
                    <a:pt x="56" y="228"/>
                    <a:pt x="122" y="634"/>
                  </a:cubicBezTo>
                  <a:cubicBezTo>
                    <a:pt x="613" y="1368"/>
                    <a:pt x="1469" y="2706"/>
                    <a:pt x="3956" y="3587"/>
                  </a:cubicBezTo>
                  <a:lnTo>
                    <a:pt x="4174" y="3653"/>
                  </a:lnTo>
                  <a:cubicBezTo>
                    <a:pt x="4189" y="3476"/>
                    <a:pt x="4164" y="3354"/>
                    <a:pt x="4098" y="3329"/>
                  </a:cubicBezTo>
                  <a:lnTo>
                    <a:pt x="4098" y="3324"/>
                  </a:lnTo>
                  <a:cubicBezTo>
                    <a:pt x="1393" y="2356"/>
                    <a:pt x="608" y="857"/>
                    <a:pt x="127" y="163"/>
                  </a:cubicBezTo>
                  <a:cubicBezTo>
                    <a:pt x="81" y="87"/>
                    <a:pt x="36" y="41"/>
                    <a:pt x="0" y="1"/>
                  </a:cubicBezTo>
                  <a:close/>
                </a:path>
              </a:pathLst>
            </a:custGeom>
            <a:solidFill>
              <a:srgbClr val="D3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99;p17">
              <a:extLst>
                <a:ext uri="{FF2B5EF4-FFF2-40B4-BE49-F238E27FC236}">
                  <a16:creationId xmlns:a16="http://schemas.microsoft.com/office/drawing/2014/main" id="{D2AAB930-BE1B-0ED7-0CF3-099360AFE10B}"/>
                </a:ext>
              </a:extLst>
            </p:cNvPr>
            <p:cNvSpPr/>
            <p:nvPr/>
          </p:nvSpPr>
          <p:spPr>
            <a:xfrm>
              <a:off x="6000200" y="2406233"/>
              <a:ext cx="376356" cy="718104"/>
            </a:xfrm>
            <a:custGeom>
              <a:avLst/>
              <a:gdLst/>
              <a:ahLst/>
              <a:cxnLst/>
              <a:rect l="l" t="t" r="r" b="b"/>
              <a:pathLst>
                <a:path w="3264" h="6228" extrusionOk="0">
                  <a:moveTo>
                    <a:pt x="2628" y="1"/>
                  </a:moveTo>
                  <a:cubicBezTo>
                    <a:pt x="2098" y="1"/>
                    <a:pt x="1260" y="1173"/>
                    <a:pt x="690" y="2761"/>
                  </a:cubicBezTo>
                  <a:cubicBezTo>
                    <a:pt x="72" y="4473"/>
                    <a:pt x="1" y="6018"/>
                    <a:pt x="523" y="6206"/>
                  </a:cubicBezTo>
                  <a:cubicBezTo>
                    <a:pt x="560" y="6221"/>
                    <a:pt x="600" y="6228"/>
                    <a:pt x="642" y="6228"/>
                  </a:cubicBezTo>
                  <a:cubicBezTo>
                    <a:pt x="1176" y="6228"/>
                    <a:pt x="2011" y="5049"/>
                    <a:pt x="2579" y="3465"/>
                  </a:cubicBezTo>
                  <a:cubicBezTo>
                    <a:pt x="3192" y="1753"/>
                    <a:pt x="3263" y="208"/>
                    <a:pt x="2741" y="21"/>
                  </a:cubicBezTo>
                  <a:cubicBezTo>
                    <a:pt x="2706" y="7"/>
                    <a:pt x="2668" y="1"/>
                    <a:pt x="2628" y="1"/>
                  </a:cubicBezTo>
                  <a:close/>
                </a:path>
              </a:pathLst>
            </a:custGeom>
            <a:solidFill>
              <a:srgbClr val="CE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0;p17">
              <a:extLst>
                <a:ext uri="{FF2B5EF4-FFF2-40B4-BE49-F238E27FC236}">
                  <a16:creationId xmlns:a16="http://schemas.microsoft.com/office/drawing/2014/main" id="{A9B394B2-AF94-F5E4-8394-0598DD09D4D1}"/>
                </a:ext>
              </a:extLst>
            </p:cNvPr>
            <p:cNvSpPr/>
            <p:nvPr/>
          </p:nvSpPr>
          <p:spPr>
            <a:xfrm>
              <a:off x="6104204" y="2406233"/>
              <a:ext cx="272350" cy="709226"/>
            </a:xfrm>
            <a:custGeom>
              <a:avLst/>
              <a:gdLst/>
              <a:ahLst/>
              <a:cxnLst/>
              <a:rect l="l" t="t" r="r" b="b"/>
              <a:pathLst>
                <a:path w="2362" h="6151" extrusionOk="0">
                  <a:moveTo>
                    <a:pt x="1725" y="1"/>
                  </a:moveTo>
                  <a:cubicBezTo>
                    <a:pt x="1469" y="1"/>
                    <a:pt x="1139" y="276"/>
                    <a:pt x="806" y="740"/>
                  </a:cubicBezTo>
                  <a:cubicBezTo>
                    <a:pt x="897" y="686"/>
                    <a:pt x="984" y="659"/>
                    <a:pt x="1066" y="659"/>
                  </a:cubicBezTo>
                  <a:cubicBezTo>
                    <a:pt x="1107" y="659"/>
                    <a:pt x="1147" y="666"/>
                    <a:pt x="1186" y="679"/>
                  </a:cubicBezTo>
                  <a:cubicBezTo>
                    <a:pt x="1703" y="872"/>
                    <a:pt x="1627" y="2417"/>
                    <a:pt x="1019" y="4129"/>
                  </a:cubicBezTo>
                  <a:cubicBezTo>
                    <a:pt x="720" y="4950"/>
                    <a:pt x="355" y="5659"/>
                    <a:pt x="1" y="6150"/>
                  </a:cubicBezTo>
                  <a:cubicBezTo>
                    <a:pt x="517" y="5861"/>
                    <a:pt x="1191" y="4813"/>
                    <a:pt x="1677" y="3465"/>
                  </a:cubicBezTo>
                  <a:cubicBezTo>
                    <a:pt x="2290" y="1753"/>
                    <a:pt x="2361" y="208"/>
                    <a:pt x="1839" y="21"/>
                  </a:cubicBezTo>
                  <a:cubicBezTo>
                    <a:pt x="1803" y="7"/>
                    <a:pt x="1765" y="1"/>
                    <a:pt x="1725" y="1"/>
                  </a:cubicBezTo>
                  <a:close/>
                </a:path>
              </a:pathLst>
            </a:custGeom>
            <a:solidFill>
              <a:srgbClr val="32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1;p17">
              <a:extLst>
                <a:ext uri="{FF2B5EF4-FFF2-40B4-BE49-F238E27FC236}">
                  <a16:creationId xmlns:a16="http://schemas.microsoft.com/office/drawing/2014/main" id="{61A54850-5A9B-0FB2-7BF1-BFEDD6C47DE6}"/>
                </a:ext>
              </a:extLst>
            </p:cNvPr>
            <p:cNvSpPr/>
            <p:nvPr/>
          </p:nvSpPr>
          <p:spPr>
            <a:xfrm>
              <a:off x="6169005" y="2719167"/>
              <a:ext cx="153817" cy="194746"/>
            </a:xfrm>
            <a:custGeom>
              <a:avLst/>
              <a:gdLst/>
              <a:ahLst/>
              <a:cxnLst/>
              <a:rect l="l" t="t" r="r" b="b"/>
              <a:pathLst>
                <a:path w="1334" h="1689" extrusionOk="0">
                  <a:moveTo>
                    <a:pt x="973" y="1"/>
                  </a:moveTo>
                  <a:cubicBezTo>
                    <a:pt x="619" y="1"/>
                    <a:pt x="289" y="219"/>
                    <a:pt x="158" y="564"/>
                  </a:cubicBezTo>
                  <a:cubicBezTo>
                    <a:pt x="1" y="1015"/>
                    <a:pt x="234" y="1506"/>
                    <a:pt x="675" y="1668"/>
                  </a:cubicBezTo>
                  <a:cubicBezTo>
                    <a:pt x="690" y="1678"/>
                    <a:pt x="710" y="1684"/>
                    <a:pt x="730" y="1689"/>
                  </a:cubicBezTo>
                  <a:cubicBezTo>
                    <a:pt x="867" y="1400"/>
                    <a:pt x="999" y="1081"/>
                    <a:pt x="1120" y="751"/>
                  </a:cubicBezTo>
                  <a:cubicBezTo>
                    <a:pt x="1201" y="518"/>
                    <a:pt x="1272" y="301"/>
                    <a:pt x="1333" y="83"/>
                  </a:cubicBezTo>
                  <a:cubicBezTo>
                    <a:pt x="1313" y="73"/>
                    <a:pt x="1293" y="63"/>
                    <a:pt x="1267" y="52"/>
                  </a:cubicBezTo>
                  <a:cubicBezTo>
                    <a:pt x="1170" y="17"/>
                    <a:pt x="1070" y="1"/>
                    <a:pt x="973" y="1"/>
                  </a:cubicBezTo>
                  <a:close/>
                </a:path>
              </a:pathLst>
            </a:custGeom>
            <a:solidFill>
              <a:srgbClr val="FEE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2;p17">
              <a:extLst>
                <a:ext uri="{FF2B5EF4-FFF2-40B4-BE49-F238E27FC236}">
                  <a16:creationId xmlns:a16="http://schemas.microsoft.com/office/drawing/2014/main" id="{97DBD965-B8CD-ABF0-E60A-BB8E8DC33BA0}"/>
                </a:ext>
              </a:extLst>
            </p:cNvPr>
            <p:cNvSpPr/>
            <p:nvPr/>
          </p:nvSpPr>
          <p:spPr>
            <a:xfrm>
              <a:off x="6216972" y="2718936"/>
              <a:ext cx="105273" cy="195553"/>
            </a:xfrm>
            <a:custGeom>
              <a:avLst/>
              <a:gdLst/>
              <a:ahLst/>
              <a:cxnLst/>
              <a:rect l="l" t="t" r="r" b="b"/>
              <a:pathLst>
                <a:path w="913" h="1696" extrusionOk="0">
                  <a:moveTo>
                    <a:pt x="545" y="0"/>
                  </a:moveTo>
                  <a:cubicBezTo>
                    <a:pt x="506" y="0"/>
                    <a:pt x="468" y="3"/>
                    <a:pt x="431" y="9"/>
                  </a:cubicBezTo>
                  <a:cubicBezTo>
                    <a:pt x="345" y="450"/>
                    <a:pt x="218" y="926"/>
                    <a:pt x="41" y="1417"/>
                  </a:cubicBezTo>
                  <a:cubicBezTo>
                    <a:pt x="26" y="1452"/>
                    <a:pt x="15" y="1488"/>
                    <a:pt x="0" y="1523"/>
                  </a:cubicBezTo>
                  <a:cubicBezTo>
                    <a:pt x="71" y="1589"/>
                    <a:pt x="157" y="1640"/>
                    <a:pt x="259" y="1675"/>
                  </a:cubicBezTo>
                  <a:cubicBezTo>
                    <a:pt x="274" y="1680"/>
                    <a:pt x="294" y="1686"/>
                    <a:pt x="314" y="1696"/>
                  </a:cubicBezTo>
                  <a:cubicBezTo>
                    <a:pt x="451" y="1402"/>
                    <a:pt x="583" y="1088"/>
                    <a:pt x="704" y="753"/>
                  </a:cubicBezTo>
                  <a:cubicBezTo>
                    <a:pt x="780" y="520"/>
                    <a:pt x="856" y="303"/>
                    <a:pt x="912" y="85"/>
                  </a:cubicBezTo>
                  <a:cubicBezTo>
                    <a:pt x="897" y="80"/>
                    <a:pt x="877" y="65"/>
                    <a:pt x="851" y="59"/>
                  </a:cubicBezTo>
                  <a:cubicBezTo>
                    <a:pt x="749" y="19"/>
                    <a:pt x="644" y="0"/>
                    <a:pt x="545" y="0"/>
                  </a:cubicBezTo>
                  <a:close/>
                </a:path>
              </a:pathLst>
            </a:custGeom>
            <a:solidFill>
              <a:srgbClr val="32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3;p17">
              <a:extLst>
                <a:ext uri="{FF2B5EF4-FFF2-40B4-BE49-F238E27FC236}">
                  <a16:creationId xmlns:a16="http://schemas.microsoft.com/office/drawing/2014/main" id="{0645F660-378C-EF1C-9D0B-04E6BF5C68DD}"/>
                </a:ext>
              </a:extLst>
            </p:cNvPr>
            <p:cNvSpPr/>
            <p:nvPr/>
          </p:nvSpPr>
          <p:spPr>
            <a:xfrm>
              <a:off x="6409068" y="3156513"/>
              <a:ext cx="168922" cy="208928"/>
            </a:xfrm>
            <a:custGeom>
              <a:avLst/>
              <a:gdLst/>
              <a:ahLst/>
              <a:cxnLst/>
              <a:rect l="l" t="t" r="r" b="b"/>
              <a:pathLst>
                <a:path w="1465" h="1812" extrusionOk="0">
                  <a:moveTo>
                    <a:pt x="632" y="0"/>
                  </a:moveTo>
                  <a:cubicBezTo>
                    <a:pt x="541" y="0"/>
                    <a:pt x="437" y="51"/>
                    <a:pt x="371" y="246"/>
                  </a:cubicBezTo>
                  <a:cubicBezTo>
                    <a:pt x="229" y="651"/>
                    <a:pt x="1" y="1148"/>
                    <a:pt x="21" y="1295"/>
                  </a:cubicBezTo>
                  <a:cubicBezTo>
                    <a:pt x="36" y="1447"/>
                    <a:pt x="244" y="1578"/>
                    <a:pt x="244" y="1578"/>
                  </a:cubicBezTo>
                  <a:lnTo>
                    <a:pt x="629" y="1811"/>
                  </a:lnTo>
                  <a:cubicBezTo>
                    <a:pt x="629" y="1811"/>
                    <a:pt x="1080" y="1811"/>
                    <a:pt x="1156" y="1523"/>
                  </a:cubicBezTo>
                  <a:cubicBezTo>
                    <a:pt x="1227" y="1234"/>
                    <a:pt x="1465" y="357"/>
                    <a:pt x="1282" y="246"/>
                  </a:cubicBezTo>
                  <a:cubicBezTo>
                    <a:pt x="1065" y="114"/>
                    <a:pt x="811" y="59"/>
                    <a:pt x="811" y="59"/>
                  </a:cubicBezTo>
                  <a:cubicBezTo>
                    <a:pt x="811" y="59"/>
                    <a:pt x="730" y="0"/>
                    <a:pt x="632" y="0"/>
                  </a:cubicBezTo>
                  <a:close/>
                </a:path>
              </a:pathLst>
            </a:custGeom>
            <a:solidFill>
              <a:srgbClr val="FBCD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4;p17">
              <a:extLst>
                <a:ext uri="{FF2B5EF4-FFF2-40B4-BE49-F238E27FC236}">
                  <a16:creationId xmlns:a16="http://schemas.microsoft.com/office/drawing/2014/main" id="{EB7EBC1E-EFCC-CCAB-D3AF-53CD35E37A96}"/>
                </a:ext>
              </a:extLst>
            </p:cNvPr>
            <p:cNvSpPr/>
            <p:nvPr/>
          </p:nvSpPr>
          <p:spPr>
            <a:xfrm>
              <a:off x="6788188" y="3484897"/>
              <a:ext cx="166039" cy="140438"/>
            </a:xfrm>
            <a:custGeom>
              <a:avLst/>
              <a:gdLst/>
              <a:ahLst/>
              <a:cxnLst/>
              <a:rect l="l" t="t" r="r" b="b"/>
              <a:pathLst>
                <a:path w="1440" h="1218" extrusionOk="0">
                  <a:moveTo>
                    <a:pt x="323" y="0"/>
                  </a:moveTo>
                  <a:cubicBezTo>
                    <a:pt x="202" y="0"/>
                    <a:pt x="101" y="92"/>
                    <a:pt x="87" y="209"/>
                  </a:cubicBezTo>
                  <a:lnTo>
                    <a:pt x="16" y="838"/>
                  </a:lnTo>
                  <a:cubicBezTo>
                    <a:pt x="0" y="964"/>
                    <a:pt x="92" y="1081"/>
                    <a:pt x="218" y="1096"/>
                  </a:cubicBezTo>
                  <a:lnTo>
                    <a:pt x="1277" y="1217"/>
                  </a:lnTo>
                  <a:lnTo>
                    <a:pt x="1439" y="133"/>
                  </a:lnTo>
                  <a:lnTo>
                    <a:pt x="350" y="2"/>
                  </a:lnTo>
                  <a:cubicBezTo>
                    <a:pt x="341" y="1"/>
                    <a:pt x="332" y="0"/>
                    <a:pt x="32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5;p17">
              <a:extLst>
                <a:ext uri="{FF2B5EF4-FFF2-40B4-BE49-F238E27FC236}">
                  <a16:creationId xmlns:a16="http://schemas.microsoft.com/office/drawing/2014/main" id="{AC795614-A201-C5CC-10C7-F18E55B67D34}"/>
                </a:ext>
              </a:extLst>
            </p:cNvPr>
            <p:cNvSpPr/>
            <p:nvPr/>
          </p:nvSpPr>
          <p:spPr>
            <a:xfrm>
              <a:off x="6739645" y="3902410"/>
              <a:ext cx="162004" cy="140554"/>
            </a:xfrm>
            <a:custGeom>
              <a:avLst/>
              <a:gdLst/>
              <a:ahLst/>
              <a:cxnLst/>
              <a:rect l="l" t="t" r="r" b="b"/>
              <a:pathLst>
                <a:path w="1405" h="1219" extrusionOk="0">
                  <a:moveTo>
                    <a:pt x="318" y="1"/>
                  </a:moveTo>
                  <a:cubicBezTo>
                    <a:pt x="202" y="1"/>
                    <a:pt x="101" y="88"/>
                    <a:pt x="87" y="210"/>
                  </a:cubicBezTo>
                  <a:lnTo>
                    <a:pt x="11" y="838"/>
                  </a:lnTo>
                  <a:cubicBezTo>
                    <a:pt x="1" y="965"/>
                    <a:pt x="92" y="1082"/>
                    <a:pt x="219" y="1097"/>
                  </a:cubicBezTo>
                  <a:lnTo>
                    <a:pt x="1267" y="1218"/>
                  </a:lnTo>
                  <a:lnTo>
                    <a:pt x="1404" y="129"/>
                  </a:lnTo>
                  <a:lnTo>
                    <a:pt x="345" y="3"/>
                  </a:lnTo>
                  <a:cubicBezTo>
                    <a:pt x="336" y="1"/>
                    <a:pt x="327" y="1"/>
                    <a:pt x="318"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6;p17">
              <a:extLst>
                <a:ext uri="{FF2B5EF4-FFF2-40B4-BE49-F238E27FC236}">
                  <a16:creationId xmlns:a16="http://schemas.microsoft.com/office/drawing/2014/main" id="{38B2C21A-9476-69C0-3675-38A4A0256B91}"/>
                </a:ext>
              </a:extLst>
            </p:cNvPr>
            <p:cNvSpPr/>
            <p:nvPr/>
          </p:nvSpPr>
          <p:spPr>
            <a:xfrm>
              <a:off x="6851259" y="3495505"/>
              <a:ext cx="562573" cy="574437"/>
            </a:xfrm>
            <a:custGeom>
              <a:avLst/>
              <a:gdLst/>
              <a:ahLst/>
              <a:cxnLst/>
              <a:rect l="l" t="t" r="r" b="b"/>
              <a:pathLst>
                <a:path w="4879" h="4982" extrusionOk="0">
                  <a:moveTo>
                    <a:pt x="548" y="1"/>
                  </a:moveTo>
                  <a:lnTo>
                    <a:pt x="421" y="1090"/>
                  </a:lnTo>
                  <a:lnTo>
                    <a:pt x="2584" y="1343"/>
                  </a:lnTo>
                  <a:cubicBezTo>
                    <a:pt x="3278" y="1424"/>
                    <a:pt x="3790" y="2052"/>
                    <a:pt x="3714" y="2751"/>
                  </a:cubicBezTo>
                  <a:cubicBezTo>
                    <a:pt x="3643" y="3401"/>
                    <a:pt x="3087" y="3885"/>
                    <a:pt x="2447" y="3885"/>
                  </a:cubicBezTo>
                  <a:cubicBezTo>
                    <a:pt x="2399" y="3885"/>
                    <a:pt x="2350" y="3882"/>
                    <a:pt x="2300" y="3876"/>
                  </a:cubicBezTo>
                  <a:lnTo>
                    <a:pt x="127" y="3623"/>
                  </a:lnTo>
                  <a:lnTo>
                    <a:pt x="1" y="4712"/>
                  </a:lnTo>
                  <a:lnTo>
                    <a:pt x="2153" y="4965"/>
                  </a:lnTo>
                  <a:cubicBezTo>
                    <a:pt x="2247" y="4976"/>
                    <a:pt x="2341" y="4981"/>
                    <a:pt x="2435" y="4981"/>
                  </a:cubicBezTo>
                  <a:cubicBezTo>
                    <a:pt x="2967" y="4981"/>
                    <a:pt x="3484" y="4810"/>
                    <a:pt x="3906" y="4479"/>
                  </a:cubicBezTo>
                  <a:cubicBezTo>
                    <a:pt x="4413" y="4089"/>
                    <a:pt x="4732" y="3521"/>
                    <a:pt x="4808" y="2883"/>
                  </a:cubicBezTo>
                  <a:cubicBezTo>
                    <a:pt x="4879" y="2250"/>
                    <a:pt x="4701" y="1622"/>
                    <a:pt x="4301" y="1125"/>
                  </a:cubicBezTo>
                  <a:cubicBezTo>
                    <a:pt x="3906" y="634"/>
                    <a:pt x="3329" y="325"/>
                    <a:pt x="2706" y="249"/>
                  </a:cubicBezTo>
                  <a:lnTo>
                    <a:pt x="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7;p17">
              <a:extLst>
                <a:ext uri="{FF2B5EF4-FFF2-40B4-BE49-F238E27FC236}">
                  <a16:creationId xmlns:a16="http://schemas.microsoft.com/office/drawing/2014/main" id="{E276CFF1-7CB6-2326-BDA4-4191EEBD1BDD}"/>
                </a:ext>
              </a:extLst>
            </p:cNvPr>
            <p:cNvSpPr/>
            <p:nvPr/>
          </p:nvSpPr>
          <p:spPr>
            <a:xfrm>
              <a:off x="7203886" y="3397374"/>
              <a:ext cx="918289" cy="505025"/>
            </a:xfrm>
            <a:custGeom>
              <a:avLst/>
              <a:gdLst/>
              <a:ahLst/>
              <a:cxnLst/>
              <a:rect l="l" t="t" r="r" b="b"/>
              <a:pathLst>
                <a:path w="7964" h="4380" extrusionOk="0">
                  <a:moveTo>
                    <a:pt x="6975" y="1"/>
                  </a:moveTo>
                  <a:lnTo>
                    <a:pt x="5329" y="766"/>
                  </a:lnTo>
                  <a:lnTo>
                    <a:pt x="5613" y="1774"/>
                  </a:lnTo>
                  <a:cubicBezTo>
                    <a:pt x="5775" y="2265"/>
                    <a:pt x="5851" y="2792"/>
                    <a:pt x="4949" y="2863"/>
                  </a:cubicBezTo>
                  <a:cubicBezTo>
                    <a:pt x="4771" y="2878"/>
                    <a:pt x="4136" y="2903"/>
                    <a:pt x="3476" y="2903"/>
                  </a:cubicBezTo>
                  <a:cubicBezTo>
                    <a:pt x="3011" y="2903"/>
                    <a:pt x="2533" y="2890"/>
                    <a:pt x="2194" y="2853"/>
                  </a:cubicBezTo>
                  <a:cubicBezTo>
                    <a:pt x="2194" y="2853"/>
                    <a:pt x="1373" y="2690"/>
                    <a:pt x="983" y="2498"/>
                  </a:cubicBezTo>
                  <a:cubicBezTo>
                    <a:pt x="929" y="2472"/>
                    <a:pt x="878" y="2460"/>
                    <a:pt x="829" y="2460"/>
                  </a:cubicBezTo>
                  <a:cubicBezTo>
                    <a:pt x="528" y="2460"/>
                    <a:pt x="323" y="2900"/>
                    <a:pt x="253" y="3035"/>
                  </a:cubicBezTo>
                  <a:cubicBezTo>
                    <a:pt x="182" y="3167"/>
                    <a:pt x="0" y="3693"/>
                    <a:pt x="177" y="3921"/>
                  </a:cubicBezTo>
                  <a:cubicBezTo>
                    <a:pt x="341" y="4139"/>
                    <a:pt x="666" y="4374"/>
                    <a:pt x="1121" y="4374"/>
                  </a:cubicBezTo>
                  <a:cubicBezTo>
                    <a:pt x="1144" y="4374"/>
                    <a:pt x="1167" y="4373"/>
                    <a:pt x="1191" y="4372"/>
                  </a:cubicBezTo>
                  <a:cubicBezTo>
                    <a:pt x="1449" y="4357"/>
                    <a:pt x="1662" y="4210"/>
                    <a:pt x="1662" y="4210"/>
                  </a:cubicBezTo>
                  <a:cubicBezTo>
                    <a:pt x="2220" y="4262"/>
                    <a:pt x="3543" y="4379"/>
                    <a:pt x="4775" y="4379"/>
                  </a:cubicBezTo>
                  <a:cubicBezTo>
                    <a:pt x="5479" y="4379"/>
                    <a:pt x="6152" y="4341"/>
                    <a:pt x="6636" y="4230"/>
                  </a:cubicBezTo>
                  <a:cubicBezTo>
                    <a:pt x="7963" y="3926"/>
                    <a:pt x="7857" y="2645"/>
                    <a:pt x="7644" y="1870"/>
                  </a:cubicBezTo>
                  <a:cubicBezTo>
                    <a:pt x="7376" y="907"/>
                    <a:pt x="6975" y="1"/>
                    <a:pt x="697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8;p17">
              <a:extLst>
                <a:ext uri="{FF2B5EF4-FFF2-40B4-BE49-F238E27FC236}">
                  <a16:creationId xmlns:a16="http://schemas.microsoft.com/office/drawing/2014/main" id="{C2EA8E4F-3EEA-B1F5-CD81-8C4A41C5B1E5}"/>
                </a:ext>
              </a:extLst>
            </p:cNvPr>
            <p:cNvSpPr/>
            <p:nvPr/>
          </p:nvSpPr>
          <p:spPr>
            <a:xfrm>
              <a:off x="6447695" y="3530557"/>
              <a:ext cx="308441" cy="122221"/>
            </a:xfrm>
            <a:custGeom>
              <a:avLst/>
              <a:gdLst/>
              <a:ahLst/>
              <a:cxnLst/>
              <a:rect l="l" t="t" r="r" b="b"/>
              <a:pathLst>
                <a:path w="2675" h="1060" extrusionOk="0">
                  <a:moveTo>
                    <a:pt x="897" y="1"/>
                  </a:moveTo>
                  <a:lnTo>
                    <a:pt x="1094" y="593"/>
                  </a:lnTo>
                  <a:lnTo>
                    <a:pt x="0" y="948"/>
                  </a:lnTo>
                  <a:lnTo>
                    <a:pt x="1748" y="1060"/>
                  </a:lnTo>
                  <a:lnTo>
                    <a:pt x="1591" y="421"/>
                  </a:lnTo>
                  <a:lnTo>
                    <a:pt x="2675" y="143"/>
                  </a:lnTo>
                  <a:lnTo>
                    <a:pt x="8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9;p17">
              <a:extLst>
                <a:ext uri="{FF2B5EF4-FFF2-40B4-BE49-F238E27FC236}">
                  <a16:creationId xmlns:a16="http://schemas.microsoft.com/office/drawing/2014/main" id="{50EF38AD-3096-BDA0-463A-F3CA3B8C079B}"/>
                </a:ext>
              </a:extLst>
            </p:cNvPr>
            <p:cNvSpPr/>
            <p:nvPr/>
          </p:nvSpPr>
          <p:spPr>
            <a:xfrm>
              <a:off x="6390389" y="3920743"/>
              <a:ext cx="316743" cy="132137"/>
            </a:xfrm>
            <a:custGeom>
              <a:avLst/>
              <a:gdLst/>
              <a:ahLst/>
              <a:cxnLst/>
              <a:rect l="l" t="t" r="r" b="b"/>
              <a:pathLst>
                <a:path w="2747" h="1146" extrusionOk="0">
                  <a:moveTo>
                    <a:pt x="989" y="1"/>
                  </a:moveTo>
                  <a:lnTo>
                    <a:pt x="1120" y="614"/>
                  </a:lnTo>
                  <a:lnTo>
                    <a:pt x="1" y="852"/>
                  </a:lnTo>
                  <a:lnTo>
                    <a:pt x="1728" y="1145"/>
                  </a:lnTo>
                  <a:lnTo>
                    <a:pt x="1637" y="492"/>
                  </a:lnTo>
                  <a:lnTo>
                    <a:pt x="2746" y="330"/>
                  </a:lnTo>
                  <a:lnTo>
                    <a:pt x="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10;p17">
              <a:extLst>
                <a:ext uri="{FF2B5EF4-FFF2-40B4-BE49-F238E27FC236}">
                  <a16:creationId xmlns:a16="http://schemas.microsoft.com/office/drawing/2014/main" id="{CB98F6A7-E49C-BB57-51B5-90250FD70F9F}"/>
                </a:ext>
              </a:extLst>
            </p:cNvPr>
            <p:cNvSpPr/>
            <p:nvPr/>
          </p:nvSpPr>
          <p:spPr>
            <a:xfrm>
              <a:off x="6412642" y="3039941"/>
              <a:ext cx="219656" cy="343947"/>
            </a:xfrm>
            <a:custGeom>
              <a:avLst/>
              <a:gdLst/>
              <a:ahLst/>
              <a:cxnLst/>
              <a:rect l="l" t="t" r="r" b="b"/>
              <a:pathLst>
                <a:path w="1905" h="2983" extrusionOk="0">
                  <a:moveTo>
                    <a:pt x="603" y="1"/>
                  </a:moveTo>
                  <a:lnTo>
                    <a:pt x="603" y="1"/>
                  </a:lnTo>
                  <a:cubicBezTo>
                    <a:pt x="456" y="401"/>
                    <a:pt x="811" y="528"/>
                    <a:pt x="745" y="1019"/>
                  </a:cubicBezTo>
                  <a:cubicBezTo>
                    <a:pt x="715" y="1201"/>
                    <a:pt x="578" y="1151"/>
                    <a:pt x="497" y="1353"/>
                  </a:cubicBezTo>
                  <a:lnTo>
                    <a:pt x="476" y="1860"/>
                  </a:lnTo>
                  <a:lnTo>
                    <a:pt x="61" y="2189"/>
                  </a:lnTo>
                  <a:cubicBezTo>
                    <a:pt x="0" y="2351"/>
                    <a:pt x="198" y="2534"/>
                    <a:pt x="198" y="2534"/>
                  </a:cubicBezTo>
                  <a:cubicBezTo>
                    <a:pt x="198" y="2534"/>
                    <a:pt x="597" y="2983"/>
                    <a:pt x="902" y="2983"/>
                  </a:cubicBezTo>
                  <a:cubicBezTo>
                    <a:pt x="917" y="2983"/>
                    <a:pt x="933" y="2982"/>
                    <a:pt x="948" y="2979"/>
                  </a:cubicBezTo>
                  <a:cubicBezTo>
                    <a:pt x="1388" y="2913"/>
                    <a:pt x="1905" y="411"/>
                    <a:pt x="1905" y="411"/>
                  </a:cubicBezTo>
                  <a:lnTo>
                    <a:pt x="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11;p17">
              <a:extLst>
                <a:ext uri="{FF2B5EF4-FFF2-40B4-BE49-F238E27FC236}">
                  <a16:creationId xmlns:a16="http://schemas.microsoft.com/office/drawing/2014/main" id="{AB8C3BD0-54F0-0BBE-205F-2AF1ABC7404E}"/>
                </a:ext>
              </a:extLst>
            </p:cNvPr>
            <p:cNvSpPr/>
            <p:nvPr/>
          </p:nvSpPr>
          <p:spPr>
            <a:xfrm>
              <a:off x="6639791" y="2803454"/>
              <a:ext cx="268199" cy="335530"/>
            </a:xfrm>
            <a:custGeom>
              <a:avLst/>
              <a:gdLst/>
              <a:ahLst/>
              <a:cxnLst/>
              <a:rect l="l" t="t" r="r" b="b"/>
              <a:pathLst>
                <a:path w="2326" h="2910" extrusionOk="0">
                  <a:moveTo>
                    <a:pt x="978" y="0"/>
                  </a:moveTo>
                  <a:cubicBezTo>
                    <a:pt x="973" y="299"/>
                    <a:pt x="857" y="806"/>
                    <a:pt x="649" y="1368"/>
                  </a:cubicBezTo>
                  <a:cubicBezTo>
                    <a:pt x="447" y="1925"/>
                    <a:pt x="198" y="2391"/>
                    <a:pt x="1" y="2624"/>
                  </a:cubicBezTo>
                  <a:lnTo>
                    <a:pt x="700" y="2872"/>
                  </a:lnTo>
                  <a:cubicBezTo>
                    <a:pt x="770" y="2897"/>
                    <a:pt x="842" y="2909"/>
                    <a:pt x="916" y="2909"/>
                  </a:cubicBezTo>
                  <a:cubicBezTo>
                    <a:pt x="1349" y="2909"/>
                    <a:pt x="1823" y="2494"/>
                    <a:pt x="2052" y="1874"/>
                  </a:cubicBezTo>
                  <a:cubicBezTo>
                    <a:pt x="2326" y="1145"/>
                    <a:pt x="2159" y="421"/>
                    <a:pt x="1683" y="253"/>
                  </a:cubicBezTo>
                  <a:lnTo>
                    <a:pt x="9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12;p17">
              <a:extLst>
                <a:ext uri="{FF2B5EF4-FFF2-40B4-BE49-F238E27FC236}">
                  <a16:creationId xmlns:a16="http://schemas.microsoft.com/office/drawing/2014/main" id="{61D54546-10F7-0BFD-67EE-967D4DA86889}"/>
                </a:ext>
              </a:extLst>
            </p:cNvPr>
            <p:cNvSpPr/>
            <p:nvPr/>
          </p:nvSpPr>
          <p:spPr>
            <a:xfrm>
              <a:off x="6060965" y="2431369"/>
              <a:ext cx="771736" cy="700347"/>
            </a:xfrm>
            <a:custGeom>
              <a:avLst/>
              <a:gdLst/>
              <a:ahLst/>
              <a:cxnLst/>
              <a:rect l="l" t="t" r="r" b="b"/>
              <a:pathLst>
                <a:path w="6693" h="6074" extrusionOk="0">
                  <a:moveTo>
                    <a:pt x="2427" y="0"/>
                  </a:moveTo>
                  <a:cubicBezTo>
                    <a:pt x="2716" y="370"/>
                    <a:pt x="2529" y="1738"/>
                    <a:pt x="1966" y="3253"/>
                  </a:cubicBezTo>
                  <a:cubicBezTo>
                    <a:pt x="1372" y="4831"/>
                    <a:pt x="542" y="5998"/>
                    <a:pt x="86" y="5998"/>
                  </a:cubicBezTo>
                  <a:cubicBezTo>
                    <a:pt x="56" y="5998"/>
                    <a:pt x="27" y="5993"/>
                    <a:pt x="1" y="5983"/>
                  </a:cubicBezTo>
                  <a:lnTo>
                    <a:pt x="1" y="5983"/>
                  </a:lnTo>
                  <a:cubicBezTo>
                    <a:pt x="1" y="5983"/>
                    <a:pt x="77" y="6030"/>
                    <a:pt x="216" y="6030"/>
                  </a:cubicBezTo>
                  <a:cubicBezTo>
                    <a:pt x="270" y="6030"/>
                    <a:pt x="334" y="6023"/>
                    <a:pt x="406" y="6003"/>
                  </a:cubicBezTo>
                  <a:cubicBezTo>
                    <a:pt x="903" y="5862"/>
                    <a:pt x="1684" y="5561"/>
                    <a:pt x="2823" y="5561"/>
                  </a:cubicBezTo>
                  <a:cubicBezTo>
                    <a:pt x="3564" y="5561"/>
                    <a:pt x="4457" y="5688"/>
                    <a:pt x="5522" y="6069"/>
                  </a:cubicBezTo>
                  <a:cubicBezTo>
                    <a:pt x="5530" y="6072"/>
                    <a:pt x="5539" y="6073"/>
                    <a:pt x="5548" y="6073"/>
                  </a:cubicBezTo>
                  <a:cubicBezTo>
                    <a:pt x="5724" y="6073"/>
                    <a:pt x="6058" y="5525"/>
                    <a:pt x="6323" y="4808"/>
                  </a:cubicBezTo>
                  <a:cubicBezTo>
                    <a:pt x="6601" y="4063"/>
                    <a:pt x="6692" y="3399"/>
                    <a:pt x="6530" y="3339"/>
                  </a:cubicBezTo>
                  <a:lnTo>
                    <a:pt x="6530" y="3334"/>
                  </a:lnTo>
                  <a:cubicBezTo>
                    <a:pt x="3825" y="2366"/>
                    <a:pt x="3040" y="867"/>
                    <a:pt x="2569" y="173"/>
                  </a:cubicBezTo>
                  <a:cubicBezTo>
                    <a:pt x="2513" y="92"/>
                    <a:pt x="2468" y="41"/>
                    <a:pt x="2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13;p17">
              <a:extLst>
                <a:ext uri="{FF2B5EF4-FFF2-40B4-BE49-F238E27FC236}">
                  <a16:creationId xmlns:a16="http://schemas.microsoft.com/office/drawing/2014/main" id="{F3D8F115-5F7D-BF08-8CF4-3AEF8C2377E2}"/>
                </a:ext>
              </a:extLst>
            </p:cNvPr>
            <p:cNvSpPr/>
            <p:nvPr/>
          </p:nvSpPr>
          <p:spPr>
            <a:xfrm>
              <a:off x="6000200" y="2406233"/>
              <a:ext cx="376356" cy="718104"/>
            </a:xfrm>
            <a:custGeom>
              <a:avLst/>
              <a:gdLst/>
              <a:ahLst/>
              <a:cxnLst/>
              <a:rect l="l" t="t" r="r" b="b"/>
              <a:pathLst>
                <a:path w="3264" h="6228" extrusionOk="0">
                  <a:moveTo>
                    <a:pt x="2628" y="1"/>
                  </a:moveTo>
                  <a:cubicBezTo>
                    <a:pt x="2098" y="1"/>
                    <a:pt x="1260" y="1173"/>
                    <a:pt x="690" y="2761"/>
                  </a:cubicBezTo>
                  <a:cubicBezTo>
                    <a:pt x="72" y="4473"/>
                    <a:pt x="1" y="6018"/>
                    <a:pt x="523" y="6206"/>
                  </a:cubicBezTo>
                  <a:cubicBezTo>
                    <a:pt x="560" y="6221"/>
                    <a:pt x="600" y="6228"/>
                    <a:pt x="642" y="6228"/>
                  </a:cubicBezTo>
                  <a:cubicBezTo>
                    <a:pt x="1176" y="6228"/>
                    <a:pt x="2011" y="5049"/>
                    <a:pt x="2579" y="3465"/>
                  </a:cubicBezTo>
                  <a:cubicBezTo>
                    <a:pt x="3192" y="1753"/>
                    <a:pt x="3263" y="208"/>
                    <a:pt x="2741" y="21"/>
                  </a:cubicBezTo>
                  <a:cubicBezTo>
                    <a:pt x="2706" y="7"/>
                    <a:pt x="2668" y="1"/>
                    <a:pt x="2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14;p17">
              <a:extLst>
                <a:ext uri="{FF2B5EF4-FFF2-40B4-BE49-F238E27FC236}">
                  <a16:creationId xmlns:a16="http://schemas.microsoft.com/office/drawing/2014/main" id="{02E03C49-AEB1-C735-CBAD-AC400298D65C}"/>
                </a:ext>
              </a:extLst>
            </p:cNvPr>
            <p:cNvSpPr/>
            <p:nvPr/>
          </p:nvSpPr>
          <p:spPr>
            <a:xfrm>
              <a:off x="6169005" y="2719167"/>
              <a:ext cx="153817" cy="194746"/>
            </a:xfrm>
            <a:custGeom>
              <a:avLst/>
              <a:gdLst/>
              <a:ahLst/>
              <a:cxnLst/>
              <a:rect l="l" t="t" r="r" b="b"/>
              <a:pathLst>
                <a:path w="1334" h="1689" extrusionOk="0">
                  <a:moveTo>
                    <a:pt x="973" y="1"/>
                  </a:moveTo>
                  <a:cubicBezTo>
                    <a:pt x="619" y="1"/>
                    <a:pt x="289" y="219"/>
                    <a:pt x="158" y="564"/>
                  </a:cubicBezTo>
                  <a:cubicBezTo>
                    <a:pt x="1" y="1015"/>
                    <a:pt x="234" y="1506"/>
                    <a:pt x="675" y="1668"/>
                  </a:cubicBezTo>
                  <a:cubicBezTo>
                    <a:pt x="690" y="1678"/>
                    <a:pt x="710" y="1684"/>
                    <a:pt x="730" y="1689"/>
                  </a:cubicBezTo>
                  <a:cubicBezTo>
                    <a:pt x="867" y="1400"/>
                    <a:pt x="999" y="1081"/>
                    <a:pt x="1120" y="751"/>
                  </a:cubicBezTo>
                  <a:cubicBezTo>
                    <a:pt x="1201" y="518"/>
                    <a:pt x="1272" y="301"/>
                    <a:pt x="1333" y="83"/>
                  </a:cubicBezTo>
                  <a:cubicBezTo>
                    <a:pt x="1313" y="73"/>
                    <a:pt x="1293" y="63"/>
                    <a:pt x="1267" y="52"/>
                  </a:cubicBezTo>
                  <a:cubicBezTo>
                    <a:pt x="1170" y="17"/>
                    <a:pt x="1070" y="1"/>
                    <a:pt x="9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15;p17">
              <a:extLst>
                <a:ext uri="{FF2B5EF4-FFF2-40B4-BE49-F238E27FC236}">
                  <a16:creationId xmlns:a16="http://schemas.microsoft.com/office/drawing/2014/main" id="{52983F1D-FA1F-18A7-4E1A-D21DCF3B1C7A}"/>
                </a:ext>
              </a:extLst>
            </p:cNvPr>
            <p:cNvSpPr/>
            <p:nvPr/>
          </p:nvSpPr>
          <p:spPr>
            <a:xfrm>
              <a:off x="6409068" y="3156513"/>
              <a:ext cx="168922" cy="208928"/>
            </a:xfrm>
            <a:custGeom>
              <a:avLst/>
              <a:gdLst/>
              <a:ahLst/>
              <a:cxnLst/>
              <a:rect l="l" t="t" r="r" b="b"/>
              <a:pathLst>
                <a:path w="1465" h="1812" extrusionOk="0">
                  <a:moveTo>
                    <a:pt x="632" y="0"/>
                  </a:moveTo>
                  <a:cubicBezTo>
                    <a:pt x="541" y="0"/>
                    <a:pt x="437" y="51"/>
                    <a:pt x="371" y="246"/>
                  </a:cubicBezTo>
                  <a:cubicBezTo>
                    <a:pt x="229" y="651"/>
                    <a:pt x="1" y="1148"/>
                    <a:pt x="21" y="1295"/>
                  </a:cubicBezTo>
                  <a:cubicBezTo>
                    <a:pt x="36" y="1447"/>
                    <a:pt x="244" y="1578"/>
                    <a:pt x="244" y="1578"/>
                  </a:cubicBezTo>
                  <a:lnTo>
                    <a:pt x="629" y="1811"/>
                  </a:lnTo>
                  <a:cubicBezTo>
                    <a:pt x="629" y="1811"/>
                    <a:pt x="1080" y="1811"/>
                    <a:pt x="1156" y="1523"/>
                  </a:cubicBezTo>
                  <a:cubicBezTo>
                    <a:pt x="1227" y="1234"/>
                    <a:pt x="1465" y="357"/>
                    <a:pt x="1282" y="246"/>
                  </a:cubicBezTo>
                  <a:cubicBezTo>
                    <a:pt x="1065" y="114"/>
                    <a:pt x="811" y="59"/>
                    <a:pt x="811" y="59"/>
                  </a:cubicBezTo>
                  <a:cubicBezTo>
                    <a:pt x="811" y="59"/>
                    <a:pt x="730" y="0"/>
                    <a:pt x="63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4804-A3A6-3A7E-6E57-7ADDD70EED87}"/>
              </a:ext>
            </a:extLst>
          </p:cNvPr>
          <p:cNvSpPr>
            <a:spLocks noGrp="1"/>
          </p:cNvSpPr>
          <p:nvPr>
            <p:ph type="title"/>
          </p:nvPr>
        </p:nvSpPr>
        <p:spPr/>
        <p:txBody>
          <a:bodyPr/>
          <a:lstStyle/>
          <a:p>
            <a:r>
              <a:rPr lang="en-IN" dirty="0"/>
              <a:t>Types of Fake News and Patterns that help in detection</a:t>
            </a:r>
          </a:p>
        </p:txBody>
      </p:sp>
      <p:grpSp>
        <p:nvGrpSpPr>
          <p:cNvPr id="80" name="Google Shape;492;p18">
            <a:extLst>
              <a:ext uri="{FF2B5EF4-FFF2-40B4-BE49-F238E27FC236}">
                <a16:creationId xmlns:a16="http://schemas.microsoft.com/office/drawing/2014/main" id="{1AF66015-98AC-46C5-59B4-3263C5CD0C0B}"/>
              </a:ext>
            </a:extLst>
          </p:cNvPr>
          <p:cNvGrpSpPr/>
          <p:nvPr/>
        </p:nvGrpSpPr>
        <p:grpSpPr>
          <a:xfrm>
            <a:off x="0" y="1070517"/>
            <a:ext cx="3337977" cy="3389971"/>
            <a:chOff x="457198" y="1624700"/>
            <a:chExt cx="3337977" cy="3105699"/>
          </a:xfrm>
        </p:grpSpPr>
        <p:sp>
          <p:nvSpPr>
            <p:cNvPr id="81" name="Google Shape;493;p18">
              <a:extLst>
                <a:ext uri="{FF2B5EF4-FFF2-40B4-BE49-F238E27FC236}">
                  <a16:creationId xmlns:a16="http://schemas.microsoft.com/office/drawing/2014/main" id="{B3AD5F3E-F322-3490-D88D-25A5AFE545BC}"/>
                </a:ext>
              </a:extLst>
            </p:cNvPr>
            <p:cNvSpPr/>
            <p:nvPr/>
          </p:nvSpPr>
          <p:spPr>
            <a:xfrm>
              <a:off x="2266141" y="4332914"/>
              <a:ext cx="1438830" cy="351769"/>
            </a:xfrm>
            <a:custGeom>
              <a:avLst/>
              <a:gdLst/>
              <a:ahLst/>
              <a:cxnLst/>
              <a:rect l="l" t="t" r="r" b="b"/>
              <a:pathLst>
                <a:path w="10512" h="2570" extrusionOk="0">
                  <a:moveTo>
                    <a:pt x="5259" y="1"/>
                  </a:moveTo>
                  <a:cubicBezTo>
                    <a:pt x="2356" y="1"/>
                    <a:pt x="1" y="573"/>
                    <a:pt x="1" y="1288"/>
                  </a:cubicBezTo>
                  <a:cubicBezTo>
                    <a:pt x="1" y="1997"/>
                    <a:pt x="2356" y="2569"/>
                    <a:pt x="5259" y="2569"/>
                  </a:cubicBezTo>
                  <a:cubicBezTo>
                    <a:pt x="8162" y="2569"/>
                    <a:pt x="10512" y="1997"/>
                    <a:pt x="10512" y="1288"/>
                  </a:cubicBezTo>
                  <a:cubicBezTo>
                    <a:pt x="10512" y="573"/>
                    <a:pt x="8162" y="1"/>
                    <a:pt x="5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94;p18">
              <a:extLst>
                <a:ext uri="{FF2B5EF4-FFF2-40B4-BE49-F238E27FC236}">
                  <a16:creationId xmlns:a16="http://schemas.microsoft.com/office/drawing/2014/main" id="{C83C10CB-BE76-7C87-C7ED-F5796197AD05}"/>
                </a:ext>
              </a:extLst>
            </p:cNvPr>
            <p:cNvSpPr/>
            <p:nvPr/>
          </p:nvSpPr>
          <p:spPr>
            <a:xfrm>
              <a:off x="3267384" y="4325386"/>
              <a:ext cx="269917" cy="219137"/>
            </a:xfrm>
            <a:custGeom>
              <a:avLst/>
              <a:gdLst/>
              <a:ahLst/>
              <a:cxnLst/>
              <a:rect l="l" t="t" r="r" b="b"/>
              <a:pathLst>
                <a:path w="1972" h="1601" extrusionOk="0">
                  <a:moveTo>
                    <a:pt x="827" y="190"/>
                  </a:moveTo>
                  <a:cubicBezTo>
                    <a:pt x="827" y="191"/>
                    <a:pt x="826" y="191"/>
                    <a:pt x="826" y="193"/>
                  </a:cubicBezTo>
                  <a:cubicBezTo>
                    <a:pt x="827" y="192"/>
                    <a:pt x="827" y="191"/>
                    <a:pt x="827" y="190"/>
                  </a:cubicBezTo>
                  <a:close/>
                  <a:moveTo>
                    <a:pt x="244" y="0"/>
                  </a:moveTo>
                  <a:cubicBezTo>
                    <a:pt x="239" y="5"/>
                    <a:pt x="234" y="5"/>
                    <a:pt x="229" y="10"/>
                  </a:cubicBezTo>
                  <a:cubicBezTo>
                    <a:pt x="87" y="157"/>
                    <a:pt x="1" y="785"/>
                    <a:pt x="82" y="801"/>
                  </a:cubicBezTo>
                  <a:cubicBezTo>
                    <a:pt x="112" y="807"/>
                    <a:pt x="138" y="809"/>
                    <a:pt x="160" y="809"/>
                  </a:cubicBezTo>
                  <a:cubicBezTo>
                    <a:pt x="229" y="809"/>
                    <a:pt x="263" y="785"/>
                    <a:pt x="295" y="785"/>
                  </a:cubicBezTo>
                  <a:cubicBezTo>
                    <a:pt x="325" y="785"/>
                    <a:pt x="354" y="807"/>
                    <a:pt x="411" y="892"/>
                  </a:cubicBezTo>
                  <a:cubicBezTo>
                    <a:pt x="543" y="1094"/>
                    <a:pt x="897" y="1601"/>
                    <a:pt x="1404" y="1601"/>
                  </a:cubicBezTo>
                  <a:cubicBezTo>
                    <a:pt x="1971" y="1601"/>
                    <a:pt x="1267" y="567"/>
                    <a:pt x="1115" y="340"/>
                  </a:cubicBezTo>
                  <a:cubicBezTo>
                    <a:pt x="1064" y="259"/>
                    <a:pt x="968" y="147"/>
                    <a:pt x="857" y="61"/>
                  </a:cubicBezTo>
                  <a:cubicBezTo>
                    <a:pt x="847" y="105"/>
                    <a:pt x="837" y="150"/>
                    <a:pt x="827" y="190"/>
                  </a:cubicBezTo>
                  <a:lnTo>
                    <a:pt x="827" y="190"/>
                  </a:lnTo>
                  <a:cubicBezTo>
                    <a:pt x="828" y="188"/>
                    <a:pt x="831" y="188"/>
                    <a:pt x="831" y="188"/>
                  </a:cubicBezTo>
                  <a:cubicBezTo>
                    <a:pt x="831" y="188"/>
                    <a:pt x="1368" y="785"/>
                    <a:pt x="1161" y="861"/>
                  </a:cubicBezTo>
                  <a:cubicBezTo>
                    <a:pt x="1111" y="880"/>
                    <a:pt x="1063" y="888"/>
                    <a:pt x="1017" y="888"/>
                  </a:cubicBezTo>
                  <a:cubicBezTo>
                    <a:pt x="671" y="888"/>
                    <a:pt x="441" y="418"/>
                    <a:pt x="365" y="248"/>
                  </a:cubicBezTo>
                  <a:cubicBezTo>
                    <a:pt x="325" y="188"/>
                    <a:pt x="284" y="107"/>
                    <a:pt x="244" y="0"/>
                  </a:cubicBezTo>
                  <a:close/>
                </a:path>
              </a:pathLst>
            </a:custGeom>
            <a:solidFill>
              <a:srgbClr val="2D3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95;p18">
              <a:extLst>
                <a:ext uri="{FF2B5EF4-FFF2-40B4-BE49-F238E27FC236}">
                  <a16:creationId xmlns:a16="http://schemas.microsoft.com/office/drawing/2014/main" id="{8BD408A7-A6D6-D197-4FBF-9345B27846EE}"/>
                </a:ext>
              </a:extLst>
            </p:cNvPr>
            <p:cNvSpPr/>
            <p:nvPr/>
          </p:nvSpPr>
          <p:spPr>
            <a:xfrm>
              <a:off x="2718240" y="4317037"/>
              <a:ext cx="269917" cy="224064"/>
            </a:xfrm>
            <a:custGeom>
              <a:avLst/>
              <a:gdLst/>
              <a:ahLst/>
              <a:cxnLst/>
              <a:rect l="l" t="t" r="r" b="b"/>
              <a:pathLst>
                <a:path w="1972" h="1637" extrusionOk="0">
                  <a:moveTo>
                    <a:pt x="1682" y="0"/>
                  </a:moveTo>
                  <a:cubicBezTo>
                    <a:pt x="1662" y="81"/>
                    <a:pt x="1642" y="157"/>
                    <a:pt x="1627" y="228"/>
                  </a:cubicBezTo>
                  <a:cubicBezTo>
                    <a:pt x="1586" y="380"/>
                    <a:pt x="1551" y="456"/>
                    <a:pt x="1505" y="482"/>
                  </a:cubicBezTo>
                  <a:cubicBezTo>
                    <a:pt x="1394" y="682"/>
                    <a:pt x="1204" y="930"/>
                    <a:pt x="956" y="930"/>
                  </a:cubicBezTo>
                  <a:cubicBezTo>
                    <a:pt x="910" y="930"/>
                    <a:pt x="861" y="921"/>
                    <a:pt x="811" y="902"/>
                  </a:cubicBezTo>
                  <a:cubicBezTo>
                    <a:pt x="598" y="826"/>
                    <a:pt x="1140" y="228"/>
                    <a:pt x="1140" y="228"/>
                  </a:cubicBezTo>
                  <a:cubicBezTo>
                    <a:pt x="1140" y="228"/>
                    <a:pt x="1145" y="228"/>
                    <a:pt x="1151" y="233"/>
                  </a:cubicBezTo>
                  <a:cubicBezTo>
                    <a:pt x="1135" y="198"/>
                    <a:pt x="1120" y="152"/>
                    <a:pt x="1105" y="107"/>
                  </a:cubicBezTo>
                  <a:cubicBezTo>
                    <a:pt x="999" y="193"/>
                    <a:pt x="907" y="299"/>
                    <a:pt x="852" y="380"/>
                  </a:cubicBezTo>
                  <a:cubicBezTo>
                    <a:pt x="705" y="608"/>
                    <a:pt x="1" y="1637"/>
                    <a:pt x="563" y="1637"/>
                  </a:cubicBezTo>
                  <a:cubicBezTo>
                    <a:pt x="1075" y="1637"/>
                    <a:pt x="1424" y="1135"/>
                    <a:pt x="1561" y="927"/>
                  </a:cubicBezTo>
                  <a:cubicBezTo>
                    <a:pt x="1615" y="846"/>
                    <a:pt x="1644" y="825"/>
                    <a:pt x="1673" y="825"/>
                  </a:cubicBezTo>
                  <a:cubicBezTo>
                    <a:pt x="1705" y="825"/>
                    <a:pt x="1739" y="850"/>
                    <a:pt x="1809" y="850"/>
                  </a:cubicBezTo>
                  <a:cubicBezTo>
                    <a:pt x="1830" y="850"/>
                    <a:pt x="1855" y="848"/>
                    <a:pt x="1885" y="841"/>
                  </a:cubicBezTo>
                  <a:cubicBezTo>
                    <a:pt x="1971" y="826"/>
                    <a:pt x="1880" y="198"/>
                    <a:pt x="1738" y="51"/>
                  </a:cubicBezTo>
                  <a:cubicBezTo>
                    <a:pt x="1718" y="31"/>
                    <a:pt x="1703" y="16"/>
                    <a:pt x="1682" y="0"/>
                  </a:cubicBezTo>
                  <a:close/>
                </a:path>
              </a:pathLst>
            </a:custGeom>
            <a:solidFill>
              <a:srgbClr val="2D3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96;p18">
              <a:extLst>
                <a:ext uri="{FF2B5EF4-FFF2-40B4-BE49-F238E27FC236}">
                  <a16:creationId xmlns:a16="http://schemas.microsoft.com/office/drawing/2014/main" id="{5C428CA8-8949-0849-52C9-D196870907EC}"/>
                </a:ext>
              </a:extLst>
            </p:cNvPr>
            <p:cNvSpPr/>
            <p:nvPr/>
          </p:nvSpPr>
          <p:spPr>
            <a:xfrm>
              <a:off x="2077664" y="2321258"/>
              <a:ext cx="239258" cy="126883"/>
            </a:xfrm>
            <a:custGeom>
              <a:avLst/>
              <a:gdLst/>
              <a:ahLst/>
              <a:cxnLst/>
              <a:rect l="l" t="t" r="r" b="b"/>
              <a:pathLst>
                <a:path w="1748" h="927" extrusionOk="0">
                  <a:moveTo>
                    <a:pt x="645" y="1"/>
                  </a:moveTo>
                  <a:cubicBezTo>
                    <a:pt x="603" y="1"/>
                    <a:pt x="567" y="17"/>
                    <a:pt x="542" y="58"/>
                  </a:cubicBezTo>
                  <a:cubicBezTo>
                    <a:pt x="502" y="119"/>
                    <a:pt x="532" y="231"/>
                    <a:pt x="583" y="342"/>
                  </a:cubicBezTo>
                  <a:cubicBezTo>
                    <a:pt x="451" y="393"/>
                    <a:pt x="0" y="600"/>
                    <a:pt x="162" y="859"/>
                  </a:cubicBezTo>
                  <a:cubicBezTo>
                    <a:pt x="179" y="887"/>
                    <a:pt x="207" y="927"/>
                    <a:pt x="346" y="927"/>
                  </a:cubicBezTo>
                  <a:cubicBezTo>
                    <a:pt x="455" y="927"/>
                    <a:pt x="632" y="902"/>
                    <a:pt x="927" y="828"/>
                  </a:cubicBezTo>
                  <a:cubicBezTo>
                    <a:pt x="952" y="823"/>
                    <a:pt x="973" y="818"/>
                    <a:pt x="983" y="808"/>
                  </a:cubicBezTo>
                  <a:cubicBezTo>
                    <a:pt x="989" y="808"/>
                    <a:pt x="996" y="808"/>
                    <a:pt x="1003" y="808"/>
                  </a:cubicBezTo>
                  <a:cubicBezTo>
                    <a:pt x="1141" y="808"/>
                    <a:pt x="1307" y="762"/>
                    <a:pt x="1408" y="742"/>
                  </a:cubicBezTo>
                  <a:cubicBezTo>
                    <a:pt x="1575" y="717"/>
                    <a:pt x="1646" y="697"/>
                    <a:pt x="1646" y="697"/>
                  </a:cubicBezTo>
                  <a:lnTo>
                    <a:pt x="1748" y="205"/>
                  </a:lnTo>
                  <a:cubicBezTo>
                    <a:pt x="1748" y="205"/>
                    <a:pt x="1256" y="195"/>
                    <a:pt x="1084" y="165"/>
                  </a:cubicBezTo>
                  <a:cubicBezTo>
                    <a:pt x="958" y="146"/>
                    <a:pt x="773" y="1"/>
                    <a:pt x="64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97;p18">
              <a:extLst>
                <a:ext uri="{FF2B5EF4-FFF2-40B4-BE49-F238E27FC236}">
                  <a16:creationId xmlns:a16="http://schemas.microsoft.com/office/drawing/2014/main" id="{D7E97C44-0736-E287-339A-3E716C4D1AE9}"/>
                </a:ext>
              </a:extLst>
            </p:cNvPr>
            <p:cNvSpPr/>
            <p:nvPr/>
          </p:nvSpPr>
          <p:spPr>
            <a:xfrm>
              <a:off x="3128045" y="2013700"/>
              <a:ext cx="540930" cy="1100612"/>
            </a:xfrm>
            <a:custGeom>
              <a:avLst/>
              <a:gdLst/>
              <a:ahLst/>
              <a:cxnLst/>
              <a:rect l="l" t="t" r="r" b="b"/>
              <a:pathLst>
                <a:path w="3952" h="8041" extrusionOk="0">
                  <a:moveTo>
                    <a:pt x="1191" y="299"/>
                  </a:moveTo>
                  <a:cubicBezTo>
                    <a:pt x="1191" y="300"/>
                    <a:pt x="1191" y="302"/>
                    <a:pt x="1191" y="307"/>
                  </a:cubicBezTo>
                  <a:lnTo>
                    <a:pt x="1191" y="307"/>
                  </a:lnTo>
                  <a:cubicBezTo>
                    <a:pt x="1191" y="305"/>
                    <a:pt x="1191" y="302"/>
                    <a:pt x="1191" y="299"/>
                  </a:cubicBezTo>
                  <a:close/>
                  <a:moveTo>
                    <a:pt x="132" y="1"/>
                  </a:moveTo>
                  <a:cubicBezTo>
                    <a:pt x="132" y="1"/>
                    <a:pt x="0" y="1870"/>
                    <a:pt x="223" y="2711"/>
                  </a:cubicBezTo>
                  <a:cubicBezTo>
                    <a:pt x="456" y="3592"/>
                    <a:pt x="512" y="4575"/>
                    <a:pt x="497" y="5456"/>
                  </a:cubicBezTo>
                  <a:cubicBezTo>
                    <a:pt x="466" y="6869"/>
                    <a:pt x="244" y="8009"/>
                    <a:pt x="244" y="8009"/>
                  </a:cubicBezTo>
                  <a:cubicBezTo>
                    <a:pt x="244" y="8009"/>
                    <a:pt x="442" y="8041"/>
                    <a:pt x="727" y="8041"/>
                  </a:cubicBezTo>
                  <a:cubicBezTo>
                    <a:pt x="1012" y="8041"/>
                    <a:pt x="1383" y="8009"/>
                    <a:pt x="1728" y="7883"/>
                  </a:cubicBezTo>
                  <a:cubicBezTo>
                    <a:pt x="2098" y="7751"/>
                    <a:pt x="2432" y="7508"/>
                    <a:pt x="2609" y="7082"/>
                  </a:cubicBezTo>
                  <a:cubicBezTo>
                    <a:pt x="2710" y="6849"/>
                    <a:pt x="902" y="5147"/>
                    <a:pt x="1090" y="2442"/>
                  </a:cubicBezTo>
                  <a:lnTo>
                    <a:pt x="1090" y="2442"/>
                  </a:lnTo>
                  <a:cubicBezTo>
                    <a:pt x="1397" y="2654"/>
                    <a:pt x="2399" y="3344"/>
                    <a:pt x="2592" y="3344"/>
                  </a:cubicBezTo>
                  <a:cubicBezTo>
                    <a:pt x="2593" y="3344"/>
                    <a:pt x="2593" y="3344"/>
                    <a:pt x="2594" y="3344"/>
                  </a:cubicBezTo>
                  <a:cubicBezTo>
                    <a:pt x="2761" y="3339"/>
                    <a:pt x="3562" y="2614"/>
                    <a:pt x="3936" y="2260"/>
                  </a:cubicBezTo>
                  <a:lnTo>
                    <a:pt x="3952" y="2007"/>
                  </a:lnTo>
                  <a:cubicBezTo>
                    <a:pt x="3876" y="1971"/>
                    <a:pt x="3810" y="1936"/>
                    <a:pt x="3774" y="1890"/>
                  </a:cubicBezTo>
                  <a:cubicBezTo>
                    <a:pt x="3729" y="1834"/>
                    <a:pt x="3729" y="1708"/>
                    <a:pt x="3744" y="1576"/>
                  </a:cubicBezTo>
                  <a:lnTo>
                    <a:pt x="3744" y="1576"/>
                  </a:lnTo>
                  <a:cubicBezTo>
                    <a:pt x="3744" y="1576"/>
                    <a:pt x="2822" y="2200"/>
                    <a:pt x="2656" y="2200"/>
                  </a:cubicBezTo>
                  <a:cubicBezTo>
                    <a:pt x="2652" y="2200"/>
                    <a:pt x="2648" y="2200"/>
                    <a:pt x="2645" y="2199"/>
                  </a:cubicBezTo>
                  <a:cubicBezTo>
                    <a:pt x="2518" y="2159"/>
                    <a:pt x="1191" y="299"/>
                    <a:pt x="1191" y="299"/>
                  </a:cubicBezTo>
                  <a:cubicBezTo>
                    <a:pt x="1191" y="299"/>
                    <a:pt x="998" y="208"/>
                    <a:pt x="755" y="127"/>
                  </a:cubicBezTo>
                  <a:cubicBezTo>
                    <a:pt x="558" y="61"/>
                    <a:pt x="325" y="1"/>
                    <a:pt x="132" y="1"/>
                  </a:cubicBezTo>
                  <a:close/>
                </a:path>
              </a:pathLst>
            </a:custGeom>
            <a:solidFill>
              <a:srgbClr val="404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8;p18">
              <a:extLst>
                <a:ext uri="{FF2B5EF4-FFF2-40B4-BE49-F238E27FC236}">
                  <a16:creationId xmlns:a16="http://schemas.microsoft.com/office/drawing/2014/main" id="{A86A2248-105B-8B72-EF35-C224251EB731}"/>
                </a:ext>
              </a:extLst>
            </p:cNvPr>
            <p:cNvSpPr/>
            <p:nvPr/>
          </p:nvSpPr>
          <p:spPr>
            <a:xfrm>
              <a:off x="3017723" y="3497428"/>
              <a:ext cx="2327" cy="24501"/>
            </a:xfrm>
            <a:custGeom>
              <a:avLst/>
              <a:gdLst/>
              <a:ahLst/>
              <a:cxnLst/>
              <a:rect l="l" t="t" r="r" b="b"/>
              <a:pathLst>
                <a:path w="17" h="179" extrusionOk="0">
                  <a:moveTo>
                    <a:pt x="1" y="178"/>
                  </a:moveTo>
                  <a:cubicBezTo>
                    <a:pt x="6" y="153"/>
                    <a:pt x="11" y="128"/>
                    <a:pt x="16" y="102"/>
                  </a:cubicBezTo>
                  <a:lnTo>
                    <a:pt x="16" y="1"/>
                  </a:lnTo>
                  <a:lnTo>
                    <a:pt x="16" y="102"/>
                  </a:lnTo>
                  <a:cubicBezTo>
                    <a:pt x="11" y="128"/>
                    <a:pt x="6" y="153"/>
                    <a:pt x="1" y="178"/>
                  </a:cubicBezTo>
                  <a:close/>
                </a:path>
              </a:pathLst>
            </a:custGeom>
            <a:solidFill>
              <a:srgbClr val="EFA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99;p18">
              <a:extLst>
                <a:ext uri="{FF2B5EF4-FFF2-40B4-BE49-F238E27FC236}">
                  <a16:creationId xmlns:a16="http://schemas.microsoft.com/office/drawing/2014/main" id="{26EF929C-4FE9-6BBA-EFAB-7ED59E568E88}"/>
                </a:ext>
              </a:extLst>
            </p:cNvPr>
            <p:cNvSpPr/>
            <p:nvPr/>
          </p:nvSpPr>
          <p:spPr>
            <a:xfrm>
              <a:off x="2785583" y="3487025"/>
              <a:ext cx="234467" cy="957304"/>
            </a:xfrm>
            <a:custGeom>
              <a:avLst/>
              <a:gdLst/>
              <a:ahLst/>
              <a:cxnLst/>
              <a:rect l="l" t="t" r="r" b="b"/>
              <a:pathLst>
                <a:path w="1713" h="6994" extrusionOk="0">
                  <a:moveTo>
                    <a:pt x="0" y="1"/>
                  </a:moveTo>
                  <a:cubicBezTo>
                    <a:pt x="0" y="1"/>
                    <a:pt x="132" y="943"/>
                    <a:pt x="274" y="1465"/>
                  </a:cubicBezTo>
                  <a:cubicBezTo>
                    <a:pt x="390" y="1911"/>
                    <a:pt x="289" y="5117"/>
                    <a:pt x="613" y="6171"/>
                  </a:cubicBezTo>
                  <a:cubicBezTo>
                    <a:pt x="628" y="6216"/>
                    <a:pt x="643" y="6262"/>
                    <a:pt x="659" y="6297"/>
                  </a:cubicBezTo>
                  <a:cubicBezTo>
                    <a:pt x="653" y="6292"/>
                    <a:pt x="648" y="6292"/>
                    <a:pt x="648" y="6292"/>
                  </a:cubicBezTo>
                  <a:cubicBezTo>
                    <a:pt x="648" y="6292"/>
                    <a:pt x="106" y="6890"/>
                    <a:pt x="319" y="6966"/>
                  </a:cubicBezTo>
                  <a:cubicBezTo>
                    <a:pt x="369" y="6985"/>
                    <a:pt x="418" y="6994"/>
                    <a:pt x="464" y="6994"/>
                  </a:cubicBezTo>
                  <a:cubicBezTo>
                    <a:pt x="712" y="6994"/>
                    <a:pt x="902" y="6746"/>
                    <a:pt x="1013" y="6546"/>
                  </a:cubicBezTo>
                  <a:cubicBezTo>
                    <a:pt x="1059" y="6520"/>
                    <a:pt x="1094" y="6444"/>
                    <a:pt x="1135" y="6292"/>
                  </a:cubicBezTo>
                  <a:cubicBezTo>
                    <a:pt x="1150" y="6221"/>
                    <a:pt x="1170" y="6145"/>
                    <a:pt x="1190" y="6064"/>
                  </a:cubicBezTo>
                  <a:cubicBezTo>
                    <a:pt x="1403" y="5148"/>
                    <a:pt x="1712" y="3572"/>
                    <a:pt x="1712" y="2762"/>
                  </a:cubicBezTo>
                  <a:cubicBezTo>
                    <a:pt x="1712" y="1749"/>
                    <a:pt x="1631" y="999"/>
                    <a:pt x="1667" y="497"/>
                  </a:cubicBezTo>
                  <a:cubicBezTo>
                    <a:pt x="1413" y="158"/>
                    <a:pt x="0" y="1"/>
                    <a:pt x="0"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00;p18">
              <a:extLst>
                <a:ext uri="{FF2B5EF4-FFF2-40B4-BE49-F238E27FC236}">
                  <a16:creationId xmlns:a16="http://schemas.microsoft.com/office/drawing/2014/main" id="{6C4F9664-82FB-4FC0-DC28-547D0C3C3F95}"/>
                </a:ext>
              </a:extLst>
            </p:cNvPr>
            <p:cNvSpPr/>
            <p:nvPr/>
          </p:nvSpPr>
          <p:spPr>
            <a:xfrm>
              <a:off x="2785583" y="3469231"/>
              <a:ext cx="234467" cy="85957"/>
            </a:xfrm>
            <a:custGeom>
              <a:avLst/>
              <a:gdLst/>
              <a:ahLst/>
              <a:cxnLst/>
              <a:rect l="l" t="t" r="r" b="b"/>
              <a:pathLst>
                <a:path w="1713" h="628" extrusionOk="0">
                  <a:moveTo>
                    <a:pt x="826" y="0"/>
                  </a:moveTo>
                  <a:cubicBezTo>
                    <a:pt x="568" y="0"/>
                    <a:pt x="292" y="30"/>
                    <a:pt x="41" y="70"/>
                  </a:cubicBezTo>
                  <a:cubicBezTo>
                    <a:pt x="25" y="90"/>
                    <a:pt x="15" y="111"/>
                    <a:pt x="0" y="131"/>
                  </a:cubicBezTo>
                  <a:cubicBezTo>
                    <a:pt x="0" y="131"/>
                    <a:pt x="1413" y="288"/>
                    <a:pt x="1667" y="627"/>
                  </a:cubicBezTo>
                  <a:lnTo>
                    <a:pt x="1672" y="627"/>
                  </a:lnTo>
                  <a:cubicBezTo>
                    <a:pt x="1677" y="541"/>
                    <a:pt x="1687" y="460"/>
                    <a:pt x="1697" y="384"/>
                  </a:cubicBezTo>
                  <a:cubicBezTo>
                    <a:pt x="1702" y="359"/>
                    <a:pt x="1707" y="334"/>
                    <a:pt x="1712" y="308"/>
                  </a:cubicBezTo>
                  <a:lnTo>
                    <a:pt x="1712" y="207"/>
                  </a:lnTo>
                  <a:lnTo>
                    <a:pt x="1712" y="176"/>
                  </a:lnTo>
                  <a:cubicBezTo>
                    <a:pt x="1621" y="146"/>
                    <a:pt x="1540" y="121"/>
                    <a:pt x="1459" y="90"/>
                  </a:cubicBezTo>
                  <a:cubicBezTo>
                    <a:pt x="1283" y="25"/>
                    <a:pt x="1062" y="0"/>
                    <a:pt x="82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01;p18">
              <a:extLst>
                <a:ext uri="{FF2B5EF4-FFF2-40B4-BE49-F238E27FC236}">
                  <a16:creationId xmlns:a16="http://schemas.microsoft.com/office/drawing/2014/main" id="{BE1F4FC7-CF1A-3FF0-DE3F-87C3BFBA27DB}"/>
                </a:ext>
              </a:extLst>
            </p:cNvPr>
            <p:cNvSpPr/>
            <p:nvPr/>
          </p:nvSpPr>
          <p:spPr>
            <a:xfrm>
              <a:off x="3338833" y="3491953"/>
              <a:ext cx="821" cy="1506"/>
            </a:xfrm>
            <a:custGeom>
              <a:avLst/>
              <a:gdLst/>
              <a:ahLst/>
              <a:cxnLst/>
              <a:rect l="l" t="t" r="r" b="b"/>
              <a:pathLst>
                <a:path w="6" h="11" extrusionOk="0">
                  <a:moveTo>
                    <a:pt x="5" y="10"/>
                  </a:moveTo>
                  <a:cubicBezTo>
                    <a:pt x="5" y="5"/>
                    <a:pt x="0" y="0"/>
                    <a:pt x="0" y="0"/>
                  </a:cubicBezTo>
                  <a:lnTo>
                    <a:pt x="0" y="0"/>
                  </a:lnTo>
                  <a:cubicBezTo>
                    <a:pt x="0" y="0"/>
                    <a:pt x="5" y="5"/>
                    <a:pt x="5" y="10"/>
                  </a:cubicBezTo>
                  <a:close/>
                </a:path>
              </a:pathLst>
            </a:custGeom>
            <a:solidFill>
              <a:srgbClr val="EFA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02;p18">
              <a:extLst>
                <a:ext uri="{FF2B5EF4-FFF2-40B4-BE49-F238E27FC236}">
                  <a16:creationId xmlns:a16="http://schemas.microsoft.com/office/drawing/2014/main" id="{BE97ED20-C8F5-8ACF-C4D0-4B837C896660}"/>
                </a:ext>
              </a:extLst>
            </p:cNvPr>
            <p:cNvSpPr/>
            <p:nvPr/>
          </p:nvSpPr>
          <p:spPr>
            <a:xfrm>
              <a:off x="3116958" y="3495374"/>
              <a:ext cx="337807" cy="951692"/>
            </a:xfrm>
            <a:custGeom>
              <a:avLst/>
              <a:gdLst/>
              <a:ahLst/>
              <a:cxnLst/>
              <a:rect l="l" t="t" r="r" b="b"/>
              <a:pathLst>
                <a:path w="2468" h="6953" extrusionOk="0">
                  <a:moveTo>
                    <a:pt x="1626" y="1"/>
                  </a:moveTo>
                  <a:cubicBezTo>
                    <a:pt x="1635" y="52"/>
                    <a:pt x="1643" y="104"/>
                    <a:pt x="1650" y="158"/>
                  </a:cubicBezTo>
                  <a:lnTo>
                    <a:pt x="1650" y="158"/>
                  </a:lnTo>
                  <a:cubicBezTo>
                    <a:pt x="1645" y="103"/>
                    <a:pt x="1636" y="52"/>
                    <a:pt x="1626" y="1"/>
                  </a:cubicBezTo>
                  <a:close/>
                  <a:moveTo>
                    <a:pt x="1650" y="158"/>
                  </a:moveTo>
                  <a:cubicBezTo>
                    <a:pt x="1651" y="163"/>
                    <a:pt x="1651" y="168"/>
                    <a:pt x="1652" y="173"/>
                  </a:cubicBezTo>
                  <a:cubicBezTo>
                    <a:pt x="1419" y="603"/>
                    <a:pt x="857" y="686"/>
                    <a:pt x="450" y="686"/>
                  </a:cubicBezTo>
                  <a:cubicBezTo>
                    <a:pt x="228" y="686"/>
                    <a:pt x="52" y="661"/>
                    <a:pt x="0" y="654"/>
                  </a:cubicBezTo>
                  <a:lnTo>
                    <a:pt x="0" y="654"/>
                  </a:lnTo>
                  <a:cubicBezTo>
                    <a:pt x="21" y="928"/>
                    <a:pt x="61" y="1308"/>
                    <a:pt x="173" y="1794"/>
                  </a:cubicBezTo>
                  <a:cubicBezTo>
                    <a:pt x="431" y="2903"/>
                    <a:pt x="1064" y="5092"/>
                    <a:pt x="1145" y="5385"/>
                  </a:cubicBezTo>
                  <a:cubicBezTo>
                    <a:pt x="1221" y="5669"/>
                    <a:pt x="1282" y="5897"/>
                    <a:pt x="1343" y="6064"/>
                  </a:cubicBezTo>
                  <a:cubicBezTo>
                    <a:pt x="1383" y="6171"/>
                    <a:pt x="1424" y="6252"/>
                    <a:pt x="1464" y="6312"/>
                  </a:cubicBezTo>
                  <a:cubicBezTo>
                    <a:pt x="1540" y="6482"/>
                    <a:pt x="1770" y="6952"/>
                    <a:pt x="2116" y="6952"/>
                  </a:cubicBezTo>
                  <a:cubicBezTo>
                    <a:pt x="2162" y="6952"/>
                    <a:pt x="2210" y="6944"/>
                    <a:pt x="2260" y="6925"/>
                  </a:cubicBezTo>
                  <a:cubicBezTo>
                    <a:pt x="2467" y="6849"/>
                    <a:pt x="1930" y="6252"/>
                    <a:pt x="1930" y="6252"/>
                  </a:cubicBezTo>
                  <a:cubicBezTo>
                    <a:pt x="1930" y="6252"/>
                    <a:pt x="1927" y="6252"/>
                    <a:pt x="1926" y="6254"/>
                  </a:cubicBezTo>
                  <a:lnTo>
                    <a:pt x="1926" y="6254"/>
                  </a:lnTo>
                  <a:cubicBezTo>
                    <a:pt x="1936" y="6214"/>
                    <a:pt x="1946" y="6169"/>
                    <a:pt x="1956" y="6125"/>
                  </a:cubicBezTo>
                  <a:cubicBezTo>
                    <a:pt x="1996" y="5821"/>
                    <a:pt x="1910" y="5350"/>
                    <a:pt x="1930" y="4970"/>
                  </a:cubicBezTo>
                  <a:cubicBezTo>
                    <a:pt x="1960" y="4314"/>
                    <a:pt x="1876" y="1704"/>
                    <a:pt x="1650" y="158"/>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03;p18">
              <a:extLst>
                <a:ext uri="{FF2B5EF4-FFF2-40B4-BE49-F238E27FC236}">
                  <a16:creationId xmlns:a16="http://schemas.microsoft.com/office/drawing/2014/main" id="{D20534D8-C403-C807-6215-1818CF074B62}"/>
                </a:ext>
              </a:extLst>
            </p:cNvPr>
            <p:cNvSpPr/>
            <p:nvPr/>
          </p:nvSpPr>
          <p:spPr>
            <a:xfrm>
              <a:off x="3114905" y="3491953"/>
              <a:ext cx="228171" cy="97455"/>
            </a:xfrm>
            <a:custGeom>
              <a:avLst/>
              <a:gdLst/>
              <a:ahLst/>
              <a:cxnLst/>
              <a:rect l="l" t="t" r="r" b="b"/>
              <a:pathLst>
                <a:path w="1667" h="712" extrusionOk="0">
                  <a:moveTo>
                    <a:pt x="1636" y="0"/>
                  </a:moveTo>
                  <a:cubicBezTo>
                    <a:pt x="1535" y="26"/>
                    <a:pt x="1434" y="56"/>
                    <a:pt x="1332" y="102"/>
                  </a:cubicBezTo>
                  <a:cubicBezTo>
                    <a:pt x="1137" y="195"/>
                    <a:pt x="887" y="234"/>
                    <a:pt x="612" y="234"/>
                  </a:cubicBezTo>
                  <a:cubicBezTo>
                    <a:pt x="423" y="234"/>
                    <a:pt x="223" y="216"/>
                    <a:pt x="20" y="183"/>
                  </a:cubicBezTo>
                  <a:cubicBezTo>
                    <a:pt x="15" y="254"/>
                    <a:pt x="0" y="421"/>
                    <a:pt x="5" y="674"/>
                  </a:cubicBezTo>
                  <a:cubicBezTo>
                    <a:pt x="5" y="674"/>
                    <a:pt x="10" y="679"/>
                    <a:pt x="15" y="679"/>
                  </a:cubicBezTo>
                  <a:cubicBezTo>
                    <a:pt x="67" y="686"/>
                    <a:pt x="243" y="711"/>
                    <a:pt x="465" y="711"/>
                  </a:cubicBezTo>
                  <a:cubicBezTo>
                    <a:pt x="872" y="711"/>
                    <a:pt x="1434" y="628"/>
                    <a:pt x="1667" y="198"/>
                  </a:cubicBezTo>
                  <a:cubicBezTo>
                    <a:pt x="1662" y="137"/>
                    <a:pt x="1652" y="81"/>
                    <a:pt x="1641" y="26"/>
                  </a:cubicBezTo>
                  <a:cubicBezTo>
                    <a:pt x="1641" y="21"/>
                    <a:pt x="1641" y="16"/>
                    <a:pt x="1641" y="10"/>
                  </a:cubicBezTo>
                  <a:cubicBezTo>
                    <a:pt x="1641" y="5"/>
                    <a:pt x="1636" y="0"/>
                    <a:pt x="1636"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04;p18">
              <a:extLst>
                <a:ext uri="{FF2B5EF4-FFF2-40B4-BE49-F238E27FC236}">
                  <a16:creationId xmlns:a16="http://schemas.microsoft.com/office/drawing/2014/main" id="{F4314B5E-B1A1-77C0-7291-E44F3636018B}"/>
                </a:ext>
              </a:extLst>
            </p:cNvPr>
            <p:cNvSpPr/>
            <p:nvPr/>
          </p:nvSpPr>
          <p:spPr>
            <a:xfrm>
              <a:off x="3231386" y="2031083"/>
              <a:ext cx="59678" cy="23679"/>
            </a:xfrm>
            <a:custGeom>
              <a:avLst/>
              <a:gdLst/>
              <a:ahLst/>
              <a:cxnLst/>
              <a:rect l="l" t="t" r="r" b="b"/>
              <a:pathLst>
                <a:path w="436" h="173" extrusionOk="0">
                  <a:moveTo>
                    <a:pt x="0" y="0"/>
                  </a:moveTo>
                  <a:lnTo>
                    <a:pt x="0" y="0"/>
                  </a:lnTo>
                  <a:cubicBezTo>
                    <a:pt x="243" y="81"/>
                    <a:pt x="436" y="172"/>
                    <a:pt x="436" y="172"/>
                  </a:cubicBezTo>
                  <a:cubicBezTo>
                    <a:pt x="299" y="102"/>
                    <a:pt x="152" y="46"/>
                    <a:pt x="0" y="0"/>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5;p18">
              <a:extLst>
                <a:ext uri="{FF2B5EF4-FFF2-40B4-BE49-F238E27FC236}">
                  <a16:creationId xmlns:a16="http://schemas.microsoft.com/office/drawing/2014/main" id="{EBAE1EDA-76C4-F76B-F7F5-F73DDF086915}"/>
                </a:ext>
              </a:extLst>
            </p:cNvPr>
            <p:cNvSpPr/>
            <p:nvPr/>
          </p:nvSpPr>
          <p:spPr>
            <a:xfrm>
              <a:off x="2943537" y="2010278"/>
              <a:ext cx="38462" cy="3559"/>
            </a:xfrm>
            <a:custGeom>
              <a:avLst/>
              <a:gdLst/>
              <a:ahLst/>
              <a:cxnLst/>
              <a:rect l="l" t="t" r="r" b="b"/>
              <a:pathLst>
                <a:path w="281" h="26" extrusionOk="0">
                  <a:moveTo>
                    <a:pt x="281" y="0"/>
                  </a:moveTo>
                  <a:lnTo>
                    <a:pt x="281" y="0"/>
                  </a:lnTo>
                  <a:cubicBezTo>
                    <a:pt x="196" y="6"/>
                    <a:pt x="101" y="16"/>
                    <a:pt x="1" y="26"/>
                  </a:cubicBezTo>
                  <a:lnTo>
                    <a:pt x="6" y="26"/>
                  </a:lnTo>
                  <a:cubicBezTo>
                    <a:pt x="101" y="16"/>
                    <a:pt x="196" y="6"/>
                    <a:pt x="281" y="0"/>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6;p18">
              <a:extLst>
                <a:ext uri="{FF2B5EF4-FFF2-40B4-BE49-F238E27FC236}">
                  <a16:creationId xmlns:a16="http://schemas.microsoft.com/office/drawing/2014/main" id="{657AB78F-A318-7EEC-C510-EED2523B3628}"/>
                </a:ext>
              </a:extLst>
            </p:cNvPr>
            <p:cNvSpPr/>
            <p:nvPr/>
          </p:nvSpPr>
          <p:spPr>
            <a:xfrm>
              <a:off x="3106555" y="2010278"/>
              <a:ext cx="39694" cy="3559"/>
            </a:xfrm>
            <a:custGeom>
              <a:avLst/>
              <a:gdLst/>
              <a:ahLst/>
              <a:cxnLst/>
              <a:rect l="l" t="t" r="r" b="b"/>
              <a:pathLst>
                <a:path w="290" h="26" extrusionOk="0">
                  <a:moveTo>
                    <a:pt x="289" y="26"/>
                  </a:moveTo>
                  <a:cubicBezTo>
                    <a:pt x="289" y="26"/>
                    <a:pt x="289" y="26"/>
                    <a:pt x="289" y="26"/>
                  </a:cubicBezTo>
                  <a:cubicBezTo>
                    <a:pt x="188" y="15"/>
                    <a:pt x="92" y="5"/>
                    <a:pt x="0" y="0"/>
                  </a:cubicBezTo>
                  <a:cubicBezTo>
                    <a:pt x="0" y="0"/>
                    <a:pt x="0" y="0"/>
                    <a:pt x="0" y="0"/>
                  </a:cubicBezTo>
                  <a:cubicBezTo>
                    <a:pt x="92" y="5"/>
                    <a:pt x="188" y="15"/>
                    <a:pt x="289" y="26"/>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7;p18">
              <a:extLst>
                <a:ext uri="{FF2B5EF4-FFF2-40B4-BE49-F238E27FC236}">
                  <a16:creationId xmlns:a16="http://schemas.microsoft.com/office/drawing/2014/main" id="{DFCF6DCB-C939-D9CB-6991-DAB309215E1F}"/>
                </a:ext>
              </a:extLst>
            </p:cNvPr>
            <p:cNvSpPr/>
            <p:nvPr/>
          </p:nvSpPr>
          <p:spPr>
            <a:xfrm>
              <a:off x="2891661" y="2013700"/>
              <a:ext cx="306600" cy="746927"/>
            </a:xfrm>
            <a:custGeom>
              <a:avLst/>
              <a:gdLst/>
              <a:ahLst/>
              <a:cxnLst/>
              <a:rect l="l" t="t" r="r" b="b"/>
              <a:pathLst>
                <a:path w="2240" h="5457" extrusionOk="0">
                  <a:moveTo>
                    <a:pt x="385" y="1"/>
                  </a:moveTo>
                  <a:cubicBezTo>
                    <a:pt x="385" y="1"/>
                    <a:pt x="461" y="1151"/>
                    <a:pt x="390" y="2057"/>
                  </a:cubicBezTo>
                  <a:lnTo>
                    <a:pt x="390" y="2792"/>
                  </a:lnTo>
                  <a:lnTo>
                    <a:pt x="269" y="2792"/>
                  </a:lnTo>
                  <a:cubicBezTo>
                    <a:pt x="56" y="3653"/>
                    <a:pt x="0" y="4605"/>
                    <a:pt x="15" y="5456"/>
                  </a:cubicBezTo>
                  <a:lnTo>
                    <a:pt x="2224" y="5456"/>
                  </a:lnTo>
                  <a:cubicBezTo>
                    <a:pt x="2239" y="4575"/>
                    <a:pt x="2183" y="3592"/>
                    <a:pt x="1950" y="2711"/>
                  </a:cubicBezTo>
                  <a:cubicBezTo>
                    <a:pt x="1727" y="1870"/>
                    <a:pt x="1859" y="1"/>
                    <a:pt x="1859" y="1"/>
                  </a:cubicBezTo>
                  <a:lnTo>
                    <a:pt x="1859" y="1"/>
                  </a:lnTo>
                  <a:cubicBezTo>
                    <a:pt x="1738" y="239"/>
                    <a:pt x="1439" y="801"/>
                    <a:pt x="1120" y="1004"/>
                  </a:cubicBezTo>
                  <a:cubicBezTo>
                    <a:pt x="800" y="801"/>
                    <a:pt x="502" y="239"/>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08;p18">
              <a:extLst>
                <a:ext uri="{FF2B5EF4-FFF2-40B4-BE49-F238E27FC236}">
                  <a16:creationId xmlns:a16="http://schemas.microsoft.com/office/drawing/2014/main" id="{3CA7F45B-9213-8444-5B92-0722EA76B9D7}"/>
                </a:ext>
              </a:extLst>
            </p:cNvPr>
            <p:cNvSpPr/>
            <p:nvPr/>
          </p:nvSpPr>
          <p:spPr>
            <a:xfrm>
              <a:off x="3290926" y="2054625"/>
              <a:ext cx="821" cy="7802"/>
            </a:xfrm>
            <a:custGeom>
              <a:avLst/>
              <a:gdLst/>
              <a:ahLst/>
              <a:cxnLst/>
              <a:rect l="l" t="t" r="r" b="b"/>
              <a:pathLst>
                <a:path w="6" h="57" extrusionOk="0">
                  <a:moveTo>
                    <a:pt x="1" y="0"/>
                  </a:moveTo>
                  <a:cubicBezTo>
                    <a:pt x="1" y="3"/>
                    <a:pt x="1" y="6"/>
                    <a:pt x="1" y="8"/>
                  </a:cubicBezTo>
                  <a:lnTo>
                    <a:pt x="1" y="8"/>
                  </a:lnTo>
                  <a:cubicBezTo>
                    <a:pt x="1" y="3"/>
                    <a:pt x="1" y="1"/>
                    <a:pt x="1" y="0"/>
                  </a:cubicBezTo>
                  <a:close/>
                  <a:moveTo>
                    <a:pt x="1" y="8"/>
                  </a:moveTo>
                  <a:cubicBezTo>
                    <a:pt x="1" y="17"/>
                    <a:pt x="3" y="34"/>
                    <a:pt x="6" y="56"/>
                  </a:cubicBezTo>
                  <a:cubicBezTo>
                    <a:pt x="6" y="39"/>
                    <a:pt x="2" y="25"/>
                    <a:pt x="1" y="8"/>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09;p18">
              <a:extLst>
                <a:ext uri="{FF2B5EF4-FFF2-40B4-BE49-F238E27FC236}">
                  <a16:creationId xmlns:a16="http://schemas.microsoft.com/office/drawing/2014/main" id="{BF52555C-AC82-029A-C9DA-7BC92E771512}"/>
                </a:ext>
              </a:extLst>
            </p:cNvPr>
            <p:cNvSpPr/>
            <p:nvPr/>
          </p:nvSpPr>
          <p:spPr>
            <a:xfrm>
              <a:off x="2793795" y="2049698"/>
              <a:ext cx="14098" cy="45306"/>
            </a:xfrm>
            <a:custGeom>
              <a:avLst/>
              <a:gdLst/>
              <a:ahLst/>
              <a:cxnLst/>
              <a:rect l="l" t="t" r="r" b="b"/>
              <a:pathLst>
                <a:path w="103" h="331" extrusionOk="0">
                  <a:moveTo>
                    <a:pt x="102" y="1"/>
                  </a:moveTo>
                  <a:lnTo>
                    <a:pt x="102" y="1"/>
                  </a:lnTo>
                  <a:cubicBezTo>
                    <a:pt x="77" y="11"/>
                    <a:pt x="57" y="26"/>
                    <a:pt x="36" y="36"/>
                  </a:cubicBezTo>
                  <a:cubicBezTo>
                    <a:pt x="36" y="36"/>
                    <a:pt x="36" y="42"/>
                    <a:pt x="31" y="47"/>
                  </a:cubicBezTo>
                  <a:cubicBezTo>
                    <a:pt x="26" y="77"/>
                    <a:pt x="11" y="178"/>
                    <a:pt x="1" y="330"/>
                  </a:cubicBezTo>
                  <a:cubicBezTo>
                    <a:pt x="11" y="234"/>
                    <a:pt x="21" y="138"/>
                    <a:pt x="41" y="36"/>
                  </a:cubicBezTo>
                  <a:cubicBezTo>
                    <a:pt x="41" y="36"/>
                    <a:pt x="62" y="21"/>
                    <a:pt x="102" y="1"/>
                  </a:cubicBez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10;p18">
              <a:extLst>
                <a:ext uri="{FF2B5EF4-FFF2-40B4-BE49-F238E27FC236}">
                  <a16:creationId xmlns:a16="http://schemas.microsoft.com/office/drawing/2014/main" id="{178C8C61-3B20-1D87-6873-3FF3EEB85B06}"/>
                </a:ext>
              </a:extLst>
            </p:cNvPr>
            <p:cNvSpPr/>
            <p:nvPr/>
          </p:nvSpPr>
          <p:spPr>
            <a:xfrm>
              <a:off x="2805567" y="2281975"/>
              <a:ext cx="137" cy="137"/>
            </a:xfrm>
            <a:custGeom>
              <a:avLst/>
              <a:gdLst/>
              <a:ahLst/>
              <a:cxnLst/>
              <a:rect l="l" t="t" r="r" b="b"/>
              <a:pathLst>
                <a:path w="1" h="1" extrusionOk="0">
                  <a:moveTo>
                    <a:pt x="1" y="1"/>
                  </a:moveTo>
                  <a:cubicBezTo>
                    <a:pt x="1" y="1"/>
                    <a:pt x="1" y="1"/>
                    <a:pt x="1" y="1"/>
                  </a:cubicBezTo>
                  <a:lnTo>
                    <a:pt x="1" y="1"/>
                  </a:lnTo>
                  <a:close/>
                </a:path>
              </a:pathLst>
            </a:custGeom>
            <a:solidFill>
              <a:srgbClr val="027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11;p18">
              <a:extLst>
                <a:ext uri="{FF2B5EF4-FFF2-40B4-BE49-F238E27FC236}">
                  <a16:creationId xmlns:a16="http://schemas.microsoft.com/office/drawing/2014/main" id="{28600225-3CFD-82CF-4CAE-3FC1656B2C90}"/>
                </a:ext>
              </a:extLst>
            </p:cNvPr>
            <p:cNvSpPr/>
            <p:nvPr/>
          </p:nvSpPr>
          <p:spPr>
            <a:xfrm>
              <a:off x="2688949" y="2760491"/>
              <a:ext cx="771975" cy="763626"/>
            </a:xfrm>
            <a:custGeom>
              <a:avLst/>
              <a:gdLst/>
              <a:ahLst/>
              <a:cxnLst/>
              <a:rect l="l" t="t" r="r" b="b"/>
              <a:pathLst>
                <a:path w="5640" h="5579" extrusionOk="0">
                  <a:moveTo>
                    <a:pt x="1496" y="0"/>
                  </a:moveTo>
                  <a:cubicBezTo>
                    <a:pt x="1527" y="1413"/>
                    <a:pt x="1750" y="2553"/>
                    <a:pt x="1750" y="2553"/>
                  </a:cubicBezTo>
                  <a:cubicBezTo>
                    <a:pt x="1750" y="2553"/>
                    <a:pt x="1548" y="2587"/>
                    <a:pt x="1259" y="2587"/>
                  </a:cubicBezTo>
                  <a:cubicBezTo>
                    <a:pt x="1008" y="2587"/>
                    <a:pt x="690" y="2561"/>
                    <a:pt x="382" y="2467"/>
                  </a:cubicBezTo>
                  <a:cubicBezTo>
                    <a:pt x="194" y="3470"/>
                    <a:pt x="42" y="4478"/>
                    <a:pt x="108" y="4828"/>
                  </a:cubicBezTo>
                  <a:lnTo>
                    <a:pt x="93" y="4868"/>
                  </a:lnTo>
                  <a:cubicBezTo>
                    <a:pt x="1" y="5085"/>
                    <a:pt x="164" y="5306"/>
                    <a:pt x="389" y="5306"/>
                  </a:cubicBezTo>
                  <a:cubicBezTo>
                    <a:pt x="412" y="5306"/>
                    <a:pt x="434" y="5303"/>
                    <a:pt x="458" y="5299"/>
                  </a:cubicBezTo>
                  <a:cubicBezTo>
                    <a:pt x="549" y="5284"/>
                    <a:pt x="645" y="5263"/>
                    <a:pt x="747" y="5248"/>
                  </a:cubicBezTo>
                  <a:cubicBezTo>
                    <a:pt x="998" y="5208"/>
                    <a:pt x="1274" y="5178"/>
                    <a:pt x="1532" y="5178"/>
                  </a:cubicBezTo>
                  <a:cubicBezTo>
                    <a:pt x="1768" y="5178"/>
                    <a:pt x="1989" y="5203"/>
                    <a:pt x="2165" y="5268"/>
                  </a:cubicBezTo>
                  <a:cubicBezTo>
                    <a:pt x="2246" y="5299"/>
                    <a:pt x="2327" y="5324"/>
                    <a:pt x="2418" y="5354"/>
                  </a:cubicBezTo>
                  <a:cubicBezTo>
                    <a:pt x="2646" y="5425"/>
                    <a:pt x="2894" y="5486"/>
                    <a:pt x="3132" y="5527"/>
                  </a:cubicBezTo>
                  <a:cubicBezTo>
                    <a:pt x="3335" y="5560"/>
                    <a:pt x="3535" y="5578"/>
                    <a:pt x="3724" y="5578"/>
                  </a:cubicBezTo>
                  <a:cubicBezTo>
                    <a:pt x="3999" y="5578"/>
                    <a:pt x="4249" y="5539"/>
                    <a:pt x="4444" y="5446"/>
                  </a:cubicBezTo>
                  <a:cubicBezTo>
                    <a:pt x="4546" y="5400"/>
                    <a:pt x="4647" y="5370"/>
                    <a:pt x="4748" y="5344"/>
                  </a:cubicBezTo>
                  <a:cubicBezTo>
                    <a:pt x="4905" y="5304"/>
                    <a:pt x="5067" y="5289"/>
                    <a:pt x="5209" y="5284"/>
                  </a:cubicBezTo>
                  <a:cubicBezTo>
                    <a:pt x="5463" y="5273"/>
                    <a:pt x="5640" y="5030"/>
                    <a:pt x="5559" y="4792"/>
                  </a:cubicBezTo>
                  <a:lnTo>
                    <a:pt x="4936" y="2427"/>
                  </a:lnTo>
                  <a:cubicBezTo>
                    <a:pt x="4591" y="2553"/>
                    <a:pt x="4220" y="2585"/>
                    <a:pt x="3935" y="2585"/>
                  </a:cubicBezTo>
                  <a:cubicBezTo>
                    <a:pt x="3650" y="2585"/>
                    <a:pt x="3452" y="2553"/>
                    <a:pt x="3452" y="2553"/>
                  </a:cubicBezTo>
                  <a:cubicBezTo>
                    <a:pt x="3452" y="2553"/>
                    <a:pt x="3674" y="1413"/>
                    <a:pt x="370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12;p18">
              <a:extLst>
                <a:ext uri="{FF2B5EF4-FFF2-40B4-BE49-F238E27FC236}">
                  <a16:creationId xmlns:a16="http://schemas.microsoft.com/office/drawing/2014/main" id="{2DF64A01-60CB-4E3C-3750-2E738157D7F5}"/>
                </a:ext>
              </a:extLst>
            </p:cNvPr>
            <p:cNvSpPr/>
            <p:nvPr/>
          </p:nvSpPr>
          <p:spPr>
            <a:xfrm>
              <a:off x="2944358" y="1929795"/>
              <a:ext cx="201891" cy="221327"/>
            </a:xfrm>
            <a:custGeom>
              <a:avLst/>
              <a:gdLst/>
              <a:ahLst/>
              <a:cxnLst/>
              <a:rect l="l" t="t" r="r" b="b"/>
              <a:pathLst>
                <a:path w="1475" h="1617" extrusionOk="0">
                  <a:moveTo>
                    <a:pt x="334" y="1"/>
                  </a:moveTo>
                  <a:cubicBezTo>
                    <a:pt x="334" y="51"/>
                    <a:pt x="334" y="97"/>
                    <a:pt x="329" y="148"/>
                  </a:cubicBezTo>
                  <a:cubicBezTo>
                    <a:pt x="324" y="305"/>
                    <a:pt x="309" y="467"/>
                    <a:pt x="279" y="588"/>
                  </a:cubicBezTo>
                  <a:cubicBezTo>
                    <a:pt x="193" y="593"/>
                    <a:pt x="96" y="603"/>
                    <a:pt x="0" y="614"/>
                  </a:cubicBezTo>
                  <a:cubicBezTo>
                    <a:pt x="117" y="852"/>
                    <a:pt x="415" y="1414"/>
                    <a:pt x="735" y="1617"/>
                  </a:cubicBezTo>
                  <a:cubicBezTo>
                    <a:pt x="1054" y="1414"/>
                    <a:pt x="1353" y="852"/>
                    <a:pt x="1474" y="614"/>
                  </a:cubicBezTo>
                  <a:cubicBezTo>
                    <a:pt x="1373" y="603"/>
                    <a:pt x="1277" y="593"/>
                    <a:pt x="1185" y="588"/>
                  </a:cubicBezTo>
                  <a:cubicBezTo>
                    <a:pt x="1160" y="472"/>
                    <a:pt x="1145" y="325"/>
                    <a:pt x="1140" y="173"/>
                  </a:cubicBezTo>
                  <a:lnTo>
                    <a:pt x="1094" y="178"/>
                  </a:lnTo>
                  <a:cubicBezTo>
                    <a:pt x="1069" y="148"/>
                    <a:pt x="1049" y="117"/>
                    <a:pt x="1033" y="82"/>
                  </a:cubicBezTo>
                  <a:cubicBezTo>
                    <a:pt x="942" y="148"/>
                    <a:pt x="836" y="193"/>
                    <a:pt x="735" y="198"/>
                  </a:cubicBezTo>
                  <a:cubicBezTo>
                    <a:pt x="593" y="193"/>
                    <a:pt x="451" y="107"/>
                    <a:pt x="334"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13;p18">
              <a:extLst>
                <a:ext uri="{FF2B5EF4-FFF2-40B4-BE49-F238E27FC236}">
                  <a16:creationId xmlns:a16="http://schemas.microsoft.com/office/drawing/2014/main" id="{942DA87A-B289-098A-9943-206251751CC0}"/>
                </a:ext>
              </a:extLst>
            </p:cNvPr>
            <p:cNvSpPr/>
            <p:nvPr/>
          </p:nvSpPr>
          <p:spPr>
            <a:xfrm>
              <a:off x="2948465" y="1705867"/>
              <a:ext cx="179033" cy="225433"/>
            </a:xfrm>
            <a:custGeom>
              <a:avLst/>
              <a:gdLst/>
              <a:ahLst/>
              <a:cxnLst/>
              <a:rect l="l" t="t" r="r" b="b"/>
              <a:pathLst>
                <a:path w="1308" h="1647" extrusionOk="0">
                  <a:moveTo>
                    <a:pt x="363" y="355"/>
                  </a:moveTo>
                  <a:cubicBezTo>
                    <a:pt x="427" y="355"/>
                    <a:pt x="503" y="364"/>
                    <a:pt x="593" y="385"/>
                  </a:cubicBezTo>
                  <a:lnTo>
                    <a:pt x="553" y="451"/>
                  </a:lnTo>
                  <a:cubicBezTo>
                    <a:pt x="553" y="451"/>
                    <a:pt x="370" y="411"/>
                    <a:pt x="222" y="411"/>
                  </a:cubicBezTo>
                  <a:cubicBezTo>
                    <a:pt x="174" y="411"/>
                    <a:pt x="130" y="415"/>
                    <a:pt x="97" y="426"/>
                  </a:cubicBezTo>
                  <a:cubicBezTo>
                    <a:pt x="97" y="426"/>
                    <a:pt x="176" y="355"/>
                    <a:pt x="363" y="355"/>
                  </a:cubicBezTo>
                  <a:close/>
                  <a:moveTo>
                    <a:pt x="851" y="1130"/>
                  </a:moveTo>
                  <a:cubicBezTo>
                    <a:pt x="806" y="1216"/>
                    <a:pt x="757" y="1245"/>
                    <a:pt x="713" y="1245"/>
                  </a:cubicBezTo>
                  <a:cubicBezTo>
                    <a:pt x="625" y="1245"/>
                    <a:pt x="553" y="1130"/>
                    <a:pt x="553" y="1130"/>
                  </a:cubicBezTo>
                  <a:close/>
                  <a:moveTo>
                    <a:pt x="0" y="0"/>
                  </a:moveTo>
                  <a:cubicBezTo>
                    <a:pt x="0" y="0"/>
                    <a:pt x="11" y="958"/>
                    <a:pt x="107" y="1145"/>
                  </a:cubicBezTo>
                  <a:cubicBezTo>
                    <a:pt x="147" y="1226"/>
                    <a:pt x="218" y="1328"/>
                    <a:pt x="304" y="1419"/>
                  </a:cubicBezTo>
                  <a:cubicBezTo>
                    <a:pt x="421" y="1535"/>
                    <a:pt x="568" y="1637"/>
                    <a:pt x="715" y="1647"/>
                  </a:cubicBezTo>
                  <a:cubicBezTo>
                    <a:pt x="811" y="1642"/>
                    <a:pt x="907" y="1596"/>
                    <a:pt x="993" y="1535"/>
                  </a:cubicBezTo>
                  <a:cubicBezTo>
                    <a:pt x="1024" y="1328"/>
                    <a:pt x="1176" y="1115"/>
                    <a:pt x="1176" y="1115"/>
                  </a:cubicBezTo>
                  <a:cubicBezTo>
                    <a:pt x="1267" y="1003"/>
                    <a:pt x="1302" y="821"/>
                    <a:pt x="1307" y="644"/>
                  </a:cubicBezTo>
                  <a:lnTo>
                    <a:pt x="1307" y="644"/>
                  </a:lnTo>
                  <a:cubicBezTo>
                    <a:pt x="1272" y="730"/>
                    <a:pt x="1191" y="867"/>
                    <a:pt x="1024" y="867"/>
                  </a:cubicBezTo>
                  <a:cubicBezTo>
                    <a:pt x="821" y="867"/>
                    <a:pt x="811" y="781"/>
                    <a:pt x="801" y="689"/>
                  </a:cubicBezTo>
                  <a:cubicBezTo>
                    <a:pt x="801" y="669"/>
                    <a:pt x="801" y="644"/>
                    <a:pt x="796" y="624"/>
                  </a:cubicBezTo>
                  <a:lnTo>
                    <a:pt x="613" y="624"/>
                  </a:lnTo>
                  <a:cubicBezTo>
                    <a:pt x="613" y="644"/>
                    <a:pt x="608" y="669"/>
                    <a:pt x="608" y="689"/>
                  </a:cubicBezTo>
                  <a:cubicBezTo>
                    <a:pt x="598" y="781"/>
                    <a:pt x="588" y="867"/>
                    <a:pt x="385" y="867"/>
                  </a:cubicBezTo>
                  <a:cubicBezTo>
                    <a:pt x="163" y="867"/>
                    <a:pt x="97" y="624"/>
                    <a:pt x="87" y="583"/>
                  </a:cubicBezTo>
                  <a:cubicBezTo>
                    <a:pt x="76" y="573"/>
                    <a:pt x="71" y="568"/>
                    <a:pt x="76" y="558"/>
                  </a:cubicBezTo>
                  <a:cubicBezTo>
                    <a:pt x="81" y="537"/>
                    <a:pt x="102" y="517"/>
                    <a:pt x="304" y="512"/>
                  </a:cubicBezTo>
                  <a:cubicBezTo>
                    <a:pt x="321" y="511"/>
                    <a:pt x="337" y="511"/>
                    <a:pt x="352" y="511"/>
                  </a:cubicBezTo>
                  <a:cubicBezTo>
                    <a:pt x="523" y="511"/>
                    <a:pt x="580" y="560"/>
                    <a:pt x="603" y="588"/>
                  </a:cubicBezTo>
                  <a:lnTo>
                    <a:pt x="806" y="588"/>
                  </a:lnTo>
                  <a:cubicBezTo>
                    <a:pt x="829" y="560"/>
                    <a:pt x="887" y="511"/>
                    <a:pt x="1057" y="511"/>
                  </a:cubicBezTo>
                  <a:cubicBezTo>
                    <a:pt x="1072" y="511"/>
                    <a:pt x="1088" y="511"/>
                    <a:pt x="1105" y="512"/>
                  </a:cubicBezTo>
                  <a:cubicBezTo>
                    <a:pt x="1216" y="512"/>
                    <a:pt x="1272" y="522"/>
                    <a:pt x="1302" y="532"/>
                  </a:cubicBezTo>
                  <a:cubicBezTo>
                    <a:pt x="1297" y="492"/>
                    <a:pt x="1292" y="456"/>
                    <a:pt x="1287" y="421"/>
                  </a:cubicBezTo>
                  <a:cubicBezTo>
                    <a:pt x="1256" y="413"/>
                    <a:pt x="1219" y="410"/>
                    <a:pt x="1179" y="410"/>
                  </a:cubicBezTo>
                  <a:cubicBezTo>
                    <a:pt x="1033" y="410"/>
                    <a:pt x="857" y="451"/>
                    <a:pt x="857" y="451"/>
                  </a:cubicBezTo>
                  <a:lnTo>
                    <a:pt x="816" y="385"/>
                  </a:lnTo>
                  <a:cubicBezTo>
                    <a:pt x="906" y="363"/>
                    <a:pt x="982" y="355"/>
                    <a:pt x="1046" y="355"/>
                  </a:cubicBezTo>
                  <a:cubicBezTo>
                    <a:pt x="1169" y="355"/>
                    <a:pt x="1245" y="386"/>
                    <a:pt x="1282" y="406"/>
                  </a:cubicBezTo>
                  <a:cubicBezTo>
                    <a:pt x="1272" y="345"/>
                    <a:pt x="1257" y="294"/>
                    <a:pt x="1236" y="249"/>
                  </a:cubicBezTo>
                  <a:cubicBezTo>
                    <a:pt x="1201" y="218"/>
                    <a:pt x="1166" y="178"/>
                    <a:pt x="1135" y="137"/>
                  </a:cubicBezTo>
                  <a:lnTo>
                    <a:pt x="1130" y="137"/>
                  </a:lnTo>
                  <a:cubicBezTo>
                    <a:pt x="887" y="92"/>
                    <a:pt x="694" y="46"/>
                    <a:pt x="548"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14;p18">
              <a:extLst>
                <a:ext uri="{FF2B5EF4-FFF2-40B4-BE49-F238E27FC236}">
                  <a16:creationId xmlns:a16="http://schemas.microsoft.com/office/drawing/2014/main" id="{185EB221-F411-42C7-5B5C-46D8F05085A5}"/>
                </a:ext>
              </a:extLst>
            </p:cNvPr>
            <p:cNvSpPr/>
            <p:nvPr/>
          </p:nvSpPr>
          <p:spPr>
            <a:xfrm>
              <a:off x="2989390" y="1899956"/>
              <a:ext cx="96497" cy="57077"/>
            </a:xfrm>
            <a:custGeom>
              <a:avLst/>
              <a:gdLst/>
              <a:ahLst/>
              <a:cxnLst/>
              <a:rect l="l" t="t" r="r" b="b"/>
              <a:pathLst>
                <a:path w="705" h="417" extrusionOk="0">
                  <a:moveTo>
                    <a:pt x="5" y="1"/>
                  </a:moveTo>
                  <a:cubicBezTo>
                    <a:pt x="5" y="26"/>
                    <a:pt x="5" y="51"/>
                    <a:pt x="5" y="82"/>
                  </a:cubicBezTo>
                  <a:cubicBezTo>
                    <a:pt x="5" y="122"/>
                    <a:pt x="5" y="168"/>
                    <a:pt x="0" y="219"/>
                  </a:cubicBezTo>
                  <a:lnTo>
                    <a:pt x="5" y="219"/>
                  </a:lnTo>
                  <a:cubicBezTo>
                    <a:pt x="122" y="325"/>
                    <a:pt x="264" y="411"/>
                    <a:pt x="406" y="416"/>
                  </a:cubicBezTo>
                  <a:cubicBezTo>
                    <a:pt x="507" y="411"/>
                    <a:pt x="613" y="366"/>
                    <a:pt x="704" y="300"/>
                  </a:cubicBezTo>
                  <a:cubicBezTo>
                    <a:pt x="684" y="244"/>
                    <a:pt x="684" y="178"/>
                    <a:pt x="694" y="117"/>
                  </a:cubicBezTo>
                  <a:lnTo>
                    <a:pt x="694" y="117"/>
                  </a:lnTo>
                  <a:cubicBezTo>
                    <a:pt x="608" y="178"/>
                    <a:pt x="512" y="224"/>
                    <a:pt x="416" y="229"/>
                  </a:cubicBezTo>
                  <a:cubicBezTo>
                    <a:pt x="269" y="219"/>
                    <a:pt x="122" y="117"/>
                    <a:pt x="5"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15;p18">
              <a:extLst>
                <a:ext uri="{FF2B5EF4-FFF2-40B4-BE49-F238E27FC236}">
                  <a16:creationId xmlns:a16="http://schemas.microsoft.com/office/drawing/2014/main" id="{DE127582-863A-3EAB-8042-AB7E05152A6F}"/>
                </a:ext>
              </a:extLst>
            </p:cNvPr>
            <p:cNvSpPr/>
            <p:nvPr/>
          </p:nvSpPr>
          <p:spPr>
            <a:xfrm>
              <a:off x="3062892" y="1780601"/>
              <a:ext cx="61867" cy="39146"/>
            </a:xfrm>
            <a:custGeom>
              <a:avLst/>
              <a:gdLst/>
              <a:ahLst/>
              <a:cxnLst/>
              <a:rect l="l" t="t" r="r" b="b"/>
              <a:pathLst>
                <a:path w="452" h="286" extrusionOk="0">
                  <a:moveTo>
                    <a:pt x="218" y="0"/>
                  </a:moveTo>
                  <a:cubicBezTo>
                    <a:pt x="32" y="0"/>
                    <a:pt x="5" y="58"/>
                    <a:pt x="0" y="72"/>
                  </a:cubicBezTo>
                  <a:cubicBezTo>
                    <a:pt x="5" y="93"/>
                    <a:pt x="5" y="118"/>
                    <a:pt x="10" y="138"/>
                  </a:cubicBezTo>
                  <a:cubicBezTo>
                    <a:pt x="21" y="235"/>
                    <a:pt x="26" y="285"/>
                    <a:pt x="188" y="285"/>
                  </a:cubicBezTo>
                  <a:cubicBezTo>
                    <a:pt x="390" y="285"/>
                    <a:pt x="446" y="27"/>
                    <a:pt x="451" y="22"/>
                  </a:cubicBezTo>
                  <a:lnTo>
                    <a:pt x="451" y="17"/>
                  </a:lnTo>
                  <a:cubicBezTo>
                    <a:pt x="431" y="12"/>
                    <a:pt x="385" y="2"/>
                    <a:pt x="264" y="2"/>
                  </a:cubicBezTo>
                  <a:cubicBezTo>
                    <a:pt x="247" y="1"/>
                    <a:pt x="232" y="0"/>
                    <a:pt x="218"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16;p18">
              <a:extLst>
                <a:ext uri="{FF2B5EF4-FFF2-40B4-BE49-F238E27FC236}">
                  <a16:creationId xmlns:a16="http://schemas.microsoft.com/office/drawing/2014/main" id="{575430CE-9248-E4F1-D92D-6ACDF85F9174}"/>
                </a:ext>
              </a:extLst>
            </p:cNvPr>
            <p:cNvSpPr/>
            <p:nvPr/>
          </p:nvSpPr>
          <p:spPr>
            <a:xfrm>
              <a:off x="2965026" y="1780601"/>
              <a:ext cx="61867" cy="39146"/>
            </a:xfrm>
            <a:custGeom>
              <a:avLst/>
              <a:gdLst/>
              <a:ahLst/>
              <a:cxnLst/>
              <a:rect l="l" t="t" r="r" b="b"/>
              <a:pathLst>
                <a:path w="452" h="286" extrusionOk="0">
                  <a:moveTo>
                    <a:pt x="234" y="0"/>
                  </a:moveTo>
                  <a:cubicBezTo>
                    <a:pt x="220" y="0"/>
                    <a:pt x="205" y="1"/>
                    <a:pt x="188" y="2"/>
                  </a:cubicBezTo>
                  <a:cubicBezTo>
                    <a:pt x="67" y="2"/>
                    <a:pt x="21" y="12"/>
                    <a:pt x="1" y="17"/>
                  </a:cubicBezTo>
                  <a:lnTo>
                    <a:pt x="6" y="22"/>
                  </a:lnTo>
                  <a:cubicBezTo>
                    <a:pt x="6" y="27"/>
                    <a:pt x="62" y="285"/>
                    <a:pt x="264" y="285"/>
                  </a:cubicBezTo>
                  <a:cubicBezTo>
                    <a:pt x="427" y="285"/>
                    <a:pt x="432" y="235"/>
                    <a:pt x="442" y="138"/>
                  </a:cubicBezTo>
                  <a:cubicBezTo>
                    <a:pt x="447" y="118"/>
                    <a:pt x="447" y="93"/>
                    <a:pt x="452" y="72"/>
                  </a:cubicBezTo>
                  <a:cubicBezTo>
                    <a:pt x="447" y="58"/>
                    <a:pt x="421" y="0"/>
                    <a:pt x="234"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17;p18">
              <a:extLst>
                <a:ext uri="{FF2B5EF4-FFF2-40B4-BE49-F238E27FC236}">
                  <a16:creationId xmlns:a16="http://schemas.microsoft.com/office/drawing/2014/main" id="{A74BD0A6-68E1-9D58-36A2-BA02B1101543}"/>
                </a:ext>
              </a:extLst>
            </p:cNvPr>
            <p:cNvSpPr/>
            <p:nvPr/>
          </p:nvSpPr>
          <p:spPr>
            <a:xfrm>
              <a:off x="2958183" y="1775673"/>
              <a:ext cx="169314" cy="48864"/>
            </a:xfrm>
            <a:custGeom>
              <a:avLst/>
              <a:gdLst/>
              <a:ahLst/>
              <a:cxnLst/>
              <a:rect l="l" t="t" r="r" b="b"/>
              <a:pathLst>
                <a:path w="1237" h="357" extrusionOk="0">
                  <a:moveTo>
                    <a:pt x="284" y="36"/>
                  </a:moveTo>
                  <a:cubicBezTo>
                    <a:pt x="471" y="36"/>
                    <a:pt x="497" y="94"/>
                    <a:pt x="502" y="108"/>
                  </a:cubicBezTo>
                  <a:cubicBezTo>
                    <a:pt x="497" y="129"/>
                    <a:pt x="497" y="154"/>
                    <a:pt x="492" y="174"/>
                  </a:cubicBezTo>
                  <a:cubicBezTo>
                    <a:pt x="482" y="271"/>
                    <a:pt x="477" y="321"/>
                    <a:pt x="314" y="321"/>
                  </a:cubicBezTo>
                  <a:cubicBezTo>
                    <a:pt x="112" y="321"/>
                    <a:pt x="56" y="63"/>
                    <a:pt x="56" y="58"/>
                  </a:cubicBezTo>
                  <a:lnTo>
                    <a:pt x="51" y="53"/>
                  </a:lnTo>
                  <a:cubicBezTo>
                    <a:pt x="71" y="48"/>
                    <a:pt x="117" y="38"/>
                    <a:pt x="238" y="38"/>
                  </a:cubicBezTo>
                  <a:cubicBezTo>
                    <a:pt x="255" y="37"/>
                    <a:pt x="270" y="36"/>
                    <a:pt x="284" y="36"/>
                  </a:cubicBezTo>
                  <a:close/>
                  <a:moveTo>
                    <a:pt x="983" y="36"/>
                  </a:moveTo>
                  <a:cubicBezTo>
                    <a:pt x="997" y="36"/>
                    <a:pt x="1012" y="37"/>
                    <a:pt x="1029" y="38"/>
                  </a:cubicBezTo>
                  <a:cubicBezTo>
                    <a:pt x="1150" y="38"/>
                    <a:pt x="1196" y="48"/>
                    <a:pt x="1216" y="53"/>
                  </a:cubicBezTo>
                  <a:lnTo>
                    <a:pt x="1216" y="58"/>
                  </a:lnTo>
                  <a:cubicBezTo>
                    <a:pt x="1211" y="63"/>
                    <a:pt x="1155" y="321"/>
                    <a:pt x="953" y="321"/>
                  </a:cubicBezTo>
                  <a:cubicBezTo>
                    <a:pt x="791" y="321"/>
                    <a:pt x="786" y="271"/>
                    <a:pt x="775" y="174"/>
                  </a:cubicBezTo>
                  <a:cubicBezTo>
                    <a:pt x="770" y="154"/>
                    <a:pt x="770" y="129"/>
                    <a:pt x="765" y="108"/>
                  </a:cubicBezTo>
                  <a:cubicBezTo>
                    <a:pt x="770" y="94"/>
                    <a:pt x="797" y="36"/>
                    <a:pt x="983" y="36"/>
                  </a:cubicBezTo>
                  <a:close/>
                  <a:moveTo>
                    <a:pt x="281" y="1"/>
                  </a:moveTo>
                  <a:cubicBezTo>
                    <a:pt x="266" y="1"/>
                    <a:pt x="250" y="1"/>
                    <a:pt x="233" y="2"/>
                  </a:cubicBezTo>
                  <a:cubicBezTo>
                    <a:pt x="31" y="7"/>
                    <a:pt x="10" y="27"/>
                    <a:pt x="5" y="48"/>
                  </a:cubicBezTo>
                  <a:cubicBezTo>
                    <a:pt x="0" y="58"/>
                    <a:pt x="5" y="63"/>
                    <a:pt x="16" y="73"/>
                  </a:cubicBezTo>
                  <a:cubicBezTo>
                    <a:pt x="26" y="114"/>
                    <a:pt x="92" y="357"/>
                    <a:pt x="314" y="357"/>
                  </a:cubicBezTo>
                  <a:cubicBezTo>
                    <a:pt x="517" y="357"/>
                    <a:pt x="527" y="271"/>
                    <a:pt x="537" y="179"/>
                  </a:cubicBezTo>
                  <a:cubicBezTo>
                    <a:pt x="537" y="159"/>
                    <a:pt x="542" y="134"/>
                    <a:pt x="542" y="114"/>
                  </a:cubicBezTo>
                  <a:lnTo>
                    <a:pt x="725" y="114"/>
                  </a:lnTo>
                  <a:cubicBezTo>
                    <a:pt x="730" y="134"/>
                    <a:pt x="730" y="159"/>
                    <a:pt x="730" y="179"/>
                  </a:cubicBezTo>
                  <a:cubicBezTo>
                    <a:pt x="740" y="271"/>
                    <a:pt x="750" y="357"/>
                    <a:pt x="953" y="357"/>
                  </a:cubicBezTo>
                  <a:cubicBezTo>
                    <a:pt x="1120" y="357"/>
                    <a:pt x="1201" y="220"/>
                    <a:pt x="1236" y="134"/>
                  </a:cubicBezTo>
                  <a:cubicBezTo>
                    <a:pt x="1236" y="98"/>
                    <a:pt x="1231" y="58"/>
                    <a:pt x="1231" y="22"/>
                  </a:cubicBezTo>
                  <a:cubicBezTo>
                    <a:pt x="1201" y="12"/>
                    <a:pt x="1145" y="2"/>
                    <a:pt x="1034" y="2"/>
                  </a:cubicBezTo>
                  <a:cubicBezTo>
                    <a:pt x="1017" y="1"/>
                    <a:pt x="1001" y="1"/>
                    <a:pt x="986" y="1"/>
                  </a:cubicBezTo>
                  <a:cubicBezTo>
                    <a:pt x="816" y="1"/>
                    <a:pt x="758" y="50"/>
                    <a:pt x="735" y="78"/>
                  </a:cubicBezTo>
                  <a:lnTo>
                    <a:pt x="532" y="78"/>
                  </a:lnTo>
                  <a:cubicBezTo>
                    <a:pt x="509" y="50"/>
                    <a:pt x="452" y="1"/>
                    <a:pt x="281"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18;p18">
              <a:extLst>
                <a:ext uri="{FF2B5EF4-FFF2-40B4-BE49-F238E27FC236}">
                  <a16:creationId xmlns:a16="http://schemas.microsoft.com/office/drawing/2014/main" id="{1CB62B3D-384D-D832-C690-EC73EB435DBF}"/>
                </a:ext>
              </a:extLst>
            </p:cNvPr>
            <p:cNvSpPr/>
            <p:nvPr/>
          </p:nvSpPr>
          <p:spPr>
            <a:xfrm>
              <a:off x="3024020" y="1860536"/>
              <a:ext cx="41063" cy="15741"/>
            </a:xfrm>
            <a:custGeom>
              <a:avLst/>
              <a:gdLst/>
              <a:ahLst/>
              <a:cxnLst/>
              <a:rect l="l" t="t" r="r" b="b"/>
              <a:pathLst>
                <a:path w="300" h="115" extrusionOk="0">
                  <a:moveTo>
                    <a:pt x="1" y="0"/>
                  </a:moveTo>
                  <a:cubicBezTo>
                    <a:pt x="1" y="0"/>
                    <a:pt x="73" y="115"/>
                    <a:pt x="161" y="115"/>
                  </a:cubicBezTo>
                  <a:cubicBezTo>
                    <a:pt x="205" y="115"/>
                    <a:pt x="254" y="86"/>
                    <a:pt x="29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19;p18">
              <a:extLst>
                <a:ext uri="{FF2B5EF4-FFF2-40B4-BE49-F238E27FC236}">
                  <a16:creationId xmlns:a16="http://schemas.microsoft.com/office/drawing/2014/main" id="{C936B444-BB19-B238-6B1E-AF2897C1FAD3}"/>
                </a:ext>
              </a:extLst>
            </p:cNvPr>
            <p:cNvSpPr/>
            <p:nvPr/>
          </p:nvSpPr>
          <p:spPr>
            <a:xfrm>
              <a:off x="2961605" y="1754458"/>
              <a:ext cx="68164" cy="13277"/>
            </a:xfrm>
            <a:custGeom>
              <a:avLst/>
              <a:gdLst/>
              <a:ahLst/>
              <a:cxnLst/>
              <a:rect l="l" t="t" r="r" b="b"/>
              <a:pathLst>
                <a:path w="498" h="97" extrusionOk="0">
                  <a:moveTo>
                    <a:pt x="267" y="0"/>
                  </a:moveTo>
                  <a:cubicBezTo>
                    <a:pt x="80" y="0"/>
                    <a:pt x="1" y="71"/>
                    <a:pt x="1" y="71"/>
                  </a:cubicBezTo>
                  <a:cubicBezTo>
                    <a:pt x="34" y="60"/>
                    <a:pt x="78" y="56"/>
                    <a:pt x="126" y="56"/>
                  </a:cubicBezTo>
                  <a:cubicBezTo>
                    <a:pt x="274" y="56"/>
                    <a:pt x="457" y="96"/>
                    <a:pt x="457" y="96"/>
                  </a:cubicBezTo>
                  <a:lnTo>
                    <a:pt x="497" y="30"/>
                  </a:lnTo>
                  <a:cubicBezTo>
                    <a:pt x="407" y="9"/>
                    <a:pt x="331" y="0"/>
                    <a:pt x="267"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20;p18">
              <a:extLst>
                <a:ext uri="{FF2B5EF4-FFF2-40B4-BE49-F238E27FC236}">
                  <a16:creationId xmlns:a16="http://schemas.microsoft.com/office/drawing/2014/main" id="{79389C10-1A26-D4F5-7EB7-433D159B62A2}"/>
                </a:ext>
              </a:extLst>
            </p:cNvPr>
            <p:cNvSpPr/>
            <p:nvPr/>
          </p:nvSpPr>
          <p:spPr>
            <a:xfrm>
              <a:off x="3632841" y="2013563"/>
              <a:ext cx="153300" cy="162060"/>
            </a:xfrm>
            <a:custGeom>
              <a:avLst/>
              <a:gdLst/>
              <a:ahLst/>
              <a:cxnLst/>
              <a:rect l="l" t="t" r="r" b="b"/>
              <a:pathLst>
                <a:path w="1120" h="1184" extrusionOk="0">
                  <a:moveTo>
                    <a:pt x="248" y="214"/>
                  </a:moveTo>
                  <a:lnTo>
                    <a:pt x="689" y="270"/>
                  </a:lnTo>
                  <a:lnTo>
                    <a:pt x="679" y="412"/>
                  </a:lnTo>
                  <a:lnTo>
                    <a:pt x="522" y="392"/>
                  </a:lnTo>
                  <a:lnTo>
                    <a:pt x="466" y="792"/>
                  </a:lnTo>
                  <a:lnTo>
                    <a:pt x="324" y="777"/>
                  </a:lnTo>
                  <a:lnTo>
                    <a:pt x="380" y="376"/>
                  </a:lnTo>
                  <a:lnTo>
                    <a:pt x="233" y="356"/>
                  </a:lnTo>
                  <a:lnTo>
                    <a:pt x="248" y="214"/>
                  </a:lnTo>
                  <a:close/>
                  <a:moveTo>
                    <a:pt x="1120" y="609"/>
                  </a:moveTo>
                  <a:lnTo>
                    <a:pt x="1044" y="1125"/>
                  </a:lnTo>
                  <a:lnTo>
                    <a:pt x="1044" y="1125"/>
                  </a:lnTo>
                  <a:cubicBezTo>
                    <a:pt x="1046" y="1121"/>
                    <a:pt x="1048" y="1116"/>
                    <a:pt x="1049" y="1111"/>
                  </a:cubicBezTo>
                  <a:lnTo>
                    <a:pt x="1120" y="609"/>
                  </a:lnTo>
                  <a:close/>
                  <a:moveTo>
                    <a:pt x="169" y="0"/>
                  </a:moveTo>
                  <a:cubicBezTo>
                    <a:pt x="157" y="0"/>
                    <a:pt x="147" y="9"/>
                    <a:pt x="147" y="22"/>
                  </a:cubicBezTo>
                  <a:lnTo>
                    <a:pt x="0" y="1010"/>
                  </a:lnTo>
                  <a:cubicBezTo>
                    <a:pt x="0" y="1025"/>
                    <a:pt x="10" y="1035"/>
                    <a:pt x="25" y="1040"/>
                  </a:cubicBezTo>
                  <a:lnTo>
                    <a:pt x="259" y="1070"/>
                  </a:lnTo>
                  <a:cubicBezTo>
                    <a:pt x="319" y="1040"/>
                    <a:pt x="375" y="1010"/>
                    <a:pt x="375" y="1010"/>
                  </a:cubicBezTo>
                  <a:lnTo>
                    <a:pt x="552" y="1116"/>
                  </a:lnTo>
                  <a:lnTo>
                    <a:pt x="725" y="1141"/>
                  </a:lnTo>
                  <a:lnTo>
                    <a:pt x="866" y="1162"/>
                  </a:lnTo>
                  <a:lnTo>
                    <a:pt x="963" y="488"/>
                  </a:lnTo>
                  <a:lnTo>
                    <a:pt x="740" y="832"/>
                  </a:lnTo>
                  <a:lnTo>
                    <a:pt x="628" y="822"/>
                  </a:lnTo>
                  <a:lnTo>
                    <a:pt x="562" y="457"/>
                  </a:lnTo>
                  <a:lnTo>
                    <a:pt x="689" y="437"/>
                  </a:lnTo>
                  <a:lnTo>
                    <a:pt x="730" y="645"/>
                  </a:lnTo>
                  <a:lnTo>
                    <a:pt x="866" y="427"/>
                  </a:lnTo>
                  <a:lnTo>
                    <a:pt x="963" y="488"/>
                  </a:lnTo>
                  <a:lnTo>
                    <a:pt x="1018" y="123"/>
                  </a:lnTo>
                  <a:lnTo>
                    <a:pt x="669" y="72"/>
                  </a:lnTo>
                  <a:lnTo>
                    <a:pt x="441" y="37"/>
                  </a:lnTo>
                  <a:lnTo>
                    <a:pt x="177" y="2"/>
                  </a:lnTo>
                  <a:cubicBezTo>
                    <a:pt x="175" y="1"/>
                    <a:pt x="172" y="0"/>
                    <a:pt x="169" y="0"/>
                  </a:cubicBezTo>
                  <a:close/>
                  <a:moveTo>
                    <a:pt x="1044" y="1125"/>
                  </a:moveTo>
                  <a:lnTo>
                    <a:pt x="1044" y="1125"/>
                  </a:lnTo>
                  <a:cubicBezTo>
                    <a:pt x="1032" y="1154"/>
                    <a:pt x="1007" y="1174"/>
                    <a:pt x="975" y="1177"/>
                  </a:cubicBezTo>
                  <a:lnTo>
                    <a:pt x="975" y="1177"/>
                  </a:lnTo>
                  <a:lnTo>
                    <a:pt x="866" y="1162"/>
                  </a:lnTo>
                  <a:lnTo>
                    <a:pt x="866" y="1162"/>
                  </a:lnTo>
                  <a:lnTo>
                    <a:pt x="958" y="1177"/>
                  </a:lnTo>
                  <a:cubicBezTo>
                    <a:pt x="961" y="1177"/>
                    <a:pt x="964" y="1177"/>
                    <a:pt x="967" y="1177"/>
                  </a:cubicBezTo>
                  <a:cubicBezTo>
                    <a:pt x="970" y="1177"/>
                    <a:pt x="972" y="1177"/>
                    <a:pt x="975" y="1177"/>
                  </a:cubicBezTo>
                  <a:lnTo>
                    <a:pt x="975" y="1177"/>
                  </a:lnTo>
                  <a:lnTo>
                    <a:pt x="1008" y="1182"/>
                  </a:lnTo>
                  <a:cubicBezTo>
                    <a:pt x="1011" y="1183"/>
                    <a:pt x="1014" y="1183"/>
                    <a:pt x="1016" y="1183"/>
                  </a:cubicBezTo>
                  <a:cubicBezTo>
                    <a:pt x="1028" y="1183"/>
                    <a:pt x="1039" y="1174"/>
                    <a:pt x="1039" y="1162"/>
                  </a:cubicBezTo>
                  <a:lnTo>
                    <a:pt x="1044" y="112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21;p18">
              <a:extLst>
                <a:ext uri="{FF2B5EF4-FFF2-40B4-BE49-F238E27FC236}">
                  <a16:creationId xmlns:a16="http://schemas.microsoft.com/office/drawing/2014/main" id="{A7FA7668-D418-E90D-B390-B7DFAEF9B354}"/>
                </a:ext>
              </a:extLst>
            </p:cNvPr>
            <p:cNvSpPr/>
            <p:nvPr/>
          </p:nvSpPr>
          <p:spPr>
            <a:xfrm>
              <a:off x="3784636" y="2032451"/>
              <a:ext cx="10539" cy="11908"/>
            </a:xfrm>
            <a:custGeom>
              <a:avLst/>
              <a:gdLst/>
              <a:ahLst/>
              <a:cxnLst/>
              <a:rect l="l" t="t" r="r" b="b"/>
              <a:pathLst>
                <a:path w="77" h="87" extrusionOk="0">
                  <a:moveTo>
                    <a:pt x="1" y="0"/>
                  </a:moveTo>
                  <a:cubicBezTo>
                    <a:pt x="46" y="5"/>
                    <a:pt x="71" y="46"/>
                    <a:pt x="66" y="86"/>
                  </a:cubicBezTo>
                  <a:lnTo>
                    <a:pt x="77" y="36"/>
                  </a:lnTo>
                  <a:cubicBezTo>
                    <a:pt x="77" y="21"/>
                    <a:pt x="66" y="10"/>
                    <a:pt x="51" y="5"/>
                  </a:cubicBezTo>
                  <a:lnTo>
                    <a:pt x="1" y="0"/>
                  </a:lnTo>
                  <a:close/>
                </a:path>
              </a:pathLst>
            </a:custGeom>
            <a:solidFill>
              <a:srgbClr val="FD5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22;p18">
              <a:extLst>
                <a:ext uri="{FF2B5EF4-FFF2-40B4-BE49-F238E27FC236}">
                  <a16:creationId xmlns:a16="http://schemas.microsoft.com/office/drawing/2014/main" id="{65C28558-DDAC-1ABA-CB07-C88C7ED1CE25}"/>
                </a:ext>
              </a:extLst>
            </p:cNvPr>
            <p:cNvSpPr/>
            <p:nvPr/>
          </p:nvSpPr>
          <p:spPr>
            <a:xfrm>
              <a:off x="3683348" y="1924867"/>
              <a:ext cx="95128" cy="103067"/>
            </a:xfrm>
            <a:custGeom>
              <a:avLst/>
              <a:gdLst/>
              <a:ahLst/>
              <a:cxnLst/>
              <a:rect l="l" t="t" r="r" b="b"/>
              <a:pathLst>
                <a:path w="695" h="753" extrusionOk="0">
                  <a:moveTo>
                    <a:pt x="164" y="1"/>
                  </a:moveTo>
                  <a:cubicBezTo>
                    <a:pt x="127" y="1"/>
                    <a:pt x="92" y="29"/>
                    <a:pt x="87" y="67"/>
                  </a:cubicBezTo>
                  <a:lnTo>
                    <a:pt x="6" y="599"/>
                  </a:lnTo>
                  <a:cubicBezTo>
                    <a:pt x="1" y="639"/>
                    <a:pt x="31" y="680"/>
                    <a:pt x="72" y="685"/>
                  </a:cubicBezTo>
                  <a:lnTo>
                    <a:pt x="300" y="720"/>
                  </a:lnTo>
                  <a:lnTo>
                    <a:pt x="528" y="751"/>
                  </a:lnTo>
                  <a:cubicBezTo>
                    <a:pt x="533" y="752"/>
                    <a:pt x="538" y="753"/>
                    <a:pt x="544" y="753"/>
                  </a:cubicBezTo>
                  <a:cubicBezTo>
                    <a:pt x="578" y="753"/>
                    <a:pt x="609" y="725"/>
                    <a:pt x="614" y="690"/>
                  </a:cubicBezTo>
                  <a:lnTo>
                    <a:pt x="690" y="158"/>
                  </a:lnTo>
                  <a:cubicBezTo>
                    <a:pt x="695" y="113"/>
                    <a:pt x="670" y="77"/>
                    <a:pt x="624" y="67"/>
                  </a:cubicBezTo>
                  <a:lnTo>
                    <a:pt x="173" y="1"/>
                  </a:lnTo>
                  <a:cubicBezTo>
                    <a:pt x="170" y="1"/>
                    <a:pt x="167" y="1"/>
                    <a:pt x="164" y="1"/>
                  </a:cubicBez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23;p18">
              <a:extLst>
                <a:ext uri="{FF2B5EF4-FFF2-40B4-BE49-F238E27FC236}">
                  <a16:creationId xmlns:a16="http://schemas.microsoft.com/office/drawing/2014/main" id="{727B9D5D-879B-FF17-8E35-605748B5AF31}"/>
                </a:ext>
              </a:extLst>
            </p:cNvPr>
            <p:cNvSpPr/>
            <p:nvPr/>
          </p:nvSpPr>
          <p:spPr>
            <a:xfrm>
              <a:off x="3665417" y="2288271"/>
              <a:ext cx="35451" cy="61867"/>
            </a:xfrm>
            <a:custGeom>
              <a:avLst/>
              <a:gdLst/>
              <a:ahLst/>
              <a:cxnLst/>
              <a:rect l="l" t="t" r="r" b="b"/>
              <a:pathLst>
                <a:path w="259" h="452" extrusionOk="0">
                  <a:moveTo>
                    <a:pt x="26" y="1"/>
                  </a:moveTo>
                  <a:lnTo>
                    <a:pt x="10" y="254"/>
                  </a:lnTo>
                  <a:lnTo>
                    <a:pt x="0" y="426"/>
                  </a:lnTo>
                  <a:lnTo>
                    <a:pt x="167" y="451"/>
                  </a:lnTo>
                  <a:lnTo>
                    <a:pt x="259" y="77"/>
                  </a:lnTo>
                  <a:cubicBezTo>
                    <a:pt x="193" y="61"/>
                    <a:pt x="107" y="31"/>
                    <a:pt x="26" y="1"/>
                  </a:cubicBez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24;p18">
              <a:extLst>
                <a:ext uri="{FF2B5EF4-FFF2-40B4-BE49-F238E27FC236}">
                  <a16:creationId xmlns:a16="http://schemas.microsoft.com/office/drawing/2014/main" id="{CDA2A14D-115D-B858-8C02-668DDB75FCFB}"/>
                </a:ext>
              </a:extLst>
            </p:cNvPr>
            <p:cNvSpPr/>
            <p:nvPr/>
          </p:nvSpPr>
          <p:spPr>
            <a:xfrm>
              <a:off x="3708396" y="2166179"/>
              <a:ext cx="23679" cy="12729"/>
            </a:xfrm>
            <a:custGeom>
              <a:avLst/>
              <a:gdLst/>
              <a:ahLst/>
              <a:cxnLst/>
              <a:rect l="l" t="t" r="r" b="b"/>
              <a:pathLst>
                <a:path w="173" h="93" extrusionOk="0">
                  <a:moveTo>
                    <a:pt x="0" y="1"/>
                  </a:moveTo>
                  <a:lnTo>
                    <a:pt x="157" y="92"/>
                  </a:lnTo>
                  <a:lnTo>
                    <a:pt x="173" y="26"/>
                  </a:lnTo>
                  <a:lnTo>
                    <a:pt x="0" y="1"/>
                  </a:lnTo>
                  <a:close/>
                </a:path>
              </a:pathLst>
            </a:custGeom>
            <a:solidFill>
              <a:srgbClr val="1F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25;p18">
              <a:extLst>
                <a:ext uri="{FF2B5EF4-FFF2-40B4-BE49-F238E27FC236}">
                  <a16:creationId xmlns:a16="http://schemas.microsoft.com/office/drawing/2014/main" id="{485986D0-8F2C-F445-E291-37FA1BBD8C86}"/>
                </a:ext>
              </a:extLst>
            </p:cNvPr>
            <p:cNvSpPr/>
            <p:nvPr/>
          </p:nvSpPr>
          <p:spPr>
            <a:xfrm>
              <a:off x="3751375" y="2030398"/>
              <a:ext cx="43116" cy="144403"/>
            </a:xfrm>
            <a:custGeom>
              <a:avLst/>
              <a:gdLst/>
              <a:ahLst/>
              <a:cxnLst/>
              <a:rect l="l" t="t" r="r" b="b"/>
              <a:pathLst>
                <a:path w="315" h="1055" extrusionOk="0">
                  <a:moveTo>
                    <a:pt x="152" y="0"/>
                  </a:moveTo>
                  <a:lnTo>
                    <a:pt x="97" y="365"/>
                  </a:lnTo>
                  <a:lnTo>
                    <a:pt x="0" y="1039"/>
                  </a:lnTo>
                  <a:lnTo>
                    <a:pt x="92" y="1054"/>
                  </a:lnTo>
                  <a:cubicBezTo>
                    <a:pt x="95" y="1054"/>
                    <a:pt x="98" y="1054"/>
                    <a:pt x="101" y="1054"/>
                  </a:cubicBezTo>
                  <a:cubicBezTo>
                    <a:pt x="142" y="1054"/>
                    <a:pt x="173" y="1025"/>
                    <a:pt x="183" y="988"/>
                  </a:cubicBezTo>
                  <a:lnTo>
                    <a:pt x="254" y="486"/>
                  </a:lnTo>
                  <a:lnTo>
                    <a:pt x="309" y="101"/>
                  </a:lnTo>
                  <a:cubicBezTo>
                    <a:pt x="314" y="61"/>
                    <a:pt x="289" y="20"/>
                    <a:pt x="244" y="15"/>
                  </a:cubicBez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26;p18">
              <a:extLst>
                <a:ext uri="{FF2B5EF4-FFF2-40B4-BE49-F238E27FC236}">
                  <a16:creationId xmlns:a16="http://schemas.microsoft.com/office/drawing/2014/main" id="{FC48C66A-8756-5E46-6344-A19909A19B0C}"/>
                </a:ext>
              </a:extLst>
            </p:cNvPr>
            <p:cNvSpPr/>
            <p:nvPr/>
          </p:nvSpPr>
          <p:spPr>
            <a:xfrm>
              <a:off x="3664733" y="2042854"/>
              <a:ext cx="62552" cy="79114"/>
            </a:xfrm>
            <a:custGeom>
              <a:avLst/>
              <a:gdLst/>
              <a:ahLst/>
              <a:cxnLst/>
              <a:rect l="l" t="t" r="r" b="b"/>
              <a:pathLst>
                <a:path w="457" h="578" extrusionOk="0">
                  <a:moveTo>
                    <a:pt x="15" y="0"/>
                  </a:moveTo>
                  <a:lnTo>
                    <a:pt x="0" y="142"/>
                  </a:lnTo>
                  <a:lnTo>
                    <a:pt x="147" y="162"/>
                  </a:lnTo>
                  <a:lnTo>
                    <a:pt x="91" y="563"/>
                  </a:lnTo>
                  <a:lnTo>
                    <a:pt x="233" y="578"/>
                  </a:lnTo>
                  <a:lnTo>
                    <a:pt x="289" y="178"/>
                  </a:lnTo>
                  <a:lnTo>
                    <a:pt x="446" y="198"/>
                  </a:lnTo>
                  <a:lnTo>
                    <a:pt x="456" y="56"/>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27;p18">
              <a:extLst>
                <a:ext uri="{FF2B5EF4-FFF2-40B4-BE49-F238E27FC236}">
                  <a16:creationId xmlns:a16="http://schemas.microsoft.com/office/drawing/2014/main" id="{32525B76-BE68-310E-B208-B1377535AC3F}"/>
                </a:ext>
              </a:extLst>
            </p:cNvPr>
            <p:cNvSpPr/>
            <p:nvPr/>
          </p:nvSpPr>
          <p:spPr>
            <a:xfrm>
              <a:off x="3709765" y="2072008"/>
              <a:ext cx="54887" cy="55571"/>
            </a:xfrm>
            <a:custGeom>
              <a:avLst/>
              <a:gdLst/>
              <a:ahLst/>
              <a:cxnLst/>
              <a:rect l="l" t="t" r="r" b="b"/>
              <a:pathLst>
                <a:path w="401" h="406" extrusionOk="0">
                  <a:moveTo>
                    <a:pt x="304" y="0"/>
                  </a:moveTo>
                  <a:lnTo>
                    <a:pt x="168" y="218"/>
                  </a:lnTo>
                  <a:lnTo>
                    <a:pt x="127" y="10"/>
                  </a:lnTo>
                  <a:lnTo>
                    <a:pt x="0" y="30"/>
                  </a:lnTo>
                  <a:lnTo>
                    <a:pt x="66" y="395"/>
                  </a:lnTo>
                  <a:lnTo>
                    <a:pt x="178" y="405"/>
                  </a:lnTo>
                  <a:lnTo>
                    <a:pt x="401" y="61"/>
                  </a:lnTo>
                  <a:lnTo>
                    <a:pt x="3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28;p18">
              <a:extLst>
                <a:ext uri="{FF2B5EF4-FFF2-40B4-BE49-F238E27FC236}">
                  <a16:creationId xmlns:a16="http://schemas.microsoft.com/office/drawing/2014/main" id="{23B804D4-6C41-D255-89F3-E9B278C2F2E7}"/>
                </a:ext>
              </a:extLst>
            </p:cNvPr>
            <p:cNvSpPr/>
            <p:nvPr/>
          </p:nvSpPr>
          <p:spPr>
            <a:xfrm>
              <a:off x="3638316" y="2151670"/>
              <a:ext cx="120176" cy="149878"/>
            </a:xfrm>
            <a:custGeom>
              <a:avLst/>
              <a:gdLst/>
              <a:ahLst/>
              <a:cxnLst/>
              <a:rect l="l" t="t" r="r" b="b"/>
              <a:pathLst>
                <a:path w="878" h="1095" extrusionOk="0">
                  <a:moveTo>
                    <a:pt x="335" y="1"/>
                  </a:moveTo>
                  <a:cubicBezTo>
                    <a:pt x="335" y="1"/>
                    <a:pt x="279" y="31"/>
                    <a:pt x="219" y="61"/>
                  </a:cubicBezTo>
                  <a:cubicBezTo>
                    <a:pt x="158" y="102"/>
                    <a:pt x="92" y="142"/>
                    <a:pt x="87" y="173"/>
                  </a:cubicBezTo>
                  <a:cubicBezTo>
                    <a:pt x="87" y="203"/>
                    <a:pt x="36" y="391"/>
                    <a:pt x="16" y="568"/>
                  </a:cubicBezTo>
                  <a:cubicBezTo>
                    <a:pt x="1" y="700"/>
                    <a:pt x="1" y="826"/>
                    <a:pt x="46" y="882"/>
                  </a:cubicBezTo>
                  <a:cubicBezTo>
                    <a:pt x="82" y="928"/>
                    <a:pt x="148" y="963"/>
                    <a:pt x="224" y="999"/>
                  </a:cubicBezTo>
                  <a:cubicBezTo>
                    <a:pt x="300" y="1029"/>
                    <a:pt x="391" y="1059"/>
                    <a:pt x="457" y="1075"/>
                  </a:cubicBezTo>
                  <a:cubicBezTo>
                    <a:pt x="512" y="1090"/>
                    <a:pt x="548" y="1095"/>
                    <a:pt x="548" y="1095"/>
                  </a:cubicBezTo>
                  <a:cubicBezTo>
                    <a:pt x="548" y="1095"/>
                    <a:pt x="877" y="639"/>
                    <a:pt x="801" y="274"/>
                  </a:cubicBezTo>
                  <a:lnTo>
                    <a:pt x="669" y="198"/>
                  </a:lnTo>
                  <a:lnTo>
                    <a:pt x="512" y="107"/>
                  </a:lnTo>
                  <a:lnTo>
                    <a:pt x="335" y="1"/>
                  </a:ln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29;p18">
              <a:extLst>
                <a:ext uri="{FF2B5EF4-FFF2-40B4-BE49-F238E27FC236}">
                  <a16:creationId xmlns:a16="http://schemas.microsoft.com/office/drawing/2014/main" id="{8364D10F-2E7C-5670-AE20-7E9D4684F6E0}"/>
                </a:ext>
              </a:extLst>
            </p:cNvPr>
            <p:cNvSpPr/>
            <p:nvPr/>
          </p:nvSpPr>
          <p:spPr>
            <a:xfrm>
              <a:off x="2302961" y="2013700"/>
              <a:ext cx="651799" cy="1100886"/>
            </a:xfrm>
            <a:custGeom>
              <a:avLst/>
              <a:gdLst/>
              <a:ahLst/>
              <a:cxnLst/>
              <a:rect l="l" t="t" r="r" b="b"/>
              <a:pathLst>
                <a:path w="4762" h="8043" extrusionOk="0">
                  <a:moveTo>
                    <a:pt x="4382" y="1667"/>
                  </a:moveTo>
                  <a:cubicBezTo>
                    <a:pt x="4458" y="1667"/>
                    <a:pt x="4519" y="1728"/>
                    <a:pt x="4519" y="1799"/>
                  </a:cubicBezTo>
                  <a:cubicBezTo>
                    <a:pt x="4519" y="1875"/>
                    <a:pt x="4458" y="1936"/>
                    <a:pt x="4382" y="1936"/>
                  </a:cubicBezTo>
                  <a:cubicBezTo>
                    <a:pt x="4311" y="1936"/>
                    <a:pt x="4250" y="1875"/>
                    <a:pt x="4250" y="1799"/>
                  </a:cubicBezTo>
                  <a:cubicBezTo>
                    <a:pt x="4250" y="1728"/>
                    <a:pt x="4311" y="1667"/>
                    <a:pt x="4382" y="1667"/>
                  </a:cubicBezTo>
                  <a:close/>
                  <a:moveTo>
                    <a:pt x="4648" y="0"/>
                  </a:moveTo>
                  <a:cubicBezTo>
                    <a:pt x="4230" y="0"/>
                    <a:pt x="3836" y="185"/>
                    <a:pt x="3688" y="264"/>
                  </a:cubicBezTo>
                  <a:cubicBezTo>
                    <a:pt x="3648" y="284"/>
                    <a:pt x="3627" y="299"/>
                    <a:pt x="3627" y="299"/>
                  </a:cubicBezTo>
                  <a:cubicBezTo>
                    <a:pt x="3607" y="401"/>
                    <a:pt x="3597" y="497"/>
                    <a:pt x="3587" y="593"/>
                  </a:cubicBezTo>
                  <a:cubicBezTo>
                    <a:pt x="3597" y="441"/>
                    <a:pt x="3612" y="340"/>
                    <a:pt x="3617" y="310"/>
                  </a:cubicBezTo>
                  <a:lnTo>
                    <a:pt x="3617" y="310"/>
                  </a:lnTo>
                  <a:cubicBezTo>
                    <a:pt x="3516" y="451"/>
                    <a:pt x="2290" y="2159"/>
                    <a:pt x="2168" y="2199"/>
                  </a:cubicBezTo>
                  <a:cubicBezTo>
                    <a:pt x="2042" y="2234"/>
                    <a:pt x="102" y="2452"/>
                    <a:pt x="102" y="2452"/>
                  </a:cubicBezTo>
                  <a:lnTo>
                    <a:pt x="0" y="2944"/>
                  </a:lnTo>
                  <a:cubicBezTo>
                    <a:pt x="0" y="2944"/>
                    <a:pt x="2001" y="3339"/>
                    <a:pt x="2219" y="3344"/>
                  </a:cubicBezTo>
                  <a:cubicBezTo>
                    <a:pt x="2220" y="3344"/>
                    <a:pt x="2220" y="3344"/>
                    <a:pt x="2221" y="3344"/>
                  </a:cubicBezTo>
                  <a:cubicBezTo>
                    <a:pt x="2414" y="3344"/>
                    <a:pt x="3416" y="2654"/>
                    <a:pt x="3724" y="2442"/>
                  </a:cubicBezTo>
                  <a:lnTo>
                    <a:pt x="3724" y="2442"/>
                  </a:lnTo>
                  <a:cubicBezTo>
                    <a:pt x="3911" y="5147"/>
                    <a:pt x="2103" y="6849"/>
                    <a:pt x="2204" y="7082"/>
                  </a:cubicBezTo>
                  <a:cubicBezTo>
                    <a:pt x="2401" y="7553"/>
                    <a:pt x="2791" y="7796"/>
                    <a:pt x="3202" y="7923"/>
                  </a:cubicBezTo>
                  <a:cubicBezTo>
                    <a:pt x="3510" y="8017"/>
                    <a:pt x="3828" y="8043"/>
                    <a:pt x="4079" y="8043"/>
                  </a:cubicBezTo>
                  <a:cubicBezTo>
                    <a:pt x="4368" y="8043"/>
                    <a:pt x="4570" y="8009"/>
                    <a:pt x="4570" y="8009"/>
                  </a:cubicBezTo>
                  <a:cubicBezTo>
                    <a:pt x="4570" y="8009"/>
                    <a:pt x="4347" y="6869"/>
                    <a:pt x="4316" y="5456"/>
                  </a:cubicBezTo>
                  <a:cubicBezTo>
                    <a:pt x="4301" y="4605"/>
                    <a:pt x="4357" y="3653"/>
                    <a:pt x="4570" y="2792"/>
                  </a:cubicBezTo>
                  <a:lnTo>
                    <a:pt x="4078" y="2792"/>
                  </a:lnTo>
                  <a:lnTo>
                    <a:pt x="4078" y="1961"/>
                  </a:lnTo>
                  <a:lnTo>
                    <a:pt x="4691" y="1961"/>
                  </a:lnTo>
                  <a:lnTo>
                    <a:pt x="4691" y="2057"/>
                  </a:lnTo>
                  <a:cubicBezTo>
                    <a:pt x="4762" y="1150"/>
                    <a:pt x="4686" y="1"/>
                    <a:pt x="4686" y="1"/>
                  </a:cubicBezTo>
                  <a:lnTo>
                    <a:pt x="4681" y="1"/>
                  </a:lnTo>
                  <a:cubicBezTo>
                    <a:pt x="4670" y="0"/>
                    <a:pt x="4659" y="0"/>
                    <a:pt x="4648" y="0"/>
                  </a:cubicBezTo>
                  <a:close/>
                </a:path>
              </a:pathLst>
            </a:custGeom>
            <a:solidFill>
              <a:srgbClr val="404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30;p18">
              <a:extLst>
                <a:ext uri="{FF2B5EF4-FFF2-40B4-BE49-F238E27FC236}">
                  <a16:creationId xmlns:a16="http://schemas.microsoft.com/office/drawing/2014/main" id="{4544D04D-BCF5-EEC0-3D40-ECEF2C0D7A62}"/>
                </a:ext>
              </a:extLst>
            </p:cNvPr>
            <p:cNvSpPr/>
            <p:nvPr/>
          </p:nvSpPr>
          <p:spPr>
            <a:xfrm>
              <a:off x="2861138" y="2281975"/>
              <a:ext cx="84041" cy="113880"/>
            </a:xfrm>
            <a:custGeom>
              <a:avLst/>
              <a:gdLst/>
              <a:ahLst/>
              <a:cxnLst/>
              <a:rect l="l" t="t" r="r" b="b"/>
              <a:pathLst>
                <a:path w="614" h="832" extrusionOk="0">
                  <a:moveTo>
                    <a:pt x="0" y="1"/>
                  </a:moveTo>
                  <a:lnTo>
                    <a:pt x="0" y="832"/>
                  </a:lnTo>
                  <a:lnTo>
                    <a:pt x="613" y="832"/>
                  </a:lnTo>
                  <a:lnTo>
                    <a:pt x="613" y="97"/>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31;p18">
              <a:extLst>
                <a:ext uri="{FF2B5EF4-FFF2-40B4-BE49-F238E27FC236}">
                  <a16:creationId xmlns:a16="http://schemas.microsoft.com/office/drawing/2014/main" id="{465E5094-F0DA-57B8-411D-887D0AC7DF2E}"/>
                </a:ext>
              </a:extLst>
            </p:cNvPr>
            <p:cNvSpPr/>
            <p:nvPr/>
          </p:nvSpPr>
          <p:spPr>
            <a:xfrm>
              <a:off x="2884681" y="2241871"/>
              <a:ext cx="36819" cy="36135"/>
            </a:xfrm>
            <a:custGeom>
              <a:avLst/>
              <a:gdLst/>
              <a:ahLst/>
              <a:cxnLst/>
              <a:rect l="l" t="t" r="r" b="b"/>
              <a:pathLst>
                <a:path w="269" h="264" extrusionOk="0">
                  <a:moveTo>
                    <a:pt x="132" y="0"/>
                  </a:moveTo>
                  <a:cubicBezTo>
                    <a:pt x="61" y="0"/>
                    <a:pt x="0" y="61"/>
                    <a:pt x="0" y="132"/>
                  </a:cubicBezTo>
                  <a:cubicBezTo>
                    <a:pt x="0" y="208"/>
                    <a:pt x="61" y="264"/>
                    <a:pt x="132" y="264"/>
                  </a:cubicBezTo>
                  <a:cubicBezTo>
                    <a:pt x="208" y="264"/>
                    <a:pt x="269" y="208"/>
                    <a:pt x="269" y="132"/>
                  </a:cubicBezTo>
                  <a:cubicBezTo>
                    <a:pt x="269" y="61"/>
                    <a:pt x="208" y="0"/>
                    <a:pt x="132" y="0"/>
                  </a:cubicBezTo>
                  <a:close/>
                </a:path>
              </a:pathLst>
            </a:custGeom>
            <a:solidFill>
              <a:srgbClr val="FDD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32;p18">
              <a:extLst>
                <a:ext uri="{FF2B5EF4-FFF2-40B4-BE49-F238E27FC236}">
                  <a16:creationId xmlns:a16="http://schemas.microsoft.com/office/drawing/2014/main" id="{64DEAB04-7DE3-6B0F-1C49-DE56CD117C91}"/>
                </a:ext>
              </a:extLst>
            </p:cNvPr>
            <p:cNvSpPr/>
            <p:nvPr/>
          </p:nvSpPr>
          <p:spPr>
            <a:xfrm>
              <a:off x="1318417" y="4378083"/>
              <a:ext cx="1438830" cy="352316"/>
            </a:xfrm>
            <a:custGeom>
              <a:avLst/>
              <a:gdLst/>
              <a:ahLst/>
              <a:cxnLst/>
              <a:rect l="l" t="t" r="r" b="b"/>
              <a:pathLst>
                <a:path w="10512" h="2574" extrusionOk="0">
                  <a:moveTo>
                    <a:pt x="5253" y="0"/>
                  </a:moveTo>
                  <a:cubicBezTo>
                    <a:pt x="2351" y="0"/>
                    <a:pt x="0" y="578"/>
                    <a:pt x="0" y="1287"/>
                  </a:cubicBezTo>
                  <a:cubicBezTo>
                    <a:pt x="0" y="1996"/>
                    <a:pt x="2351" y="2573"/>
                    <a:pt x="5253" y="2573"/>
                  </a:cubicBezTo>
                  <a:cubicBezTo>
                    <a:pt x="8156" y="2573"/>
                    <a:pt x="10511" y="1996"/>
                    <a:pt x="10511" y="1287"/>
                  </a:cubicBezTo>
                  <a:cubicBezTo>
                    <a:pt x="10511" y="578"/>
                    <a:pt x="8156" y="0"/>
                    <a:pt x="5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33;p18">
              <a:extLst>
                <a:ext uri="{FF2B5EF4-FFF2-40B4-BE49-F238E27FC236}">
                  <a16:creationId xmlns:a16="http://schemas.microsoft.com/office/drawing/2014/main" id="{01E11245-16E2-BCB0-A4D8-14659AE2E168}"/>
                </a:ext>
              </a:extLst>
            </p:cNvPr>
            <p:cNvSpPr/>
            <p:nvPr/>
          </p:nvSpPr>
          <p:spPr>
            <a:xfrm>
              <a:off x="457198" y="4342632"/>
              <a:ext cx="1438830" cy="351769"/>
            </a:xfrm>
            <a:custGeom>
              <a:avLst/>
              <a:gdLst/>
              <a:ahLst/>
              <a:cxnLst/>
              <a:rect l="l" t="t" r="r" b="b"/>
              <a:pathLst>
                <a:path w="10512" h="2570" extrusionOk="0">
                  <a:moveTo>
                    <a:pt x="5259" y="1"/>
                  </a:moveTo>
                  <a:cubicBezTo>
                    <a:pt x="2356" y="1"/>
                    <a:pt x="1" y="578"/>
                    <a:pt x="1" y="1287"/>
                  </a:cubicBezTo>
                  <a:cubicBezTo>
                    <a:pt x="1" y="1997"/>
                    <a:pt x="2356" y="2569"/>
                    <a:pt x="5259" y="2569"/>
                  </a:cubicBezTo>
                  <a:cubicBezTo>
                    <a:pt x="8161" y="2569"/>
                    <a:pt x="10512" y="1997"/>
                    <a:pt x="10512" y="1287"/>
                  </a:cubicBezTo>
                  <a:cubicBezTo>
                    <a:pt x="10512" y="578"/>
                    <a:pt x="8161" y="1"/>
                    <a:pt x="5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34;p18">
              <a:extLst>
                <a:ext uri="{FF2B5EF4-FFF2-40B4-BE49-F238E27FC236}">
                  <a16:creationId xmlns:a16="http://schemas.microsoft.com/office/drawing/2014/main" id="{0DA721C6-7E0C-D299-424C-567C4E2FA916}"/>
                </a:ext>
              </a:extLst>
            </p:cNvPr>
            <p:cNvSpPr/>
            <p:nvPr/>
          </p:nvSpPr>
          <p:spPr>
            <a:xfrm>
              <a:off x="1520171" y="1914602"/>
              <a:ext cx="261568" cy="281552"/>
            </a:xfrm>
            <a:custGeom>
              <a:avLst/>
              <a:gdLst/>
              <a:ahLst/>
              <a:cxnLst/>
              <a:rect l="l" t="t" r="r" b="b"/>
              <a:pathLst>
                <a:path w="1911" h="2057" extrusionOk="0">
                  <a:moveTo>
                    <a:pt x="385" y="0"/>
                  </a:moveTo>
                  <a:lnTo>
                    <a:pt x="0" y="380"/>
                  </a:lnTo>
                  <a:lnTo>
                    <a:pt x="0" y="2057"/>
                  </a:lnTo>
                  <a:lnTo>
                    <a:pt x="1910" y="2057"/>
                  </a:lnTo>
                  <a:lnTo>
                    <a:pt x="1910" y="0"/>
                  </a:ln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35;p18">
              <a:extLst>
                <a:ext uri="{FF2B5EF4-FFF2-40B4-BE49-F238E27FC236}">
                  <a16:creationId xmlns:a16="http://schemas.microsoft.com/office/drawing/2014/main" id="{2F636AFC-7B09-05D6-0AFF-B170D1B0D93A}"/>
                </a:ext>
              </a:extLst>
            </p:cNvPr>
            <p:cNvSpPr/>
            <p:nvPr/>
          </p:nvSpPr>
          <p:spPr>
            <a:xfrm>
              <a:off x="1781603" y="1914602"/>
              <a:ext cx="630309" cy="281552"/>
            </a:xfrm>
            <a:custGeom>
              <a:avLst/>
              <a:gdLst/>
              <a:ahLst/>
              <a:cxnLst/>
              <a:rect l="l" t="t" r="r" b="b"/>
              <a:pathLst>
                <a:path w="4605" h="2057" extrusionOk="0">
                  <a:moveTo>
                    <a:pt x="0" y="0"/>
                  </a:moveTo>
                  <a:lnTo>
                    <a:pt x="0" y="2057"/>
                  </a:lnTo>
                  <a:lnTo>
                    <a:pt x="4519" y="2057"/>
                  </a:lnTo>
                  <a:cubicBezTo>
                    <a:pt x="4569" y="2057"/>
                    <a:pt x="4605" y="2021"/>
                    <a:pt x="4605" y="1976"/>
                  </a:cubicBezTo>
                  <a:lnTo>
                    <a:pt x="4605" y="81"/>
                  </a:lnTo>
                  <a:cubicBezTo>
                    <a:pt x="4605" y="36"/>
                    <a:pt x="4569" y="0"/>
                    <a:pt x="4519" y="0"/>
                  </a:cubicBez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36;p18">
              <a:extLst>
                <a:ext uri="{FF2B5EF4-FFF2-40B4-BE49-F238E27FC236}">
                  <a16:creationId xmlns:a16="http://schemas.microsoft.com/office/drawing/2014/main" id="{52892F0A-BC25-19E4-650F-0D3EB2108D50}"/>
                </a:ext>
              </a:extLst>
            </p:cNvPr>
            <p:cNvSpPr/>
            <p:nvPr/>
          </p:nvSpPr>
          <p:spPr>
            <a:xfrm>
              <a:off x="2185111" y="1959634"/>
              <a:ext cx="191488" cy="190804"/>
            </a:xfrm>
            <a:custGeom>
              <a:avLst/>
              <a:gdLst/>
              <a:ahLst/>
              <a:cxnLst/>
              <a:rect l="l" t="t" r="r" b="b"/>
              <a:pathLst>
                <a:path w="1399" h="1394" extrusionOk="0">
                  <a:moveTo>
                    <a:pt x="0" y="0"/>
                  </a:moveTo>
                  <a:lnTo>
                    <a:pt x="0" y="1393"/>
                  </a:lnTo>
                  <a:lnTo>
                    <a:pt x="1398" y="1393"/>
                  </a:ln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37;p18">
              <a:extLst>
                <a:ext uri="{FF2B5EF4-FFF2-40B4-BE49-F238E27FC236}">
                  <a16:creationId xmlns:a16="http://schemas.microsoft.com/office/drawing/2014/main" id="{F65652FF-7DBD-8534-9DD8-4770266090FB}"/>
                </a:ext>
              </a:extLst>
            </p:cNvPr>
            <p:cNvSpPr/>
            <p:nvPr/>
          </p:nvSpPr>
          <p:spPr>
            <a:xfrm>
              <a:off x="1572868" y="1816052"/>
              <a:ext cx="702443" cy="98687"/>
            </a:xfrm>
            <a:custGeom>
              <a:avLst/>
              <a:gdLst/>
              <a:ahLst/>
              <a:cxnLst/>
              <a:rect l="l" t="t" r="r" b="b"/>
              <a:pathLst>
                <a:path w="5132" h="721" extrusionOk="0">
                  <a:moveTo>
                    <a:pt x="0" y="1"/>
                  </a:moveTo>
                  <a:lnTo>
                    <a:pt x="0" y="720"/>
                  </a:lnTo>
                  <a:lnTo>
                    <a:pt x="5132" y="720"/>
                  </a:lnTo>
                  <a:lnTo>
                    <a:pt x="3587" y="1"/>
                  </a:lnTo>
                  <a:close/>
                </a:path>
              </a:pathLst>
            </a:custGeom>
            <a:solidFill>
              <a:srgbClr val="2F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38;p18">
              <a:extLst>
                <a:ext uri="{FF2B5EF4-FFF2-40B4-BE49-F238E27FC236}">
                  <a16:creationId xmlns:a16="http://schemas.microsoft.com/office/drawing/2014/main" id="{2ECACEC6-C470-A5A4-F2DE-178DB2956A87}"/>
                </a:ext>
              </a:extLst>
            </p:cNvPr>
            <p:cNvSpPr/>
            <p:nvPr/>
          </p:nvSpPr>
          <p:spPr>
            <a:xfrm>
              <a:off x="1608182" y="1644821"/>
              <a:ext cx="442517" cy="171367"/>
            </a:xfrm>
            <a:custGeom>
              <a:avLst/>
              <a:gdLst/>
              <a:ahLst/>
              <a:cxnLst/>
              <a:rect l="l" t="t" r="r" b="b"/>
              <a:pathLst>
                <a:path w="3233" h="1252" extrusionOk="0">
                  <a:moveTo>
                    <a:pt x="1" y="1"/>
                  </a:moveTo>
                  <a:lnTo>
                    <a:pt x="1" y="1252"/>
                  </a:lnTo>
                  <a:lnTo>
                    <a:pt x="193" y="1252"/>
                  </a:lnTo>
                  <a:lnTo>
                    <a:pt x="193" y="208"/>
                  </a:lnTo>
                  <a:lnTo>
                    <a:pt x="2209" y="208"/>
                  </a:lnTo>
                  <a:lnTo>
                    <a:pt x="3040" y="664"/>
                  </a:lnTo>
                  <a:lnTo>
                    <a:pt x="3040" y="1252"/>
                  </a:lnTo>
                  <a:lnTo>
                    <a:pt x="3232" y="1252"/>
                  </a:lnTo>
                  <a:lnTo>
                    <a:pt x="3232" y="538"/>
                  </a:lnTo>
                  <a:lnTo>
                    <a:pt x="22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39;p18">
              <a:extLst>
                <a:ext uri="{FF2B5EF4-FFF2-40B4-BE49-F238E27FC236}">
                  <a16:creationId xmlns:a16="http://schemas.microsoft.com/office/drawing/2014/main" id="{5FC184A0-BDBE-AB9E-3F5E-0CA2B21663A6}"/>
                </a:ext>
              </a:extLst>
            </p:cNvPr>
            <p:cNvSpPr/>
            <p:nvPr/>
          </p:nvSpPr>
          <p:spPr>
            <a:xfrm>
              <a:off x="2085877" y="1727356"/>
              <a:ext cx="209556" cy="169999"/>
            </a:xfrm>
            <a:custGeom>
              <a:avLst/>
              <a:gdLst/>
              <a:ahLst/>
              <a:cxnLst/>
              <a:rect l="l" t="t" r="r" b="b"/>
              <a:pathLst>
                <a:path w="1531" h="1242" extrusionOk="0">
                  <a:moveTo>
                    <a:pt x="543" y="0"/>
                  </a:moveTo>
                  <a:cubicBezTo>
                    <a:pt x="447" y="0"/>
                    <a:pt x="376" y="71"/>
                    <a:pt x="376" y="168"/>
                  </a:cubicBezTo>
                  <a:lnTo>
                    <a:pt x="376" y="173"/>
                  </a:lnTo>
                  <a:cubicBezTo>
                    <a:pt x="168" y="173"/>
                    <a:pt x="1" y="335"/>
                    <a:pt x="1" y="543"/>
                  </a:cubicBezTo>
                  <a:lnTo>
                    <a:pt x="1" y="1242"/>
                  </a:lnTo>
                  <a:lnTo>
                    <a:pt x="158" y="1242"/>
                  </a:lnTo>
                  <a:lnTo>
                    <a:pt x="158" y="543"/>
                  </a:lnTo>
                  <a:cubicBezTo>
                    <a:pt x="158" y="421"/>
                    <a:pt x="254" y="325"/>
                    <a:pt x="376" y="325"/>
                  </a:cubicBezTo>
                  <a:lnTo>
                    <a:pt x="376" y="330"/>
                  </a:lnTo>
                  <a:cubicBezTo>
                    <a:pt x="376" y="421"/>
                    <a:pt x="447" y="497"/>
                    <a:pt x="543" y="497"/>
                  </a:cubicBezTo>
                  <a:lnTo>
                    <a:pt x="1363" y="497"/>
                  </a:lnTo>
                  <a:cubicBezTo>
                    <a:pt x="1455" y="497"/>
                    <a:pt x="1531" y="421"/>
                    <a:pt x="1531" y="330"/>
                  </a:cubicBezTo>
                  <a:lnTo>
                    <a:pt x="1531" y="168"/>
                  </a:lnTo>
                  <a:cubicBezTo>
                    <a:pt x="1531" y="71"/>
                    <a:pt x="1455" y="0"/>
                    <a:pt x="13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40;p18">
              <a:extLst>
                <a:ext uri="{FF2B5EF4-FFF2-40B4-BE49-F238E27FC236}">
                  <a16:creationId xmlns:a16="http://schemas.microsoft.com/office/drawing/2014/main" id="{C4E2859B-AF0D-48AE-D3DE-B6698B817FC1}"/>
                </a:ext>
              </a:extLst>
            </p:cNvPr>
            <p:cNvSpPr/>
            <p:nvPr/>
          </p:nvSpPr>
          <p:spPr>
            <a:xfrm>
              <a:off x="1740677" y="1967299"/>
              <a:ext cx="196963" cy="168630"/>
            </a:xfrm>
            <a:custGeom>
              <a:avLst/>
              <a:gdLst/>
              <a:ahLst/>
              <a:cxnLst/>
              <a:rect l="l" t="t" r="r" b="b"/>
              <a:pathLst>
                <a:path w="1439" h="1232" extrusionOk="0">
                  <a:moveTo>
                    <a:pt x="56" y="0"/>
                  </a:moveTo>
                  <a:cubicBezTo>
                    <a:pt x="25" y="0"/>
                    <a:pt x="0" y="26"/>
                    <a:pt x="0" y="56"/>
                  </a:cubicBezTo>
                  <a:lnTo>
                    <a:pt x="0" y="1175"/>
                  </a:lnTo>
                  <a:cubicBezTo>
                    <a:pt x="0" y="1206"/>
                    <a:pt x="25" y="1231"/>
                    <a:pt x="56" y="1231"/>
                  </a:cubicBezTo>
                  <a:lnTo>
                    <a:pt x="1383" y="1231"/>
                  </a:lnTo>
                  <a:cubicBezTo>
                    <a:pt x="1413" y="1231"/>
                    <a:pt x="1439" y="1206"/>
                    <a:pt x="1439" y="1175"/>
                  </a:cubicBezTo>
                  <a:lnTo>
                    <a:pt x="1439" y="56"/>
                  </a:lnTo>
                  <a:cubicBezTo>
                    <a:pt x="1439" y="26"/>
                    <a:pt x="1413" y="0"/>
                    <a:pt x="1383" y="0"/>
                  </a:cubicBez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41;p18">
              <a:extLst>
                <a:ext uri="{FF2B5EF4-FFF2-40B4-BE49-F238E27FC236}">
                  <a16:creationId xmlns:a16="http://schemas.microsoft.com/office/drawing/2014/main" id="{21FADE5E-6CFB-461A-7E10-35CB5AF9F03B}"/>
                </a:ext>
              </a:extLst>
            </p:cNvPr>
            <p:cNvSpPr/>
            <p:nvPr/>
          </p:nvSpPr>
          <p:spPr>
            <a:xfrm>
              <a:off x="2040845" y="1959634"/>
              <a:ext cx="144403" cy="190804"/>
            </a:xfrm>
            <a:custGeom>
              <a:avLst/>
              <a:gdLst/>
              <a:ahLst/>
              <a:cxnLst/>
              <a:rect l="l" t="t" r="r" b="b"/>
              <a:pathLst>
                <a:path w="1055" h="1394" extrusionOk="0">
                  <a:moveTo>
                    <a:pt x="1054" y="0"/>
                  </a:moveTo>
                  <a:lnTo>
                    <a:pt x="1" y="461"/>
                  </a:lnTo>
                  <a:lnTo>
                    <a:pt x="1" y="983"/>
                  </a:lnTo>
                  <a:lnTo>
                    <a:pt x="1054" y="1393"/>
                  </a:lnTo>
                  <a:lnTo>
                    <a:pt x="1054" y="0"/>
                  </a:lnTo>
                  <a:close/>
                </a:path>
              </a:pathLst>
            </a:custGeom>
            <a:solidFill>
              <a:srgbClr val="0709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42;p18">
              <a:extLst>
                <a:ext uri="{FF2B5EF4-FFF2-40B4-BE49-F238E27FC236}">
                  <a16:creationId xmlns:a16="http://schemas.microsoft.com/office/drawing/2014/main" id="{B37C020C-CD55-A85B-11BB-77639C04F117}"/>
                </a:ext>
              </a:extLst>
            </p:cNvPr>
            <p:cNvSpPr/>
            <p:nvPr/>
          </p:nvSpPr>
          <p:spPr>
            <a:xfrm>
              <a:off x="1781603" y="1914602"/>
              <a:ext cx="400770" cy="34766"/>
            </a:xfrm>
            <a:custGeom>
              <a:avLst/>
              <a:gdLst/>
              <a:ahLst/>
              <a:cxnLst/>
              <a:rect l="l" t="t" r="r" b="b"/>
              <a:pathLst>
                <a:path w="2928" h="254" extrusionOk="0">
                  <a:moveTo>
                    <a:pt x="0" y="0"/>
                  </a:moveTo>
                  <a:lnTo>
                    <a:pt x="2928" y="253"/>
                  </a:lnTo>
                  <a:lnTo>
                    <a:pt x="2928" y="0"/>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43;p18">
              <a:extLst>
                <a:ext uri="{FF2B5EF4-FFF2-40B4-BE49-F238E27FC236}">
                  <a16:creationId xmlns:a16="http://schemas.microsoft.com/office/drawing/2014/main" id="{0405DD7F-A44A-CC79-DE60-21B5FD9A5A27}"/>
                </a:ext>
              </a:extLst>
            </p:cNvPr>
            <p:cNvSpPr/>
            <p:nvPr/>
          </p:nvSpPr>
          <p:spPr>
            <a:xfrm>
              <a:off x="2185111" y="2150301"/>
              <a:ext cx="191488" cy="20942"/>
            </a:xfrm>
            <a:custGeom>
              <a:avLst/>
              <a:gdLst/>
              <a:ahLst/>
              <a:cxnLst/>
              <a:rect l="l" t="t" r="r" b="b"/>
              <a:pathLst>
                <a:path w="1399" h="153" extrusionOk="0">
                  <a:moveTo>
                    <a:pt x="0" y="0"/>
                  </a:moveTo>
                  <a:lnTo>
                    <a:pt x="0" y="152"/>
                  </a:lnTo>
                  <a:lnTo>
                    <a:pt x="1398" y="152"/>
                  </a:lnTo>
                  <a:lnTo>
                    <a:pt x="1398" y="0"/>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44;p18">
              <a:extLst>
                <a:ext uri="{FF2B5EF4-FFF2-40B4-BE49-F238E27FC236}">
                  <a16:creationId xmlns:a16="http://schemas.microsoft.com/office/drawing/2014/main" id="{BBEE1148-4B2A-1F05-FDB8-B07E1339351A}"/>
                </a:ext>
              </a:extLst>
            </p:cNvPr>
            <p:cNvSpPr/>
            <p:nvPr/>
          </p:nvSpPr>
          <p:spPr>
            <a:xfrm>
              <a:off x="2073421" y="1823717"/>
              <a:ext cx="50781" cy="73639"/>
            </a:xfrm>
            <a:custGeom>
              <a:avLst/>
              <a:gdLst/>
              <a:ahLst/>
              <a:cxnLst/>
              <a:rect l="l" t="t" r="r" b="b"/>
              <a:pathLst>
                <a:path w="371" h="538" extrusionOk="0">
                  <a:moveTo>
                    <a:pt x="1" y="1"/>
                  </a:moveTo>
                  <a:lnTo>
                    <a:pt x="1" y="538"/>
                  </a:lnTo>
                  <a:lnTo>
                    <a:pt x="370" y="538"/>
                  </a:lnTo>
                  <a:lnTo>
                    <a:pt x="370" y="1"/>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45;p18">
              <a:extLst>
                <a:ext uri="{FF2B5EF4-FFF2-40B4-BE49-F238E27FC236}">
                  <a16:creationId xmlns:a16="http://schemas.microsoft.com/office/drawing/2014/main" id="{F64D1087-66E4-3C06-C17B-2931944D3249}"/>
                </a:ext>
              </a:extLst>
            </p:cNvPr>
            <p:cNvSpPr/>
            <p:nvPr/>
          </p:nvSpPr>
          <p:spPr>
            <a:xfrm>
              <a:off x="1540976" y="1951284"/>
              <a:ext cx="67342" cy="233098"/>
            </a:xfrm>
            <a:custGeom>
              <a:avLst/>
              <a:gdLst/>
              <a:ahLst/>
              <a:cxnLst/>
              <a:rect l="l" t="t" r="r" b="b"/>
              <a:pathLst>
                <a:path w="492" h="1703" extrusionOk="0">
                  <a:moveTo>
                    <a:pt x="492" y="1"/>
                  </a:moveTo>
                  <a:lnTo>
                    <a:pt x="0" y="315"/>
                  </a:lnTo>
                  <a:lnTo>
                    <a:pt x="0" y="1703"/>
                  </a:lnTo>
                  <a:lnTo>
                    <a:pt x="492" y="1703"/>
                  </a:lnTo>
                  <a:lnTo>
                    <a:pt x="492" y="1"/>
                  </a:lnTo>
                  <a:close/>
                </a:path>
              </a:pathLst>
            </a:custGeom>
            <a:solidFill>
              <a:srgbClr val="3A4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46;p18">
              <a:extLst>
                <a:ext uri="{FF2B5EF4-FFF2-40B4-BE49-F238E27FC236}">
                  <a16:creationId xmlns:a16="http://schemas.microsoft.com/office/drawing/2014/main" id="{868D71D2-35AD-9EE3-3DBD-454BDF3E01AF}"/>
                </a:ext>
              </a:extLst>
            </p:cNvPr>
            <p:cNvSpPr/>
            <p:nvPr/>
          </p:nvSpPr>
          <p:spPr>
            <a:xfrm>
              <a:off x="1537417" y="2196017"/>
              <a:ext cx="830831" cy="2313188"/>
            </a:xfrm>
            <a:custGeom>
              <a:avLst/>
              <a:gdLst/>
              <a:ahLst/>
              <a:cxnLst/>
              <a:rect l="l" t="t" r="r" b="b"/>
              <a:pathLst>
                <a:path w="6070" h="16900" extrusionOk="0">
                  <a:moveTo>
                    <a:pt x="2772" y="1"/>
                  </a:moveTo>
                  <a:lnTo>
                    <a:pt x="2772" y="3911"/>
                  </a:lnTo>
                  <a:lnTo>
                    <a:pt x="2397" y="3911"/>
                  </a:lnTo>
                  <a:cubicBezTo>
                    <a:pt x="2250" y="3911"/>
                    <a:pt x="2134" y="4028"/>
                    <a:pt x="2134" y="4175"/>
                  </a:cubicBezTo>
                  <a:cubicBezTo>
                    <a:pt x="2134" y="4322"/>
                    <a:pt x="2250" y="4438"/>
                    <a:pt x="2397" y="4438"/>
                  </a:cubicBezTo>
                  <a:lnTo>
                    <a:pt x="2706" y="4438"/>
                  </a:lnTo>
                  <a:lnTo>
                    <a:pt x="1" y="16783"/>
                  </a:lnTo>
                  <a:lnTo>
                    <a:pt x="518" y="16900"/>
                  </a:lnTo>
                  <a:lnTo>
                    <a:pt x="2772" y="6627"/>
                  </a:lnTo>
                  <a:lnTo>
                    <a:pt x="2772" y="16839"/>
                  </a:lnTo>
                  <a:lnTo>
                    <a:pt x="3299" y="16839"/>
                  </a:lnTo>
                  <a:lnTo>
                    <a:pt x="3299" y="6627"/>
                  </a:lnTo>
                  <a:lnTo>
                    <a:pt x="5548" y="16900"/>
                  </a:lnTo>
                  <a:lnTo>
                    <a:pt x="6070" y="16783"/>
                  </a:lnTo>
                  <a:lnTo>
                    <a:pt x="3364" y="4438"/>
                  </a:lnTo>
                  <a:lnTo>
                    <a:pt x="3668" y="4438"/>
                  </a:lnTo>
                  <a:cubicBezTo>
                    <a:pt x="3815" y="4438"/>
                    <a:pt x="3937" y="4322"/>
                    <a:pt x="3937" y="4175"/>
                  </a:cubicBezTo>
                  <a:cubicBezTo>
                    <a:pt x="3937" y="4028"/>
                    <a:pt x="3815" y="3911"/>
                    <a:pt x="3668" y="3911"/>
                  </a:cubicBezTo>
                  <a:lnTo>
                    <a:pt x="3299" y="3911"/>
                  </a:lnTo>
                  <a:lnTo>
                    <a:pt x="32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547;p18">
              <a:extLst>
                <a:ext uri="{FF2B5EF4-FFF2-40B4-BE49-F238E27FC236}">
                  <a16:creationId xmlns:a16="http://schemas.microsoft.com/office/drawing/2014/main" id="{D7CFE051-B9E7-94B4-51F8-9712421EE014}"/>
                </a:ext>
              </a:extLst>
            </p:cNvPr>
            <p:cNvSpPr/>
            <p:nvPr/>
          </p:nvSpPr>
          <p:spPr>
            <a:xfrm>
              <a:off x="2247526" y="4464725"/>
              <a:ext cx="169999" cy="72954"/>
            </a:xfrm>
            <a:custGeom>
              <a:avLst/>
              <a:gdLst/>
              <a:ahLst/>
              <a:cxnLst/>
              <a:rect l="l" t="t" r="r" b="b"/>
              <a:pathLst>
                <a:path w="1242" h="533" extrusionOk="0">
                  <a:moveTo>
                    <a:pt x="0" y="0"/>
                  </a:moveTo>
                  <a:lnTo>
                    <a:pt x="0" y="532"/>
                  </a:lnTo>
                  <a:lnTo>
                    <a:pt x="1241" y="532"/>
                  </a:lnTo>
                  <a:lnTo>
                    <a:pt x="12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48;p18">
              <a:extLst>
                <a:ext uri="{FF2B5EF4-FFF2-40B4-BE49-F238E27FC236}">
                  <a16:creationId xmlns:a16="http://schemas.microsoft.com/office/drawing/2014/main" id="{94C44EF1-66CE-EB3C-BA21-3F5C9E886B2B}"/>
                </a:ext>
              </a:extLst>
            </p:cNvPr>
            <p:cNvSpPr/>
            <p:nvPr/>
          </p:nvSpPr>
          <p:spPr>
            <a:xfrm>
              <a:off x="1867560" y="4464725"/>
              <a:ext cx="169999" cy="72954"/>
            </a:xfrm>
            <a:custGeom>
              <a:avLst/>
              <a:gdLst/>
              <a:ahLst/>
              <a:cxnLst/>
              <a:rect l="l" t="t" r="r" b="b"/>
              <a:pathLst>
                <a:path w="1242" h="533" extrusionOk="0">
                  <a:moveTo>
                    <a:pt x="0" y="0"/>
                  </a:moveTo>
                  <a:lnTo>
                    <a:pt x="0" y="532"/>
                  </a:lnTo>
                  <a:lnTo>
                    <a:pt x="1241" y="532"/>
                  </a:lnTo>
                  <a:lnTo>
                    <a:pt x="12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49;p18">
              <a:extLst>
                <a:ext uri="{FF2B5EF4-FFF2-40B4-BE49-F238E27FC236}">
                  <a16:creationId xmlns:a16="http://schemas.microsoft.com/office/drawing/2014/main" id="{E86F3F2B-EED8-512D-BE90-2B161BB929B4}"/>
                </a:ext>
              </a:extLst>
            </p:cNvPr>
            <p:cNvSpPr/>
            <p:nvPr/>
          </p:nvSpPr>
          <p:spPr>
            <a:xfrm>
              <a:off x="1266404" y="1797437"/>
              <a:ext cx="215031" cy="290175"/>
            </a:xfrm>
            <a:custGeom>
              <a:avLst/>
              <a:gdLst/>
              <a:ahLst/>
              <a:cxnLst/>
              <a:rect l="l" t="t" r="r" b="b"/>
              <a:pathLst>
                <a:path w="1571" h="2120" extrusionOk="0">
                  <a:moveTo>
                    <a:pt x="1226" y="1363"/>
                  </a:moveTo>
                  <a:cubicBezTo>
                    <a:pt x="1230" y="1363"/>
                    <a:pt x="1234" y="1366"/>
                    <a:pt x="1238" y="1372"/>
                  </a:cubicBezTo>
                  <a:lnTo>
                    <a:pt x="1238" y="1372"/>
                  </a:lnTo>
                  <a:cubicBezTo>
                    <a:pt x="1233" y="1368"/>
                    <a:pt x="1229" y="1364"/>
                    <a:pt x="1226" y="1363"/>
                  </a:cubicBezTo>
                  <a:close/>
                  <a:moveTo>
                    <a:pt x="879" y="0"/>
                  </a:moveTo>
                  <a:cubicBezTo>
                    <a:pt x="849" y="0"/>
                    <a:pt x="820" y="4"/>
                    <a:pt x="791" y="10"/>
                  </a:cubicBezTo>
                  <a:cubicBezTo>
                    <a:pt x="649" y="96"/>
                    <a:pt x="578" y="415"/>
                    <a:pt x="471" y="507"/>
                  </a:cubicBezTo>
                  <a:cubicBezTo>
                    <a:pt x="461" y="517"/>
                    <a:pt x="446" y="522"/>
                    <a:pt x="436" y="527"/>
                  </a:cubicBezTo>
                  <a:cubicBezTo>
                    <a:pt x="431" y="578"/>
                    <a:pt x="426" y="623"/>
                    <a:pt x="411" y="674"/>
                  </a:cubicBezTo>
                  <a:cubicBezTo>
                    <a:pt x="370" y="831"/>
                    <a:pt x="289" y="958"/>
                    <a:pt x="193" y="1023"/>
                  </a:cubicBezTo>
                  <a:lnTo>
                    <a:pt x="395" y="1322"/>
                  </a:lnTo>
                  <a:cubicBezTo>
                    <a:pt x="431" y="1373"/>
                    <a:pt x="487" y="1413"/>
                    <a:pt x="547" y="1434"/>
                  </a:cubicBezTo>
                  <a:lnTo>
                    <a:pt x="755" y="1500"/>
                  </a:lnTo>
                  <a:cubicBezTo>
                    <a:pt x="766" y="1489"/>
                    <a:pt x="780" y="1480"/>
                    <a:pt x="796" y="1480"/>
                  </a:cubicBezTo>
                  <a:cubicBezTo>
                    <a:pt x="802" y="1480"/>
                    <a:pt x="809" y="1481"/>
                    <a:pt x="816" y="1484"/>
                  </a:cubicBezTo>
                  <a:lnTo>
                    <a:pt x="841" y="1489"/>
                  </a:lnTo>
                  <a:cubicBezTo>
                    <a:pt x="836" y="1429"/>
                    <a:pt x="831" y="1388"/>
                    <a:pt x="831" y="1388"/>
                  </a:cubicBezTo>
                  <a:lnTo>
                    <a:pt x="831" y="1388"/>
                  </a:lnTo>
                  <a:lnTo>
                    <a:pt x="1176" y="1525"/>
                  </a:lnTo>
                  <a:lnTo>
                    <a:pt x="1110" y="1778"/>
                  </a:lnTo>
                  <a:cubicBezTo>
                    <a:pt x="1110" y="1778"/>
                    <a:pt x="1083" y="1788"/>
                    <a:pt x="1043" y="1788"/>
                  </a:cubicBezTo>
                  <a:cubicBezTo>
                    <a:pt x="1014" y="1788"/>
                    <a:pt x="977" y="1782"/>
                    <a:pt x="937" y="1763"/>
                  </a:cubicBezTo>
                  <a:cubicBezTo>
                    <a:pt x="907" y="1748"/>
                    <a:pt x="882" y="1697"/>
                    <a:pt x="867" y="1641"/>
                  </a:cubicBezTo>
                  <a:lnTo>
                    <a:pt x="856" y="1641"/>
                  </a:lnTo>
                  <a:lnTo>
                    <a:pt x="780" y="1621"/>
                  </a:lnTo>
                  <a:cubicBezTo>
                    <a:pt x="755" y="1611"/>
                    <a:pt x="740" y="1591"/>
                    <a:pt x="735" y="1565"/>
                  </a:cubicBezTo>
                  <a:lnTo>
                    <a:pt x="527" y="1500"/>
                  </a:lnTo>
                  <a:cubicBezTo>
                    <a:pt x="451" y="1474"/>
                    <a:pt x="385" y="1424"/>
                    <a:pt x="340" y="1358"/>
                  </a:cubicBezTo>
                  <a:lnTo>
                    <a:pt x="137" y="1059"/>
                  </a:lnTo>
                  <a:cubicBezTo>
                    <a:pt x="132" y="1059"/>
                    <a:pt x="127" y="1059"/>
                    <a:pt x="122" y="1064"/>
                  </a:cubicBezTo>
                  <a:cubicBezTo>
                    <a:pt x="147" y="1226"/>
                    <a:pt x="97" y="1388"/>
                    <a:pt x="0" y="1520"/>
                  </a:cubicBezTo>
                  <a:lnTo>
                    <a:pt x="765" y="2021"/>
                  </a:lnTo>
                  <a:cubicBezTo>
                    <a:pt x="892" y="2080"/>
                    <a:pt x="999" y="2119"/>
                    <a:pt x="1046" y="2119"/>
                  </a:cubicBezTo>
                  <a:cubicBezTo>
                    <a:pt x="1051" y="2119"/>
                    <a:pt x="1055" y="2119"/>
                    <a:pt x="1059" y="2118"/>
                  </a:cubicBezTo>
                  <a:cubicBezTo>
                    <a:pt x="1165" y="2102"/>
                    <a:pt x="1312" y="1439"/>
                    <a:pt x="1312" y="1439"/>
                  </a:cubicBezTo>
                  <a:cubicBezTo>
                    <a:pt x="1312" y="1439"/>
                    <a:pt x="1280" y="1409"/>
                    <a:pt x="1255" y="1387"/>
                  </a:cubicBezTo>
                  <a:lnTo>
                    <a:pt x="1255" y="1387"/>
                  </a:lnTo>
                  <a:cubicBezTo>
                    <a:pt x="1270" y="1394"/>
                    <a:pt x="1289" y="1397"/>
                    <a:pt x="1312" y="1397"/>
                  </a:cubicBezTo>
                  <a:cubicBezTo>
                    <a:pt x="1414" y="1397"/>
                    <a:pt x="1571" y="1332"/>
                    <a:pt x="1571" y="1332"/>
                  </a:cubicBezTo>
                  <a:cubicBezTo>
                    <a:pt x="1444" y="1185"/>
                    <a:pt x="1479" y="567"/>
                    <a:pt x="1495" y="360"/>
                  </a:cubicBezTo>
                  <a:cubicBezTo>
                    <a:pt x="1495" y="350"/>
                    <a:pt x="1495" y="340"/>
                    <a:pt x="1500" y="329"/>
                  </a:cubicBezTo>
                  <a:cubicBezTo>
                    <a:pt x="1485" y="329"/>
                    <a:pt x="1474" y="329"/>
                    <a:pt x="1464" y="324"/>
                  </a:cubicBezTo>
                  <a:cubicBezTo>
                    <a:pt x="1327" y="289"/>
                    <a:pt x="1241" y="132"/>
                    <a:pt x="1115" y="66"/>
                  </a:cubicBezTo>
                  <a:cubicBezTo>
                    <a:pt x="1040" y="25"/>
                    <a:pt x="960" y="0"/>
                    <a:pt x="87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50;p18">
              <a:extLst>
                <a:ext uri="{FF2B5EF4-FFF2-40B4-BE49-F238E27FC236}">
                  <a16:creationId xmlns:a16="http://schemas.microsoft.com/office/drawing/2014/main" id="{4BE352A8-02A3-94AF-5C26-C52E99F3B052}"/>
                </a:ext>
              </a:extLst>
            </p:cNvPr>
            <p:cNvSpPr/>
            <p:nvPr/>
          </p:nvSpPr>
          <p:spPr>
            <a:xfrm>
              <a:off x="1275438" y="1626479"/>
              <a:ext cx="274571" cy="243090"/>
            </a:xfrm>
            <a:custGeom>
              <a:avLst/>
              <a:gdLst/>
              <a:ahLst/>
              <a:cxnLst/>
              <a:rect l="l" t="t" r="r" b="b"/>
              <a:pathLst>
                <a:path w="2006" h="1776" extrusionOk="0">
                  <a:moveTo>
                    <a:pt x="614" y="0"/>
                  </a:moveTo>
                  <a:cubicBezTo>
                    <a:pt x="393" y="0"/>
                    <a:pt x="174" y="98"/>
                    <a:pt x="56" y="282"/>
                  </a:cubicBezTo>
                  <a:cubicBezTo>
                    <a:pt x="36" y="312"/>
                    <a:pt x="20" y="342"/>
                    <a:pt x="0" y="368"/>
                  </a:cubicBezTo>
                  <a:lnTo>
                    <a:pt x="253" y="1411"/>
                  </a:lnTo>
                  <a:cubicBezTo>
                    <a:pt x="334" y="1477"/>
                    <a:pt x="380" y="1614"/>
                    <a:pt x="370" y="1776"/>
                  </a:cubicBezTo>
                  <a:cubicBezTo>
                    <a:pt x="380" y="1771"/>
                    <a:pt x="395" y="1766"/>
                    <a:pt x="405" y="1756"/>
                  </a:cubicBezTo>
                  <a:cubicBezTo>
                    <a:pt x="512" y="1664"/>
                    <a:pt x="583" y="1345"/>
                    <a:pt x="725" y="1259"/>
                  </a:cubicBezTo>
                  <a:cubicBezTo>
                    <a:pt x="754" y="1253"/>
                    <a:pt x="783" y="1249"/>
                    <a:pt x="813" y="1249"/>
                  </a:cubicBezTo>
                  <a:cubicBezTo>
                    <a:pt x="894" y="1249"/>
                    <a:pt x="974" y="1274"/>
                    <a:pt x="1049" y="1315"/>
                  </a:cubicBezTo>
                  <a:cubicBezTo>
                    <a:pt x="1175" y="1381"/>
                    <a:pt x="1261" y="1538"/>
                    <a:pt x="1398" y="1573"/>
                  </a:cubicBezTo>
                  <a:cubicBezTo>
                    <a:pt x="1408" y="1578"/>
                    <a:pt x="1419" y="1578"/>
                    <a:pt x="1434" y="1578"/>
                  </a:cubicBezTo>
                  <a:cubicBezTo>
                    <a:pt x="1429" y="1589"/>
                    <a:pt x="1429" y="1599"/>
                    <a:pt x="1429" y="1609"/>
                  </a:cubicBezTo>
                  <a:cubicBezTo>
                    <a:pt x="1444" y="1604"/>
                    <a:pt x="1454" y="1594"/>
                    <a:pt x="1469" y="1583"/>
                  </a:cubicBezTo>
                  <a:cubicBezTo>
                    <a:pt x="1697" y="1583"/>
                    <a:pt x="1945" y="1295"/>
                    <a:pt x="1976" y="1092"/>
                  </a:cubicBezTo>
                  <a:cubicBezTo>
                    <a:pt x="2006" y="877"/>
                    <a:pt x="1837" y="641"/>
                    <a:pt x="1618" y="641"/>
                  </a:cubicBezTo>
                  <a:cubicBezTo>
                    <a:pt x="1616" y="641"/>
                    <a:pt x="1613" y="641"/>
                    <a:pt x="1611" y="641"/>
                  </a:cubicBezTo>
                  <a:cubicBezTo>
                    <a:pt x="1596" y="641"/>
                    <a:pt x="1579" y="643"/>
                    <a:pt x="1562" y="643"/>
                  </a:cubicBezTo>
                  <a:cubicBezTo>
                    <a:pt x="1545" y="643"/>
                    <a:pt x="1527" y="641"/>
                    <a:pt x="1510" y="636"/>
                  </a:cubicBezTo>
                  <a:cubicBezTo>
                    <a:pt x="1454" y="621"/>
                    <a:pt x="1424" y="560"/>
                    <a:pt x="1393" y="510"/>
                  </a:cubicBezTo>
                  <a:cubicBezTo>
                    <a:pt x="1261" y="277"/>
                    <a:pt x="1039" y="79"/>
                    <a:pt x="775" y="18"/>
                  </a:cubicBezTo>
                  <a:cubicBezTo>
                    <a:pt x="722" y="6"/>
                    <a:pt x="668" y="0"/>
                    <a:pt x="614" y="0"/>
                  </a:cubicBezTo>
                  <a:close/>
                </a:path>
              </a:pathLst>
            </a:custGeom>
            <a:solidFill>
              <a:srgbClr val="DD894A"/>
            </a:solidFill>
            <a:ln w="9525" cap="flat" cmpd="sng">
              <a:solidFill>
                <a:srgbClr val="DD8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51;p18">
              <a:extLst>
                <a:ext uri="{FF2B5EF4-FFF2-40B4-BE49-F238E27FC236}">
                  <a16:creationId xmlns:a16="http://schemas.microsoft.com/office/drawing/2014/main" id="{97E2FF6A-07A8-48B2-5D43-F30CABB08845}"/>
                </a:ext>
              </a:extLst>
            </p:cNvPr>
            <p:cNvSpPr/>
            <p:nvPr/>
          </p:nvSpPr>
          <p:spPr>
            <a:xfrm>
              <a:off x="1074368" y="1692043"/>
              <a:ext cx="212293" cy="348347"/>
            </a:xfrm>
            <a:custGeom>
              <a:avLst/>
              <a:gdLst/>
              <a:ahLst/>
              <a:cxnLst/>
              <a:rect l="l" t="t" r="r" b="b"/>
              <a:pathLst>
                <a:path w="1551" h="2545" extrusionOk="0">
                  <a:moveTo>
                    <a:pt x="1363" y="0"/>
                  </a:moveTo>
                  <a:cubicBezTo>
                    <a:pt x="1246" y="76"/>
                    <a:pt x="1084" y="61"/>
                    <a:pt x="942" y="71"/>
                  </a:cubicBezTo>
                  <a:cubicBezTo>
                    <a:pt x="649" y="86"/>
                    <a:pt x="355" y="228"/>
                    <a:pt x="188" y="471"/>
                  </a:cubicBezTo>
                  <a:cubicBezTo>
                    <a:pt x="20" y="719"/>
                    <a:pt x="0" y="1064"/>
                    <a:pt x="167" y="1307"/>
                  </a:cubicBezTo>
                  <a:cubicBezTo>
                    <a:pt x="198" y="1353"/>
                    <a:pt x="233" y="1393"/>
                    <a:pt x="233" y="1449"/>
                  </a:cubicBezTo>
                  <a:cubicBezTo>
                    <a:pt x="233" y="1474"/>
                    <a:pt x="223" y="1500"/>
                    <a:pt x="213" y="1525"/>
                  </a:cubicBezTo>
                  <a:cubicBezTo>
                    <a:pt x="122" y="1788"/>
                    <a:pt x="172" y="2107"/>
                    <a:pt x="360" y="2315"/>
                  </a:cubicBezTo>
                  <a:cubicBezTo>
                    <a:pt x="492" y="2462"/>
                    <a:pt x="690" y="2545"/>
                    <a:pt x="886" y="2545"/>
                  </a:cubicBezTo>
                  <a:cubicBezTo>
                    <a:pt x="960" y="2545"/>
                    <a:pt x="1035" y="2533"/>
                    <a:pt x="1104" y="2508"/>
                  </a:cubicBezTo>
                  <a:cubicBezTo>
                    <a:pt x="1201" y="2442"/>
                    <a:pt x="1302" y="2366"/>
                    <a:pt x="1398" y="2290"/>
                  </a:cubicBezTo>
                  <a:lnTo>
                    <a:pt x="1403" y="2290"/>
                  </a:lnTo>
                  <a:cubicBezTo>
                    <a:pt x="1500" y="2158"/>
                    <a:pt x="1550" y="1996"/>
                    <a:pt x="1525" y="1834"/>
                  </a:cubicBezTo>
                  <a:lnTo>
                    <a:pt x="1525" y="1834"/>
                  </a:lnTo>
                  <a:cubicBezTo>
                    <a:pt x="1499" y="1844"/>
                    <a:pt x="1473" y="1849"/>
                    <a:pt x="1446" y="1849"/>
                  </a:cubicBezTo>
                  <a:cubicBezTo>
                    <a:pt x="1432" y="1849"/>
                    <a:pt x="1418" y="1848"/>
                    <a:pt x="1403" y="1844"/>
                  </a:cubicBezTo>
                  <a:cubicBezTo>
                    <a:pt x="1246" y="1803"/>
                    <a:pt x="1175" y="1555"/>
                    <a:pt x="1246" y="1297"/>
                  </a:cubicBezTo>
                  <a:cubicBezTo>
                    <a:pt x="1287" y="1135"/>
                    <a:pt x="1373" y="1003"/>
                    <a:pt x="1474" y="937"/>
                  </a:cubicBezTo>
                  <a:cubicBezTo>
                    <a:pt x="1439" y="755"/>
                    <a:pt x="1312" y="61"/>
                    <a:pt x="1363" y="0"/>
                  </a:cubicBezTo>
                  <a:close/>
                </a:path>
              </a:pathLst>
            </a:custGeom>
            <a:solidFill>
              <a:srgbClr val="DD894A"/>
            </a:solidFill>
            <a:ln w="9525" cap="flat" cmpd="sng">
              <a:solidFill>
                <a:srgbClr val="DD8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52;p18">
              <a:extLst>
                <a:ext uri="{FF2B5EF4-FFF2-40B4-BE49-F238E27FC236}">
                  <a16:creationId xmlns:a16="http://schemas.microsoft.com/office/drawing/2014/main" id="{B167B9A2-F83C-F950-E125-36A583F73EDC}"/>
                </a:ext>
              </a:extLst>
            </p:cNvPr>
            <p:cNvSpPr/>
            <p:nvPr/>
          </p:nvSpPr>
          <p:spPr>
            <a:xfrm>
              <a:off x="1235197" y="1676713"/>
              <a:ext cx="161649" cy="345472"/>
            </a:xfrm>
            <a:custGeom>
              <a:avLst/>
              <a:gdLst/>
              <a:ahLst/>
              <a:cxnLst/>
              <a:rect l="l" t="t" r="r" b="b"/>
              <a:pathLst>
                <a:path w="1181" h="2524" extrusionOk="0">
                  <a:moveTo>
                    <a:pt x="294" y="1"/>
                  </a:moveTo>
                  <a:cubicBezTo>
                    <a:pt x="294" y="6"/>
                    <a:pt x="249" y="46"/>
                    <a:pt x="188" y="112"/>
                  </a:cubicBezTo>
                  <a:cubicBezTo>
                    <a:pt x="137" y="173"/>
                    <a:pt x="264" y="867"/>
                    <a:pt x="299" y="1049"/>
                  </a:cubicBezTo>
                  <a:cubicBezTo>
                    <a:pt x="198" y="1115"/>
                    <a:pt x="112" y="1247"/>
                    <a:pt x="71" y="1409"/>
                  </a:cubicBezTo>
                  <a:cubicBezTo>
                    <a:pt x="0" y="1667"/>
                    <a:pt x="71" y="1915"/>
                    <a:pt x="228" y="1956"/>
                  </a:cubicBezTo>
                  <a:cubicBezTo>
                    <a:pt x="243" y="1960"/>
                    <a:pt x="257" y="1961"/>
                    <a:pt x="271" y="1961"/>
                  </a:cubicBezTo>
                  <a:cubicBezTo>
                    <a:pt x="298" y="1961"/>
                    <a:pt x="324" y="1956"/>
                    <a:pt x="350" y="1946"/>
                  </a:cubicBezTo>
                  <a:cubicBezTo>
                    <a:pt x="355" y="1941"/>
                    <a:pt x="360" y="1941"/>
                    <a:pt x="365" y="1941"/>
                  </a:cubicBezTo>
                  <a:lnTo>
                    <a:pt x="568" y="2240"/>
                  </a:lnTo>
                  <a:cubicBezTo>
                    <a:pt x="613" y="2306"/>
                    <a:pt x="679" y="2356"/>
                    <a:pt x="755" y="2382"/>
                  </a:cubicBezTo>
                  <a:lnTo>
                    <a:pt x="963" y="2447"/>
                  </a:lnTo>
                  <a:cubicBezTo>
                    <a:pt x="968" y="2473"/>
                    <a:pt x="983" y="2493"/>
                    <a:pt x="1008" y="2503"/>
                  </a:cubicBezTo>
                  <a:lnTo>
                    <a:pt x="1084" y="2523"/>
                  </a:lnTo>
                  <a:lnTo>
                    <a:pt x="1095" y="2523"/>
                  </a:lnTo>
                  <a:cubicBezTo>
                    <a:pt x="1130" y="2523"/>
                    <a:pt x="1160" y="2503"/>
                    <a:pt x="1170" y="2473"/>
                  </a:cubicBezTo>
                  <a:cubicBezTo>
                    <a:pt x="1181" y="2432"/>
                    <a:pt x="1160" y="2397"/>
                    <a:pt x="1120" y="2387"/>
                  </a:cubicBezTo>
                  <a:lnTo>
                    <a:pt x="1069" y="2371"/>
                  </a:lnTo>
                  <a:lnTo>
                    <a:pt x="1044" y="2366"/>
                  </a:lnTo>
                  <a:cubicBezTo>
                    <a:pt x="1037" y="2363"/>
                    <a:pt x="1030" y="2362"/>
                    <a:pt x="1024" y="2362"/>
                  </a:cubicBezTo>
                  <a:cubicBezTo>
                    <a:pt x="1008" y="2362"/>
                    <a:pt x="994" y="2371"/>
                    <a:pt x="983" y="2382"/>
                  </a:cubicBezTo>
                  <a:lnTo>
                    <a:pt x="775" y="2316"/>
                  </a:lnTo>
                  <a:cubicBezTo>
                    <a:pt x="715" y="2295"/>
                    <a:pt x="659" y="2255"/>
                    <a:pt x="623" y="2204"/>
                  </a:cubicBezTo>
                  <a:lnTo>
                    <a:pt x="421" y="1905"/>
                  </a:lnTo>
                  <a:cubicBezTo>
                    <a:pt x="517" y="1840"/>
                    <a:pt x="598" y="1713"/>
                    <a:pt x="639" y="1556"/>
                  </a:cubicBezTo>
                  <a:cubicBezTo>
                    <a:pt x="654" y="1505"/>
                    <a:pt x="659" y="1460"/>
                    <a:pt x="664" y="1409"/>
                  </a:cubicBezTo>
                  <a:cubicBezTo>
                    <a:pt x="674" y="1247"/>
                    <a:pt x="628" y="1110"/>
                    <a:pt x="547" y="1044"/>
                  </a:cubicBezTo>
                  <a:lnTo>
                    <a:pt x="294" y="1"/>
                  </a:lnTo>
                  <a:close/>
                </a:path>
              </a:pathLst>
            </a:custGeom>
            <a:solidFill>
              <a:srgbClr val="1F2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53;p18">
              <a:extLst>
                <a:ext uri="{FF2B5EF4-FFF2-40B4-BE49-F238E27FC236}">
                  <a16:creationId xmlns:a16="http://schemas.microsoft.com/office/drawing/2014/main" id="{28048315-51F7-1352-26B3-86F01E74010E}"/>
                </a:ext>
              </a:extLst>
            </p:cNvPr>
            <p:cNvSpPr/>
            <p:nvPr/>
          </p:nvSpPr>
          <p:spPr>
            <a:xfrm>
              <a:off x="643759" y="2864516"/>
              <a:ext cx="616485" cy="1569819"/>
            </a:xfrm>
            <a:custGeom>
              <a:avLst/>
              <a:gdLst/>
              <a:ahLst/>
              <a:cxnLst/>
              <a:rect l="l" t="t" r="r" b="b"/>
              <a:pathLst>
                <a:path w="4504" h="11469" extrusionOk="0">
                  <a:moveTo>
                    <a:pt x="1510" y="0"/>
                  </a:moveTo>
                  <a:cubicBezTo>
                    <a:pt x="1257" y="1094"/>
                    <a:pt x="2072" y="5577"/>
                    <a:pt x="2072" y="5577"/>
                  </a:cubicBezTo>
                  <a:cubicBezTo>
                    <a:pt x="2067" y="5648"/>
                    <a:pt x="2092" y="5719"/>
                    <a:pt x="2072" y="5790"/>
                  </a:cubicBezTo>
                  <a:cubicBezTo>
                    <a:pt x="1870" y="6540"/>
                    <a:pt x="0" y="10704"/>
                    <a:pt x="0" y="10704"/>
                  </a:cubicBezTo>
                  <a:lnTo>
                    <a:pt x="198" y="10800"/>
                  </a:lnTo>
                  <a:lnTo>
                    <a:pt x="1480" y="11423"/>
                  </a:lnTo>
                  <a:cubicBezTo>
                    <a:pt x="1480" y="11428"/>
                    <a:pt x="1480" y="11438"/>
                    <a:pt x="1480" y="11443"/>
                  </a:cubicBezTo>
                  <a:lnTo>
                    <a:pt x="1530" y="11468"/>
                  </a:lnTo>
                  <a:cubicBezTo>
                    <a:pt x="1530" y="11468"/>
                    <a:pt x="3825" y="8419"/>
                    <a:pt x="4504" y="5663"/>
                  </a:cubicBezTo>
                  <a:lnTo>
                    <a:pt x="1510" y="0"/>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54;p18">
              <a:extLst>
                <a:ext uri="{FF2B5EF4-FFF2-40B4-BE49-F238E27FC236}">
                  <a16:creationId xmlns:a16="http://schemas.microsoft.com/office/drawing/2014/main" id="{1ED087FB-7F20-1813-FE5E-AECE351A1FD3}"/>
                </a:ext>
              </a:extLst>
            </p:cNvPr>
            <p:cNvSpPr/>
            <p:nvPr/>
          </p:nvSpPr>
          <p:spPr>
            <a:xfrm>
              <a:off x="850303" y="2864516"/>
              <a:ext cx="771838" cy="1606502"/>
            </a:xfrm>
            <a:custGeom>
              <a:avLst/>
              <a:gdLst/>
              <a:ahLst/>
              <a:cxnLst/>
              <a:rect l="l" t="t" r="r" b="b"/>
              <a:pathLst>
                <a:path w="5639" h="11737" extrusionOk="0">
                  <a:moveTo>
                    <a:pt x="1" y="0"/>
                  </a:moveTo>
                  <a:lnTo>
                    <a:pt x="2995" y="5663"/>
                  </a:lnTo>
                  <a:lnTo>
                    <a:pt x="4013" y="11737"/>
                  </a:lnTo>
                  <a:lnTo>
                    <a:pt x="5335" y="11549"/>
                  </a:lnTo>
                  <a:lnTo>
                    <a:pt x="5639" y="11509"/>
                  </a:lnTo>
                  <a:cubicBezTo>
                    <a:pt x="5639" y="11509"/>
                    <a:pt x="5148" y="5061"/>
                    <a:pt x="5148" y="4990"/>
                  </a:cubicBezTo>
                  <a:cubicBezTo>
                    <a:pt x="5097" y="3272"/>
                    <a:pt x="3481" y="633"/>
                    <a:pt x="3481" y="633"/>
                  </a:cubicBezTo>
                  <a:lnTo>
                    <a:pt x="1" y="0"/>
                  </a:lnTo>
                  <a:close/>
                </a:path>
              </a:pathLst>
            </a:custGeom>
            <a:solidFill>
              <a:srgbClr val="323442"/>
            </a:solidFill>
            <a:ln w="9525" cap="flat" cmpd="sng">
              <a:solidFill>
                <a:srgbClr val="3234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55;p18">
              <a:extLst>
                <a:ext uri="{FF2B5EF4-FFF2-40B4-BE49-F238E27FC236}">
                  <a16:creationId xmlns:a16="http://schemas.microsoft.com/office/drawing/2014/main" id="{55535190-D375-59A3-8022-0F3E8AA52A27}"/>
                </a:ext>
              </a:extLst>
            </p:cNvPr>
            <p:cNvSpPr/>
            <p:nvPr/>
          </p:nvSpPr>
          <p:spPr>
            <a:xfrm>
              <a:off x="1303771" y="2191227"/>
              <a:ext cx="441832" cy="230224"/>
            </a:xfrm>
            <a:custGeom>
              <a:avLst/>
              <a:gdLst/>
              <a:ahLst/>
              <a:cxnLst/>
              <a:rect l="l" t="t" r="r" b="b"/>
              <a:pathLst>
                <a:path w="3228" h="1682" extrusionOk="0">
                  <a:moveTo>
                    <a:pt x="1" y="0"/>
                  </a:moveTo>
                  <a:lnTo>
                    <a:pt x="6" y="26"/>
                  </a:lnTo>
                  <a:cubicBezTo>
                    <a:pt x="371" y="340"/>
                    <a:pt x="675" y="856"/>
                    <a:pt x="821" y="1647"/>
                  </a:cubicBezTo>
                  <a:cubicBezTo>
                    <a:pt x="902" y="1670"/>
                    <a:pt x="984" y="1682"/>
                    <a:pt x="1064" y="1682"/>
                  </a:cubicBezTo>
                  <a:cubicBezTo>
                    <a:pt x="1263" y="1682"/>
                    <a:pt x="1455" y="1611"/>
                    <a:pt x="1607" y="1474"/>
                  </a:cubicBezTo>
                  <a:lnTo>
                    <a:pt x="3228" y="26"/>
                  </a:lnTo>
                  <a:lnTo>
                    <a:pt x="1824" y="26"/>
                  </a:lnTo>
                  <a:cubicBezTo>
                    <a:pt x="1824" y="26"/>
                    <a:pt x="1627" y="244"/>
                    <a:pt x="1298" y="299"/>
                  </a:cubicBezTo>
                  <a:lnTo>
                    <a:pt x="1" y="0"/>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56;p18">
              <a:extLst>
                <a:ext uri="{FF2B5EF4-FFF2-40B4-BE49-F238E27FC236}">
                  <a16:creationId xmlns:a16="http://schemas.microsoft.com/office/drawing/2014/main" id="{2BB1EEA9-FE46-8560-C9A9-C51EA9381FB5}"/>
                </a:ext>
              </a:extLst>
            </p:cNvPr>
            <p:cNvSpPr/>
            <p:nvPr/>
          </p:nvSpPr>
          <p:spPr>
            <a:xfrm>
              <a:off x="1326629" y="2896408"/>
              <a:ext cx="5064" cy="54887"/>
            </a:xfrm>
            <a:custGeom>
              <a:avLst/>
              <a:gdLst/>
              <a:ahLst/>
              <a:cxnLst/>
              <a:rect l="l" t="t" r="r" b="b"/>
              <a:pathLst>
                <a:path w="37" h="401" extrusionOk="0">
                  <a:moveTo>
                    <a:pt x="36" y="0"/>
                  </a:moveTo>
                  <a:cubicBezTo>
                    <a:pt x="11" y="279"/>
                    <a:pt x="1" y="400"/>
                    <a:pt x="1" y="400"/>
                  </a:cubicBezTo>
                  <a:lnTo>
                    <a:pt x="36" y="0"/>
                  </a:lnTo>
                  <a:close/>
                </a:path>
              </a:pathLst>
            </a:custGeom>
            <a:solidFill>
              <a:srgbClr val="1A3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57;p18">
              <a:extLst>
                <a:ext uri="{FF2B5EF4-FFF2-40B4-BE49-F238E27FC236}">
                  <a16:creationId xmlns:a16="http://schemas.microsoft.com/office/drawing/2014/main" id="{443E26C8-21CE-EDA8-3F4B-936BB2D3382A}"/>
                </a:ext>
              </a:extLst>
            </p:cNvPr>
            <p:cNvSpPr/>
            <p:nvPr/>
          </p:nvSpPr>
          <p:spPr>
            <a:xfrm>
              <a:off x="1060407" y="2226541"/>
              <a:ext cx="285111" cy="586099"/>
            </a:xfrm>
            <a:custGeom>
              <a:avLst/>
              <a:gdLst/>
              <a:ahLst/>
              <a:cxnLst/>
              <a:rect l="l" t="t" r="r" b="b"/>
              <a:pathLst>
                <a:path w="2083" h="4282" extrusionOk="0">
                  <a:moveTo>
                    <a:pt x="345" y="1"/>
                  </a:moveTo>
                  <a:cubicBezTo>
                    <a:pt x="315" y="51"/>
                    <a:pt x="284" y="107"/>
                    <a:pt x="264" y="173"/>
                  </a:cubicBezTo>
                  <a:cubicBezTo>
                    <a:pt x="264" y="173"/>
                    <a:pt x="1" y="1769"/>
                    <a:pt x="1951" y="4185"/>
                  </a:cubicBezTo>
                  <a:cubicBezTo>
                    <a:pt x="1956" y="4195"/>
                    <a:pt x="2017" y="4271"/>
                    <a:pt x="2022" y="4281"/>
                  </a:cubicBezTo>
                  <a:cubicBezTo>
                    <a:pt x="2027" y="4180"/>
                    <a:pt x="2057" y="4094"/>
                    <a:pt x="2083" y="3997"/>
                  </a:cubicBezTo>
                  <a:cubicBezTo>
                    <a:pt x="305" y="1733"/>
                    <a:pt x="340" y="112"/>
                    <a:pt x="345" y="1"/>
                  </a:cubicBezTo>
                  <a:close/>
                </a:path>
              </a:pathLst>
            </a:custGeom>
            <a:solidFill>
              <a:srgbClr val="112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58;p18">
              <a:extLst>
                <a:ext uri="{FF2B5EF4-FFF2-40B4-BE49-F238E27FC236}">
                  <a16:creationId xmlns:a16="http://schemas.microsoft.com/office/drawing/2014/main" id="{919D8A7D-50FE-C907-748E-7E268F46C2A0}"/>
                </a:ext>
              </a:extLst>
            </p:cNvPr>
            <p:cNvSpPr/>
            <p:nvPr/>
          </p:nvSpPr>
          <p:spPr>
            <a:xfrm>
              <a:off x="842775" y="2142636"/>
              <a:ext cx="971539" cy="753908"/>
            </a:xfrm>
            <a:custGeom>
              <a:avLst/>
              <a:gdLst/>
              <a:ahLst/>
              <a:cxnLst/>
              <a:rect l="l" t="t" r="r" b="b"/>
              <a:pathLst>
                <a:path w="7098" h="5508" extrusionOk="0">
                  <a:moveTo>
                    <a:pt x="1844" y="1"/>
                  </a:moveTo>
                  <a:cubicBezTo>
                    <a:pt x="1844" y="1"/>
                    <a:pt x="0" y="1146"/>
                    <a:pt x="46" y="4945"/>
                  </a:cubicBezTo>
                  <a:lnTo>
                    <a:pt x="3571" y="5507"/>
                  </a:lnTo>
                  <a:cubicBezTo>
                    <a:pt x="3582" y="5355"/>
                    <a:pt x="3597" y="5152"/>
                    <a:pt x="3612" y="4894"/>
                  </a:cubicBezTo>
                  <a:cubicBezTo>
                    <a:pt x="3607" y="4884"/>
                    <a:pt x="3546" y="4808"/>
                    <a:pt x="3541" y="4798"/>
                  </a:cubicBezTo>
                  <a:cubicBezTo>
                    <a:pt x="1591" y="2382"/>
                    <a:pt x="1854" y="786"/>
                    <a:pt x="1854" y="786"/>
                  </a:cubicBezTo>
                  <a:cubicBezTo>
                    <a:pt x="1874" y="720"/>
                    <a:pt x="1905" y="664"/>
                    <a:pt x="1935" y="614"/>
                  </a:cubicBezTo>
                  <a:lnTo>
                    <a:pt x="1935" y="614"/>
                  </a:lnTo>
                  <a:cubicBezTo>
                    <a:pt x="1930" y="725"/>
                    <a:pt x="1895" y="2346"/>
                    <a:pt x="3673" y="4610"/>
                  </a:cubicBezTo>
                  <a:cubicBezTo>
                    <a:pt x="3708" y="4651"/>
                    <a:pt x="3739" y="4697"/>
                    <a:pt x="3774" y="4737"/>
                  </a:cubicBezTo>
                  <a:cubicBezTo>
                    <a:pt x="3774" y="4737"/>
                    <a:pt x="4220" y="4646"/>
                    <a:pt x="4544" y="4469"/>
                  </a:cubicBezTo>
                  <a:cubicBezTo>
                    <a:pt x="4549" y="4469"/>
                    <a:pt x="4549" y="4469"/>
                    <a:pt x="4554" y="4464"/>
                  </a:cubicBezTo>
                  <a:cubicBezTo>
                    <a:pt x="4574" y="4453"/>
                    <a:pt x="4595" y="4443"/>
                    <a:pt x="4615" y="4428"/>
                  </a:cubicBezTo>
                  <a:cubicBezTo>
                    <a:pt x="6130" y="3537"/>
                    <a:pt x="7097" y="1009"/>
                    <a:pt x="7097" y="1009"/>
                  </a:cubicBezTo>
                  <a:lnTo>
                    <a:pt x="6631" y="583"/>
                  </a:lnTo>
                  <a:lnTo>
                    <a:pt x="4367" y="2853"/>
                  </a:lnTo>
                  <a:cubicBezTo>
                    <a:pt x="4336" y="2762"/>
                    <a:pt x="4301" y="2670"/>
                    <a:pt x="4265" y="2579"/>
                  </a:cubicBezTo>
                  <a:cubicBezTo>
                    <a:pt x="4250" y="2371"/>
                    <a:pt x="4225" y="2184"/>
                    <a:pt x="4189" y="2002"/>
                  </a:cubicBezTo>
                  <a:cubicBezTo>
                    <a:pt x="4043" y="1211"/>
                    <a:pt x="3739" y="695"/>
                    <a:pt x="3374" y="381"/>
                  </a:cubicBezTo>
                  <a:lnTo>
                    <a:pt x="3374" y="386"/>
                  </a:lnTo>
                  <a:lnTo>
                    <a:pt x="18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59;p18">
              <a:extLst>
                <a:ext uri="{FF2B5EF4-FFF2-40B4-BE49-F238E27FC236}">
                  <a16:creationId xmlns:a16="http://schemas.microsoft.com/office/drawing/2014/main" id="{0C0DA031-6982-07E5-3610-D87FE89BC474}"/>
                </a:ext>
              </a:extLst>
            </p:cNvPr>
            <p:cNvSpPr/>
            <p:nvPr/>
          </p:nvSpPr>
          <p:spPr>
            <a:xfrm>
              <a:off x="1750395" y="2118546"/>
              <a:ext cx="177527" cy="153163"/>
            </a:xfrm>
            <a:custGeom>
              <a:avLst/>
              <a:gdLst/>
              <a:ahLst/>
              <a:cxnLst/>
              <a:rect l="l" t="t" r="r" b="b"/>
              <a:pathLst>
                <a:path w="1297" h="1119" extrusionOk="0">
                  <a:moveTo>
                    <a:pt x="749" y="0"/>
                  </a:moveTo>
                  <a:cubicBezTo>
                    <a:pt x="535" y="0"/>
                    <a:pt x="103" y="381"/>
                    <a:pt x="51" y="410"/>
                  </a:cubicBezTo>
                  <a:cubicBezTo>
                    <a:pt x="0" y="445"/>
                    <a:pt x="0" y="759"/>
                    <a:pt x="0" y="759"/>
                  </a:cubicBezTo>
                  <a:lnTo>
                    <a:pt x="527" y="1119"/>
                  </a:lnTo>
                  <a:cubicBezTo>
                    <a:pt x="800" y="932"/>
                    <a:pt x="1297" y="283"/>
                    <a:pt x="1297" y="283"/>
                  </a:cubicBezTo>
                  <a:cubicBezTo>
                    <a:pt x="1297" y="283"/>
                    <a:pt x="983" y="50"/>
                    <a:pt x="785" y="5"/>
                  </a:cubicBezTo>
                  <a:cubicBezTo>
                    <a:pt x="774" y="2"/>
                    <a:pt x="762" y="0"/>
                    <a:pt x="749" y="0"/>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60;p18">
              <a:extLst>
                <a:ext uri="{FF2B5EF4-FFF2-40B4-BE49-F238E27FC236}">
                  <a16:creationId xmlns:a16="http://schemas.microsoft.com/office/drawing/2014/main" id="{B130AECE-EB08-6D10-C840-0565FF9D418E}"/>
                </a:ext>
              </a:extLst>
            </p:cNvPr>
            <p:cNvSpPr/>
            <p:nvPr/>
          </p:nvSpPr>
          <p:spPr>
            <a:xfrm>
              <a:off x="1750395" y="2222434"/>
              <a:ext cx="72133" cy="58309"/>
            </a:xfrm>
            <a:custGeom>
              <a:avLst/>
              <a:gdLst/>
              <a:ahLst/>
              <a:cxnLst/>
              <a:rect l="l" t="t" r="r" b="b"/>
              <a:pathLst>
                <a:path w="527" h="426" extrusionOk="0">
                  <a:moveTo>
                    <a:pt x="0" y="0"/>
                  </a:moveTo>
                  <a:lnTo>
                    <a:pt x="466" y="426"/>
                  </a:lnTo>
                  <a:lnTo>
                    <a:pt x="527" y="360"/>
                  </a:lnTo>
                  <a:lnTo>
                    <a:pt x="0" y="0"/>
                  </a:lnTo>
                  <a:close/>
                </a:path>
              </a:pathLst>
            </a:custGeom>
            <a:solidFill>
              <a:srgbClr val="D18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61;p18">
              <a:extLst>
                <a:ext uri="{FF2B5EF4-FFF2-40B4-BE49-F238E27FC236}">
                  <a16:creationId xmlns:a16="http://schemas.microsoft.com/office/drawing/2014/main" id="{8590DDBA-62E0-953B-39EB-E690A5339290}"/>
                </a:ext>
              </a:extLst>
            </p:cNvPr>
            <p:cNvSpPr/>
            <p:nvPr/>
          </p:nvSpPr>
          <p:spPr>
            <a:xfrm>
              <a:off x="1095173" y="2087886"/>
              <a:ext cx="209419" cy="107584"/>
            </a:xfrm>
            <a:custGeom>
              <a:avLst/>
              <a:gdLst/>
              <a:ahLst/>
              <a:cxnLst/>
              <a:rect l="l" t="t" r="r" b="b"/>
              <a:pathLst>
                <a:path w="1530" h="786" extrusionOk="0">
                  <a:moveTo>
                    <a:pt x="421" y="1"/>
                  </a:moveTo>
                  <a:lnTo>
                    <a:pt x="0" y="401"/>
                  </a:lnTo>
                  <a:lnTo>
                    <a:pt x="1530" y="786"/>
                  </a:lnTo>
                  <a:lnTo>
                    <a:pt x="1530" y="781"/>
                  </a:lnTo>
                  <a:lnTo>
                    <a:pt x="1525" y="755"/>
                  </a:lnTo>
                  <a:lnTo>
                    <a:pt x="1424" y="365"/>
                  </a:lnTo>
                  <a:lnTo>
                    <a:pt x="42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62;p18">
              <a:extLst>
                <a:ext uri="{FF2B5EF4-FFF2-40B4-BE49-F238E27FC236}">
                  <a16:creationId xmlns:a16="http://schemas.microsoft.com/office/drawing/2014/main" id="{311066F0-776A-D9C4-D29D-E57FF4C864CB}"/>
                </a:ext>
              </a:extLst>
            </p:cNvPr>
            <p:cNvSpPr/>
            <p:nvPr/>
          </p:nvSpPr>
          <p:spPr>
            <a:xfrm>
              <a:off x="1152661" y="2005350"/>
              <a:ext cx="158227" cy="132632"/>
            </a:xfrm>
            <a:custGeom>
              <a:avLst/>
              <a:gdLst/>
              <a:ahLst/>
              <a:cxnLst/>
              <a:rect l="l" t="t" r="r" b="b"/>
              <a:pathLst>
                <a:path w="1156" h="969" extrusionOk="0">
                  <a:moveTo>
                    <a:pt x="826" y="1"/>
                  </a:moveTo>
                  <a:cubicBezTo>
                    <a:pt x="730" y="77"/>
                    <a:pt x="629" y="153"/>
                    <a:pt x="532" y="219"/>
                  </a:cubicBezTo>
                  <a:cubicBezTo>
                    <a:pt x="239" y="436"/>
                    <a:pt x="1" y="604"/>
                    <a:pt x="1" y="604"/>
                  </a:cubicBezTo>
                  <a:lnTo>
                    <a:pt x="1004" y="968"/>
                  </a:lnTo>
                  <a:cubicBezTo>
                    <a:pt x="1029" y="877"/>
                    <a:pt x="1085" y="806"/>
                    <a:pt x="1155" y="740"/>
                  </a:cubicBezTo>
                  <a:cubicBezTo>
                    <a:pt x="993" y="649"/>
                    <a:pt x="826" y="1"/>
                    <a:pt x="826" y="1"/>
                  </a:cubicBez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63;p18">
              <a:extLst>
                <a:ext uri="{FF2B5EF4-FFF2-40B4-BE49-F238E27FC236}">
                  <a16:creationId xmlns:a16="http://schemas.microsoft.com/office/drawing/2014/main" id="{42F93366-A76D-7555-7F46-53F578092D33}"/>
                </a:ext>
              </a:extLst>
            </p:cNvPr>
            <p:cNvSpPr/>
            <p:nvPr/>
          </p:nvSpPr>
          <p:spPr>
            <a:xfrm>
              <a:off x="1370429" y="2074062"/>
              <a:ext cx="821" cy="137"/>
            </a:xfrm>
            <a:custGeom>
              <a:avLst/>
              <a:gdLst/>
              <a:ahLst/>
              <a:cxnLst/>
              <a:rect l="l" t="t" r="r" b="b"/>
              <a:pathLst>
                <a:path w="6" h="1" extrusionOk="0">
                  <a:moveTo>
                    <a:pt x="5" y="0"/>
                  </a:moveTo>
                  <a:lnTo>
                    <a:pt x="5" y="0"/>
                  </a:lnTo>
                  <a:cubicBezTo>
                    <a:pt x="5" y="0"/>
                    <a:pt x="5" y="0"/>
                    <a:pt x="0" y="0"/>
                  </a:cubicBezTo>
                  <a:cubicBezTo>
                    <a:pt x="0" y="0"/>
                    <a:pt x="5" y="0"/>
                    <a:pt x="5" y="0"/>
                  </a:cubicBezTo>
                  <a:close/>
                </a:path>
              </a:pathLst>
            </a:custGeom>
            <a:solidFill>
              <a:srgbClr val="F7A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64;p18">
              <a:extLst>
                <a:ext uri="{FF2B5EF4-FFF2-40B4-BE49-F238E27FC236}">
                  <a16:creationId xmlns:a16="http://schemas.microsoft.com/office/drawing/2014/main" id="{909BDA9A-F6B7-8CF6-D654-1929D6806E8F}"/>
                </a:ext>
              </a:extLst>
            </p:cNvPr>
            <p:cNvSpPr/>
            <p:nvPr/>
          </p:nvSpPr>
          <p:spPr>
            <a:xfrm>
              <a:off x="1265720" y="2005350"/>
              <a:ext cx="105531" cy="101424"/>
            </a:xfrm>
            <a:custGeom>
              <a:avLst/>
              <a:gdLst/>
              <a:ahLst/>
              <a:cxnLst/>
              <a:rect l="l" t="t" r="r" b="b"/>
              <a:pathLst>
                <a:path w="771" h="741" extrusionOk="0">
                  <a:moveTo>
                    <a:pt x="0" y="1"/>
                  </a:moveTo>
                  <a:cubicBezTo>
                    <a:pt x="0" y="1"/>
                    <a:pt x="167" y="649"/>
                    <a:pt x="329" y="740"/>
                  </a:cubicBezTo>
                  <a:cubicBezTo>
                    <a:pt x="502" y="588"/>
                    <a:pt x="740" y="512"/>
                    <a:pt x="765" y="502"/>
                  </a:cubicBezTo>
                  <a:lnTo>
                    <a:pt x="770" y="502"/>
                  </a:lnTo>
                  <a:lnTo>
                    <a:pt x="5" y="1"/>
                  </a:lnTo>
                  <a:close/>
                </a:path>
              </a:pathLst>
            </a:custGeom>
            <a:solidFill>
              <a:srgbClr val="FAC5A5"/>
            </a:solidFill>
            <a:ln w="9525" cap="flat" cmpd="sng">
              <a:solidFill>
                <a:srgbClr val="FAC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65;p18">
              <a:extLst>
                <a:ext uri="{FF2B5EF4-FFF2-40B4-BE49-F238E27FC236}">
                  <a16:creationId xmlns:a16="http://schemas.microsoft.com/office/drawing/2014/main" id="{52D42166-85D9-5277-5649-B5C3203742D5}"/>
                </a:ext>
              </a:extLst>
            </p:cNvPr>
            <p:cNvSpPr/>
            <p:nvPr/>
          </p:nvSpPr>
          <p:spPr>
            <a:xfrm>
              <a:off x="1399447" y="4445289"/>
              <a:ext cx="383661" cy="145772"/>
            </a:xfrm>
            <a:custGeom>
              <a:avLst/>
              <a:gdLst/>
              <a:ahLst/>
              <a:cxnLst/>
              <a:rect l="l" t="t" r="r" b="b"/>
              <a:pathLst>
                <a:path w="2803" h="1065" extrusionOk="0">
                  <a:moveTo>
                    <a:pt x="1323" y="0"/>
                  </a:moveTo>
                  <a:lnTo>
                    <a:pt x="1" y="188"/>
                  </a:lnTo>
                  <a:lnTo>
                    <a:pt x="26" y="983"/>
                  </a:lnTo>
                  <a:cubicBezTo>
                    <a:pt x="26" y="983"/>
                    <a:pt x="1236" y="1064"/>
                    <a:pt x="2071" y="1064"/>
                  </a:cubicBezTo>
                  <a:cubicBezTo>
                    <a:pt x="2096" y="1064"/>
                    <a:pt x="2120" y="1064"/>
                    <a:pt x="2144" y="1064"/>
                  </a:cubicBezTo>
                  <a:cubicBezTo>
                    <a:pt x="2802" y="1059"/>
                    <a:pt x="2757" y="907"/>
                    <a:pt x="2757" y="781"/>
                  </a:cubicBezTo>
                  <a:cubicBezTo>
                    <a:pt x="2741" y="340"/>
                    <a:pt x="1586" y="365"/>
                    <a:pt x="1323" y="0"/>
                  </a:cubicBezTo>
                  <a:close/>
                </a:path>
              </a:pathLst>
            </a:custGeom>
            <a:solidFill>
              <a:srgbClr val="13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66;p18">
              <a:extLst>
                <a:ext uri="{FF2B5EF4-FFF2-40B4-BE49-F238E27FC236}">
                  <a16:creationId xmlns:a16="http://schemas.microsoft.com/office/drawing/2014/main" id="{C06E568B-5449-E821-F63F-FAAC6ADF3585}"/>
                </a:ext>
              </a:extLst>
            </p:cNvPr>
            <p:cNvSpPr/>
            <p:nvPr/>
          </p:nvSpPr>
          <p:spPr>
            <a:xfrm>
              <a:off x="625007" y="4342632"/>
              <a:ext cx="397485" cy="276488"/>
            </a:xfrm>
            <a:custGeom>
              <a:avLst/>
              <a:gdLst/>
              <a:ahLst/>
              <a:cxnLst/>
              <a:rect l="l" t="t" r="r" b="b"/>
              <a:pathLst>
                <a:path w="2904" h="2020" extrusionOk="0">
                  <a:moveTo>
                    <a:pt x="335" y="1"/>
                  </a:moveTo>
                  <a:lnTo>
                    <a:pt x="1" y="776"/>
                  </a:lnTo>
                  <a:cubicBezTo>
                    <a:pt x="1" y="776"/>
                    <a:pt x="1034" y="1905"/>
                    <a:pt x="1890" y="2017"/>
                  </a:cubicBezTo>
                  <a:cubicBezTo>
                    <a:pt x="1895" y="2016"/>
                    <a:pt x="1905" y="2015"/>
                    <a:pt x="1917" y="2015"/>
                  </a:cubicBezTo>
                  <a:cubicBezTo>
                    <a:pt x="1957" y="2015"/>
                    <a:pt x="2029" y="2019"/>
                    <a:pt x="2116" y="2019"/>
                  </a:cubicBezTo>
                  <a:cubicBezTo>
                    <a:pt x="2424" y="2019"/>
                    <a:pt x="2904" y="1973"/>
                    <a:pt x="2645" y="1556"/>
                  </a:cubicBezTo>
                  <a:cubicBezTo>
                    <a:pt x="2544" y="1389"/>
                    <a:pt x="2336" y="1328"/>
                    <a:pt x="2062" y="1298"/>
                  </a:cubicBezTo>
                  <a:cubicBezTo>
                    <a:pt x="1860" y="1075"/>
                    <a:pt x="1647" y="847"/>
                    <a:pt x="1622" y="644"/>
                  </a:cubicBezTo>
                  <a:cubicBezTo>
                    <a:pt x="1617" y="639"/>
                    <a:pt x="1617" y="629"/>
                    <a:pt x="1617" y="624"/>
                  </a:cubicBezTo>
                  <a:lnTo>
                    <a:pt x="335" y="1"/>
                  </a:lnTo>
                  <a:close/>
                </a:path>
              </a:pathLst>
            </a:custGeom>
            <a:solidFill>
              <a:srgbClr val="131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67;p18">
              <a:extLst>
                <a:ext uri="{FF2B5EF4-FFF2-40B4-BE49-F238E27FC236}">
                  <a16:creationId xmlns:a16="http://schemas.microsoft.com/office/drawing/2014/main" id="{356CFBAE-EAB6-E157-77FC-E010E3CC84F9}"/>
                </a:ext>
              </a:extLst>
            </p:cNvPr>
            <p:cNvSpPr/>
            <p:nvPr/>
          </p:nvSpPr>
          <p:spPr>
            <a:xfrm>
              <a:off x="841407" y="2819347"/>
              <a:ext cx="490286" cy="131947"/>
            </a:xfrm>
            <a:custGeom>
              <a:avLst/>
              <a:gdLst/>
              <a:ahLst/>
              <a:cxnLst/>
              <a:rect l="l" t="t" r="r" b="b"/>
              <a:pathLst>
                <a:path w="3582" h="964" extrusionOk="0">
                  <a:moveTo>
                    <a:pt x="56" y="1"/>
                  </a:moveTo>
                  <a:cubicBezTo>
                    <a:pt x="56" y="1"/>
                    <a:pt x="0" y="208"/>
                    <a:pt x="66" y="330"/>
                  </a:cubicBezTo>
                  <a:lnTo>
                    <a:pt x="3546" y="963"/>
                  </a:lnTo>
                  <a:lnTo>
                    <a:pt x="3581" y="563"/>
                  </a:lnTo>
                  <a:lnTo>
                    <a:pt x="56" y="1"/>
                  </a:lnTo>
                  <a:close/>
                </a:path>
              </a:pathLst>
            </a:custGeom>
            <a:solidFill>
              <a:srgbClr val="26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68;p18">
              <a:extLst>
                <a:ext uri="{FF2B5EF4-FFF2-40B4-BE49-F238E27FC236}">
                  <a16:creationId xmlns:a16="http://schemas.microsoft.com/office/drawing/2014/main" id="{F3175362-CE72-EE54-8384-52ACBB61886B}"/>
                </a:ext>
              </a:extLst>
            </p:cNvPr>
            <p:cNvSpPr/>
            <p:nvPr/>
          </p:nvSpPr>
          <p:spPr>
            <a:xfrm>
              <a:off x="2857579" y="1624700"/>
              <a:ext cx="353138" cy="329458"/>
            </a:xfrm>
            <a:custGeom>
              <a:avLst/>
              <a:gdLst/>
              <a:ahLst/>
              <a:cxnLst/>
              <a:rect l="l" t="t" r="r" b="b"/>
              <a:pathLst>
                <a:path w="2580" h="2407" extrusionOk="0">
                  <a:moveTo>
                    <a:pt x="1383" y="1"/>
                  </a:moveTo>
                  <a:cubicBezTo>
                    <a:pt x="1131" y="1"/>
                    <a:pt x="876" y="95"/>
                    <a:pt x="680" y="340"/>
                  </a:cubicBezTo>
                  <a:cubicBezTo>
                    <a:pt x="680" y="340"/>
                    <a:pt x="680" y="345"/>
                    <a:pt x="695" y="360"/>
                  </a:cubicBezTo>
                  <a:cubicBezTo>
                    <a:pt x="588" y="431"/>
                    <a:pt x="457" y="568"/>
                    <a:pt x="391" y="816"/>
                  </a:cubicBezTo>
                  <a:cubicBezTo>
                    <a:pt x="1" y="2214"/>
                    <a:pt x="796" y="2361"/>
                    <a:pt x="963" y="2377"/>
                  </a:cubicBezTo>
                  <a:cubicBezTo>
                    <a:pt x="968" y="2326"/>
                    <a:pt x="968" y="2280"/>
                    <a:pt x="968" y="2230"/>
                  </a:cubicBezTo>
                  <a:lnTo>
                    <a:pt x="963" y="2230"/>
                  </a:lnTo>
                  <a:cubicBezTo>
                    <a:pt x="968" y="2179"/>
                    <a:pt x="968" y="2133"/>
                    <a:pt x="968" y="2093"/>
                  </a:cubicBezTo>
                  <a:cubicBezTo>
                    <a:pt x="968" y="2062"/>
                    <a:pt x="968" y="2037"/>
                    <a:pt x="968" y="2012"/>
                  </a:cubicBezTo>
                  <a:cubicBezTo>
                    <a:pt x="882" y="1921"/>
                    <a:pt x="811" y="1819"/>
                    <a:pt x="771" y="1738"/>
                  </a:cubicBezTo>
                  <a:cubicBezTo>
                    <a:pt x="675" y="1551"/>
                    <a:pt x="664" y="593"/>
                    <a:pt x="664" y="593"/>
                  </a:cubicBezTo>
                  <a:lnTo>
                    <a:pt x="1212" y="593"/>
                  </a:lnTo>
                  <a:cubicBezTo>
                    <a:pt x="1358" y="639"/>
                    <a:pt x="1551" y="685"/>
                    <a:pt x="1794" y="730"/>
                  </a:cubicBezTo>
                  <a:lnTo>
                    <a:pt x="1799" y="730"/>
                  </a:lnTo>
                  <a:cubicBezTo>
                    <a:pt x="1830" y="771"/>
                    <a:pt x="1865" y="811"/>
                    <a:pt x="1900" y="842"/>
                  </a:cubicBezTo>
                  <a:cubicBezTo>
                    <a:pt x="1921" y="887"/>
                    <a:pt x="1936" y="938"/>
                    <a:pt x="1946" y="999"/>
                  </a:cubicBezTo>
                  <a:cubicBezTo>
                    <a:pt x="1909" y="979"/>
                    <a:pt x="1833" y="948"/>
                    <a:pt x="1711" y="948"/>
                  </a:cubicBezTo>
                  <a:cubicBezTo>
                    <a:pt x="1648" y="948"/>
                    <a:pt x="1573" y="956"/>
                    <a:pt x="1485" y="978"/>
                  </a:cubicBezTo>
                  <a:lnTo>
                    <a:pt x="1521" y="1044"/>
                  </a:lnTo>
                  <a:cubicBezTo>
                    <a:pt x="1521" y="1044"/>
                    <a:pt x="1697" y="1003"/>
                    <a:pt x="1843" y="1003"/>
                  </a:cubicBezTo>
                  <a:cubicBezTo>
                    <a:pt x="1883" y="1003"/>
                    <a:pt x="1920" y="1006"/>
                    <a:pt x="1951" y="1014"/>
                  </a:cubicBezTo>
                  <a:cubicBezTo>
                    <a:pt x="1956" y="1049"/>
                    <a:pt x="1961" y="1085"/>
                    <a:pt x="1966" y="1125"/>
                  </a:cubicBezTo>
                  <a:cubicBezTo>
                    <a:pt x="1966" y="1161"/>
                    <a:pt x="1971" y="1201"/>
                    <a:pt x="1971" y="1237"/>
                  </a:cubicBezTo>
                  <a:cubicBezTo>
                    <a:pt x="1966" y="1414"/>
                    <a:pt x="1931" y="1596"/>
                    <a:pt x="1840" y="1708"/>
                  </a:cubicBezTo>
                  <a:cubicBezTo>
                    <a:pt x="1840" y="1708"/>
                    <a:pt x="1688" y="1921"/>
                    <a:pt x="1657" y="2128"/>
                  </a:cubicBezTo>
                  <a:cubicBezTo>
                    <a:pt x="1647" y="2189"/>
                    <a:pt x="1647" y="2255"/>
                    <a:pt x="1667" y="2311"/>
                  </a:cubicBezTo>
                  <a:cubicBezTo>
                    <a:pt x="1683" y="2346"/>
                    <a:pt x="1703" y="2377"/>
                    <a:pt x="1728" y="2407"/>
                  </a:cubicBezTo>
                  <a:lnTo>
                    <a:pt x="1774" y="2402"/>
                  </a:lnTo>
                  <a:lnTo>
                    <a:pt x="2341" y="2382"/>
                  </a:lnTo>
                  <a:cubicBezTo>
                    <a:pt x="2341" y="2382"/>
                    <a:pt x="2260" y="1824"/>
                    <a:pt x="2356" y="1637"/>
                  </a:cubicBezTo>
                  <a:cubicBezTo>
                    <a:pt x="2463" y="1429"/>
                    <a:pt x="2579" y="968"/>
                    <a:pt x="2341" y="634"/>
                  </a:cubicBezTo>
                  <a:cubicBezTo>
                    <a:pt x="2328" y="345"/>
                    <a:pt x="1863" y="1"/>
                    <a:pt x="138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TextBox 156">
            <a:extLst>
              <a:ext uri="{FF2B5EF4-FFF2-40B4-BE49-F238E27FC236}">
                <a16:creationId xmlns:a16="http://schemas.microsoft.com/office/drawing/2014/main" id="{2587AECC-B715-C61C-EEA6-182D4280144C}"/>
              </a:ext>
            </a:extLst>
          </p:cNvPr>
          <p:cNvSpPr txBox="1"/>
          <p:nvPr/>
        </p:nvSpPr>
        <p:spPr>
          <a:xfrm>
            <a:off x="3706382" y="1070517"/>
            <a:ext cx="5141477" cy="3754874"/>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rgbClr val="000000"/>
                </a:solidFill>
                <a:effectLst/>
                <a:latin typeface="Roboto" panose="02000000000000000000" pitchFamily="2" charset="0"/>
              </a:rPr>
              <a:t>Visual Based</a:t>
            </a:r>
            <a:r>
              <a:rPr lang="en-IN" b="0" i="0" dirty="0">
                <a:solidFill>
                  <a:srgbClr val="000000"/>
                </a:solidFill>
                <a:effectLst/>
                <a:latin typeface="Roboto" panose="02000000000000000000" pitchFamily="2" charset="0"/>
              </a:rPr>
              <a:t>: These false news posts make extensive use of graphics as compared to content, which may include manipulated photographs, doctored video, or a combination of the two. </a:t>
            </a:r>
          </a:p>
          <a:p>
            <a:pPr marL="285750" indent="-285750">
              <a:buFont typeface="Arial" panose="020B0604020202020204" pitchFamily="34" charset="0"/>
              <a:buChar char="•"/>
            </a:pPr>
            <a:r>
              <a:rPr lang="en-IN" b="1" i="0" dirty="0">
                <a:solidFill>
                  <a:srgbClr val="000000"/>
                </a:solidFill>
                <a:effectLst/>
                <a:latin typeface="Roboto" panose="02000000000000000000" pitchFamily="2" charset="0"/>
              </a:rPr>
              <a:t>User Generated News</a:t>
            </a:r>
            <a:r>
              <a:rPr lang="en-IN" b="0" i="0" dirty="0">
                <a:solidFill>
                  <a:srgbClr val="000000"/>
                </a:solidFill>
                <a:effectLst/>
                <a:latin typeface="Roboto" panose="02000000000000000000" pitchFamily="2" charset="0"/>
              </a:rPr>
              <a:t>: This sort of falsified news is generated by phoney accounts and is targeted to certain audiences, which might reflect specific age groups, gender, culture, or political affiliations. </a:t>
            </a:r>
          </a:p>
          <a:p>
            <a:pPr marL="285750" indent="-285750">
              <a:buFont typeface="Arial" panose="020B0604020202020204" pitchFamily="34" charset="0"/>
              <a:buChar char="•"/>
            </a:pPr>
            <a:r>
              <a:rPr lang="en-IN" b="1" i="0" dirty="0">
                <a:solidFill>
                  <a:srgbClr val="000000"/>
                </a:solidFill>
                <a:effectLst/>
                <a:latin typeface="Roboto" panose="02000000000000000000" pitchFamily="2" charset="0"/>
              </a:rPr>
              <a:t>Knowledge based</a:t>
            </a:r>
            <a:r>
              <a:rPr lang="en-IN" b="0" i="0" dirty="0">
                <a:solidFill>
                  <a:srgbClr val="000000"/>
                </a:solidFill>
                <a:effectLst/>
                <a:latin typeface="Roboto" panose="02000000000000000000" pitchFamily="2" charset="0"/>
              </a:rPr>
              <a:t>: These posts provide scientific (so-called) explanations to some unresolved problems, leading people to feel they are genuine. For example, natural therapies for high blood sugar levels in the human body. </a:t>
            </a:r>
          </a:p>
          <a:p>
            <a:pPr marL="285750" indent="-285750">
              <a:buFont typeface="Arial" panose="020B0604020202020204" pitchFamily="34" charset="0"/>
              <a:buChar char="•"/>
            </a:pPr>
            <a:r>
              <a:rPr lang="en-IN" b="1" dirty="0">
                <a:solidFill>
                  <a:srgbClr val="000000"/>
                </a:solidFill>
                <a:effectLst/>
                <a:latin typeface="Roboto" panose="02000000000000000000" pitchFamily="2" charset="0"/>
              </a:rPr>
              <a:t>Style based</a:t>
            </a:r>
            <a:r>
              <a:rPr lang="en-IN" b="0" i="0" dirty="0">
                <a:solidFill>
                  <a:srgbClr val="000000"/>
                </a:solidFill>
                <a:effectLst/>
                <a:latin typeface="Roboto" panose="02000000000000000000" pitchFamily="2" charset="0"/>
              </a:rPr>
              <a:t>: Pseudo Journalists who impersonate and mimic the style of some accredited journalists 1. write style-based posts. </a:t>
            </a:r>
          </a:p>
          <a:p>
            <a:pPr marL="285750" indent="-285750">
              <a:buFont typeface="Arial" panose="020B0604020202020204" pitchFamily="34" charset="0"/>
              <a:buChar char="•"/>
            </a:pPr>
            <a:r>
              <a:rPr lang="en-IN" b="1" i="0" dirty="0">
                <a:solidFill>
                  <a:srgbClr val="000000"/>
                </a:solidFill>
                <a:effectLst/>
                <a:latin typeface="Roboto" panose="02000000000000000000" pitchFamily="2" charset="0"/>
              </a:rPr>
              <a:t>Stance based</a:t>
            </a:r>
            <a:r>
              <a:rPr lang="en-IN" b="0" i="0" dirty="0">
                <a:solidFill>
                  <a:srgbClr val="000000"/>
                </a:solidFill>
                <a:effectLst/>
                <a:latin typeface="Roboto" panose="02000000000000000000" pitchFamily="2" charset="0"/>
              </a:rPr>
              <a:t>: It is a portrayal of true statements in such a way that its meaning and purpose are altered.</a:t>
            </a:r>
            <a:endParaRPr lang="en-IN" dirty="0"/>
          </a:p>
        </p:txBody>
      </p:sp>
    </p:spTree>
    <p:extLst>
      <p:ext uri="{BB962C8B-B14F-4D97-AF65-F5344CB8AC3E}">
        <p14:creationId xmlns:p14="http://schemas.microsoft.com/office/powerpoint/2010/main" val="100786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8"/>
          <p:cNvSpPr/>
          <p:nvPr/>
        </p:nvSpPr>
        <p:spPr>
          <a:xfrm rot="5400000">
            <a:off x="4407213" y="761707"/>
            <a:ext cx="477130" cy="2308350"/>
          </a:xfrm>
          <a:prstGeom prst="roundRect">
            <a:avLst>
              <a:gd name="adj" fmla="val 23402"/>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rot="5400000">
            <a:off x="4359429" y="1560982"/>
            <a:ext cx="572702" cy="2681977"/>
          </a:xfrm>
          <a:prstGeom prst="roundRect">
            <a:avLst>
              <a:gd name="adj"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8"/>
          <p:cNvSpPr/>
          <p:nvPr/>
        </p:nvSpPr>
        <p:spPr>
          <a:xfrm rot="5400000">
            <a:off x="4469842" y="260995"/>
            <a:ext cx="351871" cy="1905382"/>
          </a:xfrm>
          <a:prstGeom prst="roundRect">
            <a:avLst>
              <a:gd name="adj" fmla="val 25034"/>
            </a:avLst>
          </a:prstGeom>
          <a:solidFill>
            <a:schemeClr val="accent3">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txBox="1">
            <a:spLocks noGrp="1"/>
          </p:cNvSpPr>
          <p:nvPr>
            <p:ph type="title"/>
          </p:nvPr>
        </p:nvSpPr>
        <p:spPr>
          <a:xfrm>
            <a:off x="457200" y="216860"/>
            <a:ext cx="8229600" cy="5671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Methodology</a:t>
            </a:r>
            <a:endParaRPr sz="2400" dirty="0"/>
          </a:p>
        </p:txBody>
      </p:sp>
      <p:sp>
        <p:nvSpPr>
          <p:cNvPr id="2" name="Google Shape;487;p18">
            <a:extLst>
              <a:ext uri="{FF2B5EF4-FFF2-40B4-BE49-F238E27FC236}">
                <a16:creationId xmlns:a16="http://schemas.microsoft.com/office/drawing/2014/main" id="{C0E03624-D7EE-50A8-3746-4BA7B7D7A2B1}"/>
              </a:ext>
            </a:extLst>
          </p:cNvPr>
          <p:cNvSpPr/>
          <p:nvPr/>
        </p:nvSpPr>
        <p:spPr>
          <a:xfrm rot="5400000">
            <a:off x="4392796" y="3114568"/>
            <a:ext cx="505964" cy="2052947"/>
          </a:xfrm>
          <a:prstGeom prst="roundRect">
            <a:avLst>
              <a:gd name="adj" fmla="val 16667"/>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86;p18">
            <a:extLst>
              <a:ext uri="{FF2B5EF4-FFF2-40B4-BE49-F238E27FC236}">
                <a16:creationId xmlns:a16="http://schemas.microsoft.com/office/drawing/2014/main" id="{9805E6E4-3EBF-9098-BF5F-FDA642CF874D}"/>
              </a:ext>
            </a:extLst>
          </p:cNvPr>
          <p:cNvSpPr/>
          <p:nvPr/>
        </p:nvSpPr>
        <p:spPr>
          <a:xfrm rot="5400000">
            <a:off x="1109181" y="3164368"/>
            <a:ext cx="832625" cy="1953345"/>
          </a:xfrm>
          <a:prstGeom prst="roundRect">
            <a:avLst>
              <a:gd name="adj" fmla="val 23402"/>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86;p18">
            <a:extLst>
              <a:ext uri="{FF2B5EF4-FFF2-40B4-BE49-F238E27FC236}">
                <a16:creationId xmlns:a16="http://schemas.microsoft.com/office/drawing/2014/main" id="{E679DB6C-69F4-0396-6A2A-1BDA54A56C60}"/>
              </a:ext>
            </a:extLst>
          </p:cNvPr>
          <p:cNvSpPr/>
          <p:nvPr/>
        </p:nvSpPr>
        <p:spPr>
          <a:xfrm rot="5400000">
            <a:off x="7202193" y="3164367"/>
            <a:ext cx="832625" cy="1953346"/>
          </a:xfrm>
          <a:prstGeom prst="roundRect">
            <a:avLst>
              <a:gd name="adj" fmla="val 23402"/>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91FB13A7-6A8F-B164-72D1-1B711AFCF6A9}"/>
              </a:ext>
            </a:extLst>
          </p:cNvPr>
          <p:cNvSpPr txBox="1"/>
          <p:nvPr/>
        </p:nvSpPr>
        <p:spPr>
          <a:xfrm>
            <a:off x="3798284" y="1059797"/>
            <a:ext cx="1694986" cy="307777"/>
          </a:xfrm>
          <a:prstGeom prst="rect">
            <a:avLst/>
          </a:prstGeom>
          <a:noFill/>
        </p:spPr>
        <p:txBody>
          <a:bodyPr wrap="square" rtlCol="0">
            <a:spAutoFit/>
          </a:bodyPr>
          <a:lstStyle/>
          <a:p>
            <a:pPr algn="ctr"/>
            <a:r>
              <a:rPr lang="en-IN" dirty="0">
                <a:latin typeface="Roboto" panose="02000000000000000000" pitchFamily="2" charset="0"/>
                <a:ea typeface="Roboto" panose="02000000000000000000" pitchFamily="2" charset="0"/>
              </a:rPr>
              <a:t>Text Collection</a:t>
            </a:r>
          </a:p>
        </p:txBody>
      </p:sp>
      <p:sp>
        <p:nvSpPr>
          <p:cNvPr id="7" name="TextBox 6">
            <a:extLst>
              <a:ext uri="{FF2B5EF4-FFF2-40B4-BE49-F238E27FC236}">
                <a16:creationId xmlns:a16="http://schemas.microsoft.com/office/drawing/2014/main" id="{A5E0B3A5-D94C-E173-371B-9EABE089C88F}"/>
              </a:ext>
            </a:extLst>
          </p:cNvPr>
          <p:cNvSpPr txBox="1"/>
          <p:nvPr/>
        </p:nvSpPr>
        <p:spPr>
          <a:xfrm>
            <a:off x="3619304" y="1806699"/>
            <a:ext cx="2119857" cy="307777"/>
          </a:xfrm>
          <a:prstGeom prst="rect">
            <a:avLst/>
          </a:prstGeom>
          <a:noFill/>
        </p:spPr>
        <p:txBody>
          <a:bodyPr wrap="square" rtlCol="0">
            <a:spAutoFit/>
          </a:bodyPr>
          <a:lstStyle/>
          <a:p>
            <a:pPr algn="ctr"/>
            <a:r>
              <a:rPr lang="en-IN" dirty="0">
                <a:latin typeface="Roboto" panose="02000000000000000000" pitchFamily="2" charset="0"/>
                <a:ea typeface="Roboto" panose="02000000000000000000" pitchFamily="2" charset="0"/>
              </a:rPr>
              <a:t>Text Pre-processing</a:t>
            </a:r>
          </a:p>
        </p:txBody>
      </p:sp>
      <p:sp>
        <p:nvSpPr>
          <p:cNvPr id="8" name="TextBox 7">
            <a:extLst>
              <a:ext uri="{FF2B5EF4-FFF2-40B4-BE49-F238E27FC236}">
                <a16:creationId xmlns:a16="http://schemas.microsoft.com/office/drawing/2014/main" id="{4CA51F15-EF89-B376-0ACF-4A2C03D66FA5}"/>
              </a:ext>
            </a:extLst>
          </p:cNvPr>
          <p:cNvSpPr txBox="1"/>
          <p:nvPr/>
        </p:nvSpPr>
        <p:spPr>
          <a:xfrm>
            <a:off x="3415426" y="2748081"/>
            <a:ext cx="2460702" cy="307777"/>
          </a:xfrm>
          <a:prstGeom prst="rect">
            <a:avLst/>
          </a:prstGeom>
          <a:noFill/>
        </p:spPr>
        <p:txBody>
          <a:bodyPr wrap="square" rtlCol="0">
            <a:spAutoFit/>
          </a:bodyPr>
          <a:lstStyle/>
          <a:p>
            <a:pPr algn="ctr"/>
            <a:r>
              <a:rPr lang="en-IN" dirty="0">
                <a:latin typeface="Roboto" panose="02000000000000000000" pitchFamily="2" charset="0"/>
                <a:ea typeface="Roboto" panose="02000000000000000000" pitchFamily="2" charset="0"/>
              </a:rPr>
              <a:t>Feature Extraction</a:t>
            </a:r>
          </a:p>
        </p:txBody>
      </p:sp>
      <p:sp>
        <p:nvSpPr>
          <p:cNvPr id="9" name="TextBox 8">
            <a:extLst>
              <a:ext uri="{FF2B5EF4-FFF2-40B4-BE49-F238E27FC236}">
                <a16:creationId xmlns:a16="http://schemas.microsoft.com/office/drawing/2014/main" id="{906F9E60-C1EA-6A33-506C-6233AEF696F1}"/>
              </a:ext>
            </a:extLst>
          </p:cNvPr>
          <p:cNvSpPr txBox="1"/>
          <p:nvPr/>
        </p:nvSpPr>
        <p:spPr>
          <a:xfrm>
            <a:off x="3693086" y="3986026"/>
            <a:ext cx="1852787" cy="338554"/>
          </a:xfrm>
          <a:prstGeom prst="rect">
            <a:avLst/>
          </a:prstGeom>
          <a:noFill/>
        </p:spPr>
        <p:txBody>
          <a:bodyPr wrap="square" rtlCol="0">
            <a:spAutoFit/>
          </a:bodyPr>
          <a:lstStyle/>
          <a:p>
            <a:pPr algn="ctr"/>
            <a:r>
              <a:rPr lang="en-IN" sz="1600" dirty="0">
                <a:latin typeface="Roboto" panose="02000000000000000000" pitchFamily="2" charset="0"/>
                <a:ea typeface="Roboto" panose="02000000000000000000" pitchFamily="2" charset="0"/>
              </a:rPr>
              <a:t>Classifier</a:t>
            </a:r>
          </a:p>
        </p:txBody>
      </p:sp>
      <p:sp>
        <p:nvSpPr>
          <p:cNvPr id="10" name="TextBox 9">
            <a:extLst>
              <a:ext uri="{FF2B5EF4-FFF2-40B4-BE49-F238E27FC236}">
                <a16:creationId xmlns:a16="http://schemas.microsoft.com/office/drawing/2014/main" id="{B54C3336-C244-E30D-A858-0735A5C89CDB}"/>
              </a:ext>
            </a:extLst>
          </p:cNvPr>
          <p:cNvSpPr txBox="1"/>
          <p:nvPr/>
        </p:nvSpPr>
        <p:spPr>
          <a:xfrm>
            <a:off x="696585" y="3864693"/>
            <a:ext cx="1657815" cy="523220"/>
          </a:xfrm>
          <a:prstGeom prst="rect">
            <a:avLst/>
          </a:prstGeom>
          <a:noFill/>
        </p:spPr>
        <p:txBody>
          <a:bodyPr wrap="square" rtlCol="0">
            <a:spAutoFit/>
          </a:bodyPr>
          <a:lstStyle/>
          <a:p>
            <a:pPr algn="ctr"/>
            <a:r>
              <a:rPr lang="en-IN" dirty="0">
                <a:latin typeface="Roboto" panose="02000000000000000000" pitchFamily="2" charset="0"/>
                <a:ea typeface="Roboto" panose="02000000000000000000" pitchFamily="2" charset="0"/>
              </a:rPr>
              <a:t>News to be classified</a:t>
            </a:r>
          </a:p>
        </p:txBody>
      </p:sp>
      <p:sp>
        <p:nvSpPr>
          <p:cNvPr id="11" name="TextBox 10">
            <a:extLst>
              <a:ext uri="{FF2B5EF4-FFF2-40B4-BE49-F238E27FC236}">
                <a16:creationId xmlns:a16="http://schemas.microsoft.com/office/drawing/2014/main" id="{1A1A1284-69B4-381D-6C11-AE4098398FBC}"/>
              </a:ext>
            </a:extLst>
          </p:cNvPr>
          <p:cNvSpPr txBox="1"/>
          <p:nvPr/>
        </p:nvSpPr>
        <p:spPr>
          <a:xfrm>
            <a:off x="6819337" y="3888059"/>
            <a:ext cx="1628078" cy="523220"/>
          </a:xfrm>
          <a:prstGeom prst="rect">
            <a:avLst/>
          </a:prstGeom>
          <a:noFill/>
        </p:spPr>
        <p:txBody>
          <a:bodyPr wrap="square" rtlCol="0">
            <a:spAutoFit/>
          </a:bodyPr>
          <a:lstStyle/>
          <a:p>
            <a:pPr algn="ctr"/>
            <a:r>
              <a:rPr lang="en-IN" dirty="0"/>
              <a:t>Classified News as fake or real</a:t>
            </a:r>
          </a:p>
        </p:txBody>
      </p:sp>
      <p:cxnSp>
        <p:nvCxnSpPr>
          <p:cNvPr id="16" name="Straight Arrow Connector 15">
            <a:extLst>
              <a:ext uri="{FF2B5EF4-FFF2-40B4-BE49-F238E27FC236}">
                <a16:creationId xmlns:a16="http://schemas.microsoft.com/office/drawing/2014/main" id="{37AE3871-5598-4188-0EEC-1EF72BD0078A}"/>
              </a:ext>
            </a:extLst>
          </p:cNvPr>
          <p:cNvCxnSpPr>
            <a:stCxn id="488" idx="3"/>
            <a:endCxn id="486" idx="1"/>
          </p:cNvCxnSpPr>
          <p:nvPr/>
        </p:nvCxnSpPr>
        <p:spPr>
          <a:xfrm>
            <a:off x="4645778" y="1389622"/>
            <a:ext cx="0" cy="2876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34D4605-5576-2E5F-3DEE-DFC1106CB06A}"/>
              </a:ext>
            </a:extLst>
          </p:cNvPr>
          <p:cNvCxnSpPr>
            <a:cxnSpLocks/>
          </p:cNvCxnSpPr>
          <p:nvPr/>
        </p:nvCxnSpPr>
        <p:spPr>
          <a:xfrm>
            <a:off x="4645777" y="2212443"/>
            <a:ext cx="0" cy="35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805778CA-2FD4-084B-0C8A-8F56C4A2234F}"/>
              </a:ext>
            </a:extLst>
          </p:cNvPr>
          <p:cNvCxnSpPr>
            <a:endCxn id="2" idx="1"/>
          </p:cNvCxnSpPr>
          <p:nvPr/>
        </p:nvCxnSpPr>
        <p:spPr>
          <a:xfrm>
            <a:off x="4645777" y="3188322"/>
            <a:ext cx="1" cy="699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101B7DF6-61A4-3988-4900-11E082D4672F}"/>
              </a:ext>
            </a:extLst>
          </p:cNvPr>
          <p:cNvCxnSpPr>
            <a:stCxn id="2" idx="0"/>
            <a:endCxn id="4" idx="2"/>
          </p:cNvCxnSpPr>
          <p:nvPr/>
        </p:nvCxnSpPr>
        <p:spPr>
          <a:xfrm flipV="1">
            <a:off x="5672252" y="4141041"/>
            <a:ext cx="96958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1A62AEF-36F8-0E29-C22F-DAB39DEB0928}"/>
              </a:ext>
            </a:extLst>
          </p:cNvPr>
          <p:cNvCxnSpPr>
            <a:stCxn id="3" idx="0"/>
            <a:endCxn id="2" idx="2"/>
          </p:cNvCxnSpPr>
          <p:nvPr/>
        </p:nvCxnSpPr>
        <p:spPr>
          <a:xfrm>
            <a:off x="2502166" y="4141041"/>
            <a:ext cx="111713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DE51-97B1-C739-CEC0-E24DB2B76C4E}"/>
              </a:ext>
            </a:extLst>
          </p:cNvPr>
          <p:cNvSpPr>
            <a:spLocks noGrp="1"/>
          </p:cNvSpPr>
          <p:nvPr>
            <p:ph type="title"/>
          </p:nvPr>
        </p:nvSpPr>
        <p:spPr/>
        <p:txBody>
          <a:bodyPr/>
          <a:lstStyle/>
          <a:p>
            <a:r>
              <a:rPr lang="en-IN" dirty="0"/>
              <a:t>Pre-Processing the text</a:t>
            </a:r>
          </a:p>
        </p:txBody>
      </p:sp>
      <p:sp>
        <p:nvSpPr>
          <p:cNvPr id="3" name="TextBox 2">
            <a:extLst>
              <a:ext uri="{FF2B5EF4-FFF2-40B4-BE49-F238E27FC236}">
                <a16:creationId xmlns:a16="http://schemas.microsoft.com/office/drawing/2014/main" id="{7748F5C3-D07C-A24C-1974-67DD378F862A}"/>
              </a:ext>
            </a:extLst>
          </p:cNvPr>
          <p:cNvSpPr txBox="1"/>
          <p:nvPr/>
        </p:nvSpPr>
        <p:spPr>
          <a:xfrm>
            <a:off x="457200" y="983100"/>
            <a:ext cx="7887629" cy="4185761"/>
          </a:xfrm>
          <a:prstGeom prst="rect">
            <a:avLst/>
          </a:prstGeom>
          <a:noFill/>
        </p:spPr>
        <p:txBody>
          <a:bodyPr wrap="square" rtlCol="0">
            <a:spAutoFit/>
          </a:bodyPr>
          <a:lstStyle/>
          <a:p>
            <a:r>
              <a:rPr lang="en-IN" b="0" i="0" dirty="0">
                <a:solidFill>
                  <a:schemeClr val="tx1"/>
                </a:solidFill>
                <a:effectLst/>
                <a:latin typeface="Roboto" panose="02000000000000000000" pitchFamily="2" charset="0"/>
                <a:ea typeface="Roboto" panose="02000000000000000000" pitchFamily="2" charset="0"/>
              </a:rPr>
              <a:t>The performance of a text classification model is highly dependent on the words in a corpus and the features created from those words. Common words (otherwise known as stop words) and other "noisy" elements increase feature dimensionality but do not usually help to differentiate between documents.</a:t>
            </a:r>
          </a:p>
          <a:p>
            <a:endParaRPr lang="en-IN" b="1" dirty="0">
              <a:solidFill>
                <a:schemeClr val="tx1"/>
              </a:solidFill>
              <a:latin typeface="Roboto" panose="02000000000000000000" pitchFamily="2" charset="0"/>
              <a:ea typeface="Roboto" panose="02000000000000000000" pitchFamily="2" charset="0"/>
            </a:endParaRPr>
          </a:p>
          <a:p>
            <a:r>
              <a:rPr lang="en-IN" b="1" i="0" dirty="0">
                <a:solidFill>
                  <a:schemeClr val="tx1"/>
                </a:solidFill>
                <a:effectLst/>
                <a:latin typeface="Roboto" panose="02000000000000000000" pitchFamily="2" charset="0"/>
                <a:ea typeface="Roboto" panose="02000000000000000000" pitchFamily="2" charset="0"/>
              </a:rPr>
              <a:t>lemmatization </a:t>
            </a:r>
            <a:r>
              <a:rPr lang="en-IN" b="0" i="0" dirty="0">
                <a:solidFill>
                  <a:schemeClr val="tx1"/>
                </a:solidFill>
                <a:effectLst/>
                <a:latin typeface="Roboto" panose="02000000000000000000" pitchFamily="2" charset="0"/>
                <a:ea typeface="Roboto" panose="02000000000000000000" pitchFamily="2" charset="0"/>
              </a:rPr>
              <a:t>converts each word to its root form, turning different words into a single representation. N grams combine nearby words into single features, which helps give context to words that may have little meaning on their own.</a:t>
            </a:r>
          </a:p>
          <a:p>
            <a:endParaRPr lang="en-IN" dirty="0">
              <a:solidFill>
                <a:schemeClr val="tx1"/>
              </a:solidFill>
              <a:latin typeface="Roboto" panose="02000000000000000000" pitchFamily="2" charset="0"/>
              <a:ea typeface="Roboto" panose="02000000000000000000" pitchFamily="2" charset="0"/>
            </a:endParaRPr>
          </a:p>
          <a:p>
            <a:r>
              <a:rPr lang="en-IN" b="1" dirty="0">
                <a:effectLst/>
                <a:latin typeface="Roboto" panose="02000000000000000000" pitchFamily="2" charset="0"/>
                <a:ea typeface="Roboto" panose="02000000000000000000" pitchFamily="2" charset="0"/>
                <a:cs typeface="Times New Roman" panose="02020603050405020304" pitchFamily="18" charset="0"/>
              </a:rPr>
              <a:t>Vectorizing Data: </a:t>
            </a:r>
            <a:r>
              <a:rPr lang="en-IN" dirty="0">
                <a:effectLst/>
                <a:latin typeface="Roboto" panose="02000000000000000000" pitchFamily="2" charset="0"/>
                <a:ea typeface="Roboto" panose="02000000000000000000" pitchFamily="2" charset="0"/>
                <a:cs typeface="Times New Roman" panose="02020603050405020304" pitchFamily="18" charset="0"/>
              </a:rPr>
              <a:t>For machine learning algorithms to interpret our data, we must vectorize it, which is the act of encoding text as integers, or numeric form.</a:t>
            </a:r>
          </a:p>
          <a:p>
            <a:endParaRPr lang="en-IN" b="1" dirty="0">
              <a:latin typeface="Roboto" panose="02000000000000000000" pitchFamily="2" charset="0"/>
              <a:ea typeface="Roboto" panose="02000000000000000000" pitchFamily="2" charset="0"/>
              <a:cs typeface="Times New Roman" panose="02020603050405020304" pitchFamily="18" charset="0"/>
            </a:endParaRPr>
          </a:p>
          <a:p>
            <a:r>
              <a:rPr lang="en-IN" b="1" dirty="0">
                <a:effectLst/>
                <a:latin typeface="Roboto" panose="02000000000000000000" pitchFamily="2" charset="0"/>
                <a:ea typeface="Roboto" panose="02000000000000000000" pitchFamily="2" charset="0"/>
                <a:cs typeface="Times New Roman" panose="02020603050405020304" pitchFamily="18" charset="0"/>
              </a:rPr>
              <a:t>Count Vectorizer </a:t>
            </a:r>
            <a:r>
              <a:rPr lang="en-IN" dirty="0">
                <a:effectLst/>
                <a:latin typeface="Roboto" panose="02000000000000000000" pitchFamily="2" charset="0"/>
                <a:ea typeface="Roboto" panose="02000000000000000000" pitchFamily="2" charset="0"/>
                <a:cs typeface="Times New Roman" panose="02020603050405020304" pitchFamily="18" charset="0"/>
              </a:rPr>
              <a:t>performs very basic pre-processing, such as removing punctuation, changing all the words to lowercase, etc., along with tokenizing (tokenization implies breaking down a sentence, paragraph, or any text into words). A lexicon of recognized words develops and is later utilized to encode unread text. The full vocabulary's length and an integer count of how many times each word appears in the text are both included in an encoded vector that is returned.</a:t>
            </a:r>
          </a:p>
          <a:p>
            <a:endParaRPr lang="en-IN" dirty="0">
              <a:effectLst/>
              <a:latin typeface="Roboto" panose="02000000000000000000" pitchFamily="2" charset="0"/>
              <a:ea typeface="Roboto" panose="02000000000000000000" pitchFamily="2" charset="0"/>
              <a:cs typeface="Times New Roman" panose="02020603050405020304" pitchFamily="18" charset="0"/>
            </a:endParaRPr>
          </a:p>
          <a:p>
            <a:endParaRPr lang="en-IN"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46997278"/>
      </p:ext>
    </p:extLst>
  </p:cSld>
  <p:clrMapOvr>
    <a:masterClrMapping/>
  </p:clrMapOvr>
</p:sld>
</file>

<file path=ppt/theme/theme1.xml><?xml version="1.0" encoding="utf-8"?>
<a:theme xmlns:a="http://schemas.openxmlformats.org/drawingml/2006/main" name="Fake News Infographics by Slidesgo">
  <a:themeElements>
    <a:clrScheme name="Simple Light">
      <a:dk1>
        <a:srgbClr val="000000"/>
      </a:dk1>
      <a:lt1>
        <a:srgbClr val="FFFFFF"/>
      </a:lt1>
      <a:dk2>
        <a:srgbClr val="818181"/>
      </a:dk2>
      <a:lt2>
        <a:srgbClr val="E6E6E6"/>
      </a:lt2>
      <a:accent1>
        <a:srgbClr val="FF7774"/>
      </a:accent1>
      <a:accent2>
        <a:srgbClr val="FF322E"/>
      </a:accent2>
      <a:accent3>
        <a:srgbClr val="9B0C21"/>
      </a:accent3>
      <a:accent4>
        <a:srgbClr val="77DDD0"/>
      </a:accent4>
      <a:accent5>
        <a:srgbClr val="14BBAE"/>
      </a:accent5>
      <a:accent6>
        <a:srgbClr val="1C918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1554</Words>
  <Application>Microsoft Office PowerPoint</Application>
  <PresentationFormat>On-screen Show (16:9)</PresentationFormat>
  <Paragraphs>163</Paragraphs>
  <Slides>21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Roboto</vt:lpstr>
      <vt:lpstr>Symbol</vt:lpstr>
      <vt:lpstr>Nunito Sans</vt:lpstr>
      <vt:lpstr>Fira Sans Condensed</vt:lpstr>
      <vt:lpstr>Arial</vt:lpstr>
      <vt:lpstr>Fira Sans Extra Condensed</vt:lpstr>
      <vt:lpstr>Times New Roman</vt:lpstr>
      <vt:lpstr>Calibri</vt:lpstr>
      <vt:lpstr>Fake News Infographics by Slidesgo</vt:lpstr>
      <vt:lpstr>Fake News Detection</vt:lpstr>
      <vt:lpstr>PowerPoint Presentation</vt:lpstr>
      <vt:lpstr>PowerPoint Presentation</vt:lpstr>
      <vt:lpstr>PROBLEM DEFINITION</vt:lpstr>
      <vt:lpstr>Why is Detecting Fake News important?</vt:lpstr>
      <vt:lpstr>TYPES OF DATA IN SOCIAL MEDIA POSTS</vt:lpstr>
      <vt:lpstr>Types of Fake News and Patterns that help in detection</vt:lpstr>
      <vt:lpstr>Methodology</vt:lpstr>
      <vt:lpstr>Pre-Processing the text</vt:lpstr>
      <vt:lpstr>Working of Count Vectorizer</vt:lpstr>
      <vt:lpstr>Machine Learning Algorithms Used</vt:lpstr>
      <vt:lpstr>PowerPoint Presentation</vt:lpstr>
      <vt:lpstr>PowerPoint Presentation</vt:lpstr>
      <vt:lpstr>Why use these Machine Learning Models?</vt:lpstr>
      <vt:lpstr>Working of Proposed System </vt:lpstr>
      <vt:lpstr>Working of Proposed System</vt:lpstr>
      <vt:lpstr>Results and Analysis</vt:lpstr>
      <vt:lpstr>Final Results</vt:lpstr>
      <vt:lpstr>Conclusions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Sai Teja Alasyam</cp:lastModifiedBy>
  <cp:revision>11</cp:revision>
  <dcterms:modified xsi:type="dcterms:W3CDTF">2022-08-13T07:59:15Z</dcterms:modified>
</cp:coreProperties>
</file>