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itejabatti/steg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533" y="3884687"/>
            <a:ext cx="1050713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Batti Sai teja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Batti Sai teja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 V Raju Institute of Technology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         Electrical and Electronics Engineering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 encryption for added security.</a:t>
            </a:r>
          </a:p>
          <a:p>
            <a:r>
              <a:rPr lang="en-US" sz="3600" dirty="0"/>
              <a:t>Extend the technique to audio and video files.</a:t>
            </a:r>
          </a:p>
          <a:p>
            <a:r>
              <a:rPr lang="en-US" sz="3600" dirty="0"/>
              <a:t>Develop a GUI-based tool for user-friendly interaction.</a:t>
            </a:r>
          </a:p>
          <a:p>
            <a:pPr marL="305435" indent="-305435"/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545101"/>
          </a:xfrm>
        </p:spPr>
        <p:txBody>
          <a:bodyPr/>
          <a:lstStyle/>
          <a:p>
            <a:r>
              <a:rPr lang="en-US" sz="3600" dirty="0"/>
              <a:t>Protect sensitive information from unauthorized access.</a:t>
            </a:r>
          </a:p>
          <a:p>
            <a:r>
              <a:rPr lang="en-US" sz="3600" dirty="0"/>
              <a:t>Hide messages inside images without detection.</a:t>
            </a:r>
          </a:p>
          <a:p>
            <a:r>
              <a:rPr lang="en-US" sz="3600" dirty="0"/>
              <a:t>Ensure secure transmission of confidential data.</a:t>
            </a:r>
          </a:p>
          <a:p>
            <a:r>
              <a:rPr lang="en-US" sz="3600" dirty="0"/>
              <a:t>Enable easy extraction of hidden data when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04" y="1494919"/>
            <a:ext cx="11613485" cy="36358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Python</a:t>
            </a:r>
          </a:p>
          <a:p>
            <a:r>
              <a:rPr lang="en-US" sz="3600" dirty="0"/>
              <a:t>PIL (Pillow) for image processing</a:t>
            </a:r>
          </a:p>
          <a:p>
            <a:r>
              <a:rPr lang="en-US" sz="3600" dirty="0"/>
              <a:t>NumPy for data handling</a:t>
            </a:r>
          </a:p>
          <a:p>
            <a:r>
              <a:rPr lang="en-US" sz="3600" dirty="0"/>
              <a:t>OpenCV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</a:t>
            </a:r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Uses Least Significant Bit (LSB) method for high secrecy.</a:t>
            </a:r>
          </a:p>
          <a:p>
            <a:r>
              <a:rPr lang="en-US" sz="3600" dirty="0"/>
              <a:t>Hides data without noticeable image quality loss.</a:t>
            </a:r>
          </a:p>
          <a:p>
            <a:r>
              <a:rPr lang="en-US" sz="3600" dirty="0"/>
              <a:t>Can work with multiple image formats.</a:t>
            </a:r>
          </a:p>
          <a:p>
            <a:r>
              <a:rPr lang="en-US" sz="3600" dirty="0"/>
              <a:t>Easy-to-use Python script for encoding and decoding.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4400" dirty="0">
                <a:solidFill>
                  <a:schemeClr val="accent1"/>
                </a:solidFill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4666"/>
            <a:ext cx="11029615" cy="4140201"/>
          </a:xfrm>
        </p:spPr>
        <p:txBody>
          <a:bodyPr>
            <a:normAutofit/>
          </a:bodyPr>
          <a:lstStyle/>
          <a:p>
            <a:r>
              <a:rPr lang="en-US" sz="3600" dirty="0"/>
              <a:t>Cybersecurity professionals</a:t>
            </a:r>
          </a:p>
          <a:p>
            <a:r>
              <a:rPr lang="en-US" sz="3600" dirty="0"/>
              <a:t>Journalists and whistleblowers</a:t>
            </a:r>
          </a:p>
          <a:p>
            <a:r>
              <a:rPr lang="en-US" sz="3600" dirty="0"/>
              <a:t>Military and intelligence agencies</a:t>
            </a:r>
          </a:p>
          <a:p>
            <a:r>
              <a:rPr lang="en-US" sz="3600" dirty="0"/>
              <a:t>Anyone needing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992441"/>
          </a:xfrm>
        </p:spPr>
        <p:txBody>
          <a:bodyPr/>
          <a:lstStyle/>
          <a:p>
            <a:r>
              <a:rPr lang="en-US" dirty="0"/>
              <a:t>Below are screenshots of the encoding and decoding process: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E87B-C5B2-DF5A-F527-AC4605B2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150533"/>
            <a:ext cx="10871200" cy="4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successfully demonstrates secure data hiding using steganography. It enables confidential communication by embedding messages into images while maintaining their 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 the complete project with a README file here:</a:t>
            </a:r>
          </a:p>
          <a:p>
            <a:r>
              <a:rPr lang="en-US" sz="4000" dirty="0">
                <a:hlinkClick r:id="rId2"/>
              </a:rPr>
              <a:t>https://github.com/Saitejabatti/steg.git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243</TotalTime>
  <Words>248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teja Batti</cp:lastModifiedBy>
  <cp:revision>29</cp:revision>
  <dcterms:created xsi:type="dcterms:W3CDTF">2021-05-26T16:50:10Z</dcterms:created>
  <dcterms:modified xsi:type="dcterms:W3CDTF">2025-02-26T13:59:28Z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