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4757430" y="-668416"/>
            <a:ext cx="16020726" cy="915189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48191" y="-3356"/>
            <a:ext cx="9173891" cy="7025547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583016">
            <a:off x="61999" y="-141488"/>
            <a:ext cx="9244384" cy="720917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6638">
            <a:off x="-190303" y="-15600"/>
            <a:ext cx="9651158" cy="692083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2795">
            <a:off x="-85069" y="-110742"/>
            <a:ext cx="9357746" cy="708953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SM-A156E</dc:creator>
  <dcterms:created xsi:type="dcterms:W3CDTF">2015-05-11T22:30:45Z</dcterms:created>
  <dcterms:modified xsi:type="dcterms:W3CDTF">2024-06-14T08:13:01Z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5bb8a05471ca45d59fb6c444d98989dc</vt:lpwstr>
  </property>
</Properties>
</file>