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65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14770" y="1951462"/>
            <a:ext cx="14058458" cy="553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300" b="1" i="0">
                <a:solidFill>
                  <a:schemeClr val="tx1"/>
                </a:solidFill>
                <a:latin typeface="TeXGyreTermes"/>
                <a:cs typeface="TeXGyreTerme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19784" y="1446693"/>
            <a:ext cx="14744699" cy="7810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67076" y="7471866"/>
            <a:ext cx="3021330" cy="2815590"/>
          </a:xfrm>
          <a:custGeom>
            <a:avLst/>
            <a:gdLst/>
            <a:ahLst/>
            <a:cxnLst/>
            <a:rect l="l" t="t" r="r" b="b"/>
            <a:pathLst>
              <a:path w="3021330" h="2815590">
                <a:moveTo>
                  <a:pt x="3020923" y="266153"/>
                </a:moveTo>
                <a:lnTo>
                  <a:pt x="2962364" y="228600"/>
                </a:lnTo>
                <a:lnTo>
                  <a:pt x="2921939" y="215900"/>
                </a:lnTo>
                <a:lnTo>
                  <a:pt x="2881007" y="190500"/>
                </a:lnTo>
                <a:lnTo>
                  <a:pt x="2839567" y="177800"/>
                </a:lnTo>
                <a:lnTo>
                  <a:pt x="2797632" y="152400"/>
                </a:lnTo>
                <a:lnTo>
                  <a:pt x="2668981" y="114300"/>
                </a:lnTo>
                <a:lnTo>
                  <a:pt x="2625204" y="88900"/>
                </a:lnTo>
                <a:lnTo>
                  <a:pt x="2491308" y="50800"/>
                </a:lnTo>
                <a:lnTo>
                  <a:pt x="2445867" y="50800"/>
                </a:lnTo>
                <a:lnTo>
                  <a:pt x="2353868" y="25400"/>
                </a:lnTo>
                <a:lnTo>
                  <a:pt x="2307336" y="25400"/>
                </a:lnTo>
                <a:lnTo>
                  <a:pt x="2260447" y="12700"/>
                </a:lnTo>
                <a:lnTo>
                  <a:pt x="2165718" y="12700"/>
                </a:lnTo>
                <a:lnTo>
                  <a:pt x="2117890" y="0"/>
                </a:lnTo>
                <a:lnTo>
                  <a:pt x="1924837" y="0"/>
                </a:lnTo>
                <a:lnTo>
                  <a:pt x="1876996" y="12700"/>
                </a:lnTo>
                <a:lnTo>
                  <a:pt x="1782267" y="12700"/>
                </a:lnTo>
                <a:lnTo>
                  <a:pt x="1735378" y="25400"/>
                </a:lnTo>
                <a:lnTo>
                  <a:pt x="1688846" y="25400"/>
                </a:lnTo>
                <a:lnTo>
                  <a:pt x="1596847" y="50800"/>
                </a:lnTo>
                <a:lnTo>
                  <a:pt x="1551406" y="50800"/>
                </a:lnTo>
                <a:lnTo>
                  <a:pt x="1417510" y="88900"/>
                </a:lnTo>
                <a:lnTo>
                  <a:pt x="1373733" y="114300"/>
                </a:lnTo>
                <a:lnTo>
                  <a:pt x="1245082" y="152400"/>
                </a:lnTo>
                <a:lnTo>
                  <a:pt x="1203147" y="177800"/>
                </a:lnTo>
                <a:lnTo>
                  <a:pt x="1161707" y="190500"/>
                </a:lnTo>
                <a:lnTo>
                  <a:pt x="1120775" y="215900"/>
                </a:lnTo>
                <a:lnTo>
                  <a:pt x="1080350" y="228600"/>
                </a:lnTo>
                <a:lnTo>
                  <a:pt x="1001141" y="279400"/>
                </a:lnTo>
                <a:lnTo>
                  <a:pt x="924153" y="330200"/>
                </a:lnTo>
                <a:lnTo>
                  <a:pt x="886523" y="355600"/>
                </a:lnTo>
                <a:lnTo>
                  <a:pt x="849490" y="381000"/>
                </a:lnTo>
                <a:lnTo>
                  <a:pt x="813066" y="406400"/>
                </a:lnTo>
                <a:lnTo>
                  <a:pt x="777278" y="431800"/>
                </a:lnTo>
                <a:lnTo>
                  <a:pt x="742111" y="457200"/>
                </a:lnTo>
                <a:lnTo>
                  <a:pt x="707580" y="482600"/>
                </a:lnTo>
                <a:lnTo>
                  <a:pt x="673722" y="520700"/>
                </a:lnTo>
                <a:lnTo>
                  <a:pt x="640537" y="546100"/>
                </a:lnTo>
                <a:lnTo>
                  <a:pt x="608025" y="584200"/>
                </a:lnTo>
                <a:lnTo>
                  <a:pt x="576224" y="609600"/>
                </a:lnTo>
                <a:lnTo>
                  <a:pt x="545122" y="647700"/>
                </a:lnTo>
                <a:lnTo>
                  <a:pt x="514743" y="673100"/>
                </a:lnTo>
                <a:lnTo>
                  <a:pt x="485114" y="711200"/>
                </a:lnTo>
                <a:lnTo>
                  <a:pt x="456222" y="749300"/>
                </a:lnTo>
                <a:lnTo>
                  <a:pt x="428078" y="774700"/>
                </a:lnTo>
                <a:lnTo>
                  <a:pt x="400723" y="812800"/>
                </a:lnTo>
                <a:lnTo>
                  <a:pt x="374154" y="850900"/>
                </a:lnTo>
                <a:lnTo>
                  <a:pt x="348373" y="889000"/>
                </a:lnTo>
                <a:lnTo>
                  <a:pt x="323418" y="927100"/>
                </a:lnTo>
                <a:lnTo>
                  <a:pt x="299275" y="965200"/>
                </a:lnTo>
                <a:lnTo>
                  <a:pt x="275971" y="1003300"/>
                </a:lnTo>
                <a:lnTo>
                  <a:pt x="253517" y="1041400"/>
                </a:lnTo>
                <a:lnTo>
                  <a:pt x="231927" y="1079500"/>
                </a:lnTo>
                <a:lnTo>
                  <a:pt x="211201" y="1117600"/>
                </a:lnTo>
                <a:lnTo>
                  <a:pt x="191376" y="1168400"/>
                </a:lnTo>
                <a:lnTo>
                  <a:pt x="172440" y="1206500"/>
                </a:lnTo>
                <a:lnTo>
                  <a:pt x="154419" y="1244600"/>
                </a:lnTo>
                <a:lnTo>
                  <a:pt x="137325" y="1295400"/>
                </a:lnTo>
                <a:lnTo>
                  <a:pt x="121170" y="1333500"/>
                </a:lnTo>
                <a:lnTo>
                  <a:pt x="105968" y="1371600"/>
                </a:lnTo>
                <a:lnTo>
                  <a:pt x="91732" y="1422400"/>
                </a:lnTo>
                <a:lnTo>
                  <a:pt x="78460" y="1460500"/>
                </a:lnTo>
                <a:lnTo>
                  <a:pt x="66179" y="1511300"/>
                </a:lnTo>
                <a:lnTo>
                  <a:pt x="54902" y="1549400"/>
                </a:lnTo>
                <a:lnTo>
                  <a:pt x="44640" y="1600200"/>
                </a:lnTo>
                <a:lnTo>
                  <a:pt x="35407" y="1651000"/>
                </a:lnTo>
                <a:lnTo>
                  <a:pt x="27216" y="1689100"/>
                </a:lnTo>
                <a:lnTo>
                  <a:pt x="20066" y="1739900"/>
                </a:lnTo>
                <a:lnTo>
                  <a:pt x="13982" y="1790700"/>
                </a:lnTo>
                <a:lnTo>
                  <a:pt x="8978" y="1828800"/>
                </a:lnTo>
                <a:lnTo>
                  <a:pt x="5067" y="1879600"/>
                </a:lnTo>
                <a:lnTo>
                  <a:pt x="2260" y="1930400"/>
                </a:lnTo>
                <a:lnTo>
                  <a:pt x="558" y="1981200"/>
                </a:lnTo>
                <a:lnTo>
                  <a:pt x="0" y="2019300"/>
                </a:lnTo>
                <a:lnTo>
                  <a:pt x="558" y="2070100"/>
                </a:lnTo>
                <a:lnTo>
                  <a:pt x="2260" y="2120900"/>
                </a:lnTo>
                <a:lnTo>
                  <a:pt x="5067" y="2171700"/>
                </a:lnTo>
                <a:lnTo>
                  <a:pt x="8978" y="2209800"/>
                </a:lnTo>
                <a:lnTo>
                  <a:pt x="13982" y="2260600"/>
                </a:lnTo>
                <a:lnTo>
                  <a:pt x="20066" y="2311400"/>
                </a:lnTo>
                <a:lnTo>
                  <a:pt x="27216" y="2362200"/>
                </a:lnTo>
                <a:lnTo>
                  <a:pt x="35407" y="2400300"/>
                </a:lnTo>
                <a:lnTo>
                  <a:pt x="44640" y="2451100"/>
                </a:lnTo>
                <a:lnTo>
                  <a:pt x="54902" y="2489200"/>
                </a:lnTo>
                <a:lnTo>
                  <a:pt x="66179" y="2540000"/>
                </a:lnTo>
                <a:lnTo>
                  <a:pt x="78460" y="2578100"/>
                </a:lnTo>
                <a:lnTo>
                  <a:pt x="91732" y="2628900"/>
                </a:lnTo>
                <a:lnTo>
                  <a:pt x="105968" y="2667000"/>
                </a:lnTo>
                <a:lnTo>
                  <a:pt x="121170" y="2717800"/>
                </a:lnTo>
                <a:lnTo>
                  <a:pt x="137325" y="2755900"/>
                </a:lnTo>
                <a:lnTo>
                  <a:pt x="154419" y="2794000"/>
                </a:lnTo>
                <a:lnTo>
                  <a:pt x="161925" y="2815132"/>
                </a:lnTo>
                <a:lnTo>
                  <a:pt x="736473" y="2815132"/>
                </a:lnTo>
                <a:lnTo>
                  <a:pt x="3020923" y="2815132"/>
                </a:lnTo>
                <a:lnTo>
                  <a:pt x="3020923" y="817118"/>
                </a:lnTo>
                <a:lnTo>
                  <a:pt x="3020923" y="266153"/>
                </a:lnTo>
                <a:close/>
              </a:path>
            </a:pathLst>
          </a:custGeom>
          <a:solidFill>
            <a:srgbClr val="D91212">
              <a:alpha val="32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099517" y="190563"/>
            <a:ext cx="3133709" cy="1314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8009" y="-413604"/>
            <a:ext cx="16931980" cy="3091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94375" y="3532240"/>
            <a:ext cx="14299248" cy="288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1" i="0">
                <a:solidFill>
                  <a:schemeClr val="tx1"/>
                </a:solidFill>
                <a:latin typeface="TeXGyreTermes"/>
                <a:cs typeface="TeXGyreTerme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33480"/>
            <a:ext cx="8829690" cy="8553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482886" y="0"/>
            <a:ext cx="3805554" cy="2283460"/>
          </a:xfrm>
          <a:custGeom>
            <a:avLst/>
            <a:gdLst/>
            <a:ahLst/>
            <a:cxnLst/>
            <a:rect l="l" t="t" r="r" b="b"/>
            <a:pathLst>
              <a:path w="3805555" h="2283460">
                <a:moveTo>
                  <a:pt x="2823890" y="2257533"/>
                </a:moveTo>
                <a:lnTo>
                  <a:pt x="1971249" y="2257533"/>
                </a:lnTo>
                <a:lnTo>
                  <a:pt x="1612811" y="2155933"/>
                </a:lnTo>
                <a:lnTo>
                  <a:pt x="1526786" y="2130533"/>
                </a:lnTo>
                <a:lnTo>
                  <a:pt x="1484360" y="2105133"/>
                </a:lnTo>
                <a:lnTo>
                  <a:pt x="1442337" y="2092433"/>
                </a:lnTo>
                <a:lnTo>
                  <a:pt x="1400727" y="2067033"/>
                </a:lnTo>
                <a:lnTo>
                  <a:pt x="1359537" y="2054333"/>
                </a:lnTo>
                <a:lnTo>
                  <a:pt x="1318778" y="2028933"/>
                </a:lnTo>
                <a:lnTo>
                  <a:pt x="1278458" y="2016233"/>
                </a:lnTo>
                <a:lnTo>
                  <a:pt x="1199171" y="1965433"/>
                </a:lnTo>
                <a:lnTo>
                  <a:pt x="1160222" y="1940033"/>
                </a:lnTo>
                <a:lnTo>
                  <a:pt x="1121748" y="1927333"/>
                </a:lnTo>
                <a:lnTo>
                  <a:pt x="1046260" y="1876533"/>
                </a:lnTo>
                <a:lnTo>
                  <a:pt x="972779" y="1825733"/>
                </a:lnTo>
                <a:lnTo>
                  <a:pt x="936814" y="1787633"/>
                </a:lnTo>
                <a:lnTo>
                  <a:pt x="901378" y="1762233"/>
                </a:lnTo>
                <a:lnTo>
                  <a:pt x="866479" y="1736833"/>
                </a:lnTo>
                <a:lnTo>
                  <a:pt x="832126" y="1711433"/>
                </a:lnTo>
                <a:lnTo>
                  <a:pt x="798330" y="1673333"/>
                </a:lnTo>
                <a:lnTo>
                  <a:pt x="765098" y="1647933"/>
                </a:lnTo>
                <a:lnTo>
                  <a:pt x="732439" y="1622533"/>
                </a:lnTo>
                <a:lnTo>
                  <a:pt x="700363" y="1584433"/>
                </a:lnTo>
                <a:lnTo>
                  <a:pt x="668878" y="1559033"/>
                </a:lnTo>
                <a:lnTo>
                  <a:pt x="637994" y="1520933"/>
                </a:lnTo>
                <a:lnTo>
                  <a:pt x="607719" y="1482833"/>
                </a:lnTo>
                <a:lnTo>
                  <a:pt x="578063" y="1457433"/>
                </a:lnTo>
                <a:lnTo>
                  <a:pt x="549033" y="1419333"/>
                </a:lnTo>
                <a:lnTo>
                  <a:pt x="520640" y="1381233"/>
                </a:lnTo>
                <a:lnTo>
                  <a:pt x="492892" y="1355833"/>
                </a:lnTo>
                <a:lnTo>
                  <a:pt x="465799" y="1317733"/>
                </a:lnTo>
                <a:lnTo>
                  <a:pt x="439368" y="1279633"/>
                </a:lnTo>
                <a:lnTo>
                  <a:pt x="413610" y="1241533"/>
                </a:lnTo>
                <a:lnTo>
                  <a:pt x="388532" y="1203433"/>
                </a:lnTo>
                <a:lnTo>
                  <a:pt x="364145" y="1165333"/>
                </a:lnTo>
                <a:lnTo>
                  <a:pt x="340457" y="1127233"/>
                </a:lnTo>
                <a:lnTo>
                  <a:pt x="317476" y="1089133"/>
                </a:lnTo>
                <a:lnTo>
                  <a:pt x="295213" y="1051033"/>
                </a:lnTo>
                <a:lnTo>
                  <a:pt x="273675" y="1012933"/>
                </a:lnTo>
                <a:lnTo>
                  <a:pt x="252872" y="962133"/>
                </a:lnTo>
                <a:lnTo>
                  <a:pt x="232813" y="924033"/>
                </a:lnTo>
                <a:lnTo>
                  <a:pt x="213507" y="885933"/>
                </a:lnTo>
                <a:lnTo>
                  <a:pt x="194962" y="847833"/>
                </a:lnTo>
                <a:lnTo>
                  <a:pt x="177189" y="797033"/>
                </a:lnTo>
                <a:lnTo>
                  <a:pt x="160194" y="758933"/>
                </a:lnTo>
                <a:lnTo>
                  <a:pt x="143989" y="720833"/>
                </a:lnTo>
                <a:lnTo>
                  <a:pt x="128581" y="670033"/>
                </a:lnTo>
                <a:lnTo>
                  <a:pt x="113979" y="631933"/>
                </a:lnTo>
                <a:lnTo>
                  <a:pt x="100193" y="581133"/>
                </a:lnTo>
                <a:lnTo>
                  <a:pt x="87232" y="543033"/>
                </a:lnTo>
                <a:lnTo>
                  <a:pt x="75104" y="492233"/>
                </a:lnTo>
                <a:lnTo>
                  <a:pt x="63818" y="454133"/>
                </a:lnTo>
                <a:lnTo>
                  <a:pt x="53384" y="403333"/>
                </a:lnTo>
                <a:lnTo>
                  <a:pt x="43810" y="365233"/>
                </a:lnTo>
                <a:lnTo>
                  <a:pt x="35105" y="314433"/>
                </a:lnTo>
                <a:lnTo>
                  <a:pt x="27278" y="263633"/>
                </a:lnTo>
                <a:lnTo>
                  <a:pt x="20339" y="225533"/>
                </a:lnTo>
                <a:lnTo>
                  <a:pt x="14296" y="174733"/>
                </a:lnTo>
                <a:lnTo>
                  <a:pt x="9158" y="123933"/>
                </a:lnTo>
                <a:lnTo>
                  <a:pt x="4934" y="85833"/>
                </a:lnTo>
                <a:lnTo>
                  <a:pt x="1633" y="35033"/>
                </a:lnTo>
                <a:lnTo>
                  <a:pt x="0" y="0"/>
                </a:lnTo>
                <a:lnTo>
                  <a:pt x="3805112" y="0"/>
                </a:lnTo>
                <a:lnTo>
                  <a:pt x="3805112" y="1837661"/>
                </a:lnTo>
                <a:lnTo>
                  <a:pt x="3748885" y="1876533"/>
                </a:lnTo>
                <a:lnTo>
                  <a:pt x="3673396" y="1927333"/>
                </a:lnTo>
                <a:lnTo>
                  <a:pt x="3634922" y="1940033"/>
                </a:lnTo>
                <a:lnTo>
                  <a:pt x="3595973" y="1965433"/>
                </a:lnTo>
                <a:lnTo>
                  <a:pt x="3516685" y="2016233"/>
                </a:lnTo>
                <a:lnTo>
                  <a:pt x="3476365" y="2028933"/>
                </a:lnTo>
                <a:lnTo>
                  <a:pt x="3435606" y="2054333"/>
                </a:lnTo>
                <a:lnTo>
                  <a:pt x="3394416" y="2067033"/>
                </a:lnTo>
                <a:lnTo>
                  <a:pt x="3352806" y="2092433"/>
                </a:lnTo>
                <a:lnTo>
                  <a:pt x="3310783" y="2105133"/>
                </a:lnTo>
                <a:lnTo>
                  <a:pt x="3268357" y="2130533"/>
                </a:lnTo>
                <a:lnTo>
                  <a:pt x="3182331" y="2155933"/>
                </a:lnTo>
                <a:lnTo>
                  <a:pt x="2823890" y="2257533"/>
                </a:lnTo>
                <a:close/>
              </a:path>
              <a:path w="3805555" h="2283460">
                <a:moveTo>
                  <a:pt x="2731054" y="2270233"/>
                </a:moveTo>
                <a:lnTo>
                  <a:pt x="2064084" y="2270233"/>
                </a:lnTo>
                <a:lnTo>
                  <a:pt x="2017519" y="2257533"/>
                </a:lnTo>
                <a:lnTo>
                  <a:pt x="2777620" y="2257533"/>
                </a:lnTo>
                <a:lnTo>
                  <a:pt x="2731054" y="2270233"/>
                </a:lnTo>
                <a:close/>
              </a:path>
              <a:path w="3805555" h="2283460">
                <a:moveTo>
                  <a:pt x="2637086" y="2282929"/>
                </a:moveTo>
                <a:lnTo>
                  <a:pt x="2158052" y="2282929"/>
                </a:lnTo>
                <a:lnTo>
                  <a:pt x="2110936" y="2270233"/>
                </a:lnTo>
                <a:lnTo>
                  <a:pt x="2684202" y="2270233"/>
                </a:lnTo>
                <a:lnTo>
                  <a:pt x="2637086" y="2282929"/>
                </a:lnTo>
                <a:close/>
              </a:path>
            </a:pathLst>
          </a:custGeom>
          <a:solidFill>
            <a:srgbClr val="D91212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61656" y="8573048"/>
            <a:ext cx="3026410" cy="1714500"/>
          </a:xfrm>
          <a:custGeom>
            <a:avLst/>
            <a:gdLst/>
            <a:ahLst/>
            <a:cxnLst/>
            <a:rect l="l" t="t" r="r" b="b"/>
            <a:pathLst>
              <a:path w="3026409" h="1714500">
                <a:moveTo>
                  <a:pt x="2141999" y="12699"/>
                </a:moveTo>
                <a:lnTo>
                  <a:pt x="1853285" y="12699"/>
                </a:lnTo>
                <a:lnTo>
                  <a:pt x="1901116" y="0"/>
                </a:lnTo>
                <a:lnTo>
                  <a:pt x="2094167" y="0"/>
                </a:lnTo>
                <a:lnTo>
                  <a:pt x="2141999" y="12699"/>
                </a:lnTo>
                <a:close/>
              </a:path>
              <a:path w="3026409" h="1714500">
                <a:moveTo>
                  <a:pt x="2283616" y="25399"/>
                </a:moveTo>
                <a:lnTo>
                  <a:pt x="1711666" y="25399"/>
                </a:lnTo>
                <a:lnTo>
                  <a:pt x="1758547" y="12699"/>
                </a:lnTo>
                <a:lnTo>
                  <a:pt x="2236736" y="12699"/>
                </a:lnTo>
                <a:lnTo>
                  <a:pt x="2283616" y="25399"/>
                </a:lnTo>
                <a:close/>
              </a:path>
              <a:path w="3026409" h="1714500">
                <a:moveTo>
                  <a:pt x="2422152" y="50799"/>
                </a:moveTo>
                <a:lnTo>
                  <a:pt x="1573130" y="50799"/>
                </a:lnTo>
                <a:lnTo>
                  <a:pt x="1665128" y="25399"/>
                </a:lnTo>
                <a:lnTo>
                  <a:pt x="2330154" y="25399"/>
                </a:lnTo>
                <a:lnTo>
                  <a:pt x="2422152" y="50799"/>
                </a:lnTo>
                <a:close/>
              </a:path>
              <a:path w="3026409" h="1714500">
                <a:moveTo>
                  <a:pt x="3026342" y="1713951"/>
                </a:moveTo>
                <a:lnTo>
                  <a:pt x="0" y="1713951"/>
                </a:lnTo>
                <a:lnTo>
                  <a:pt x="3495" y="1689099"/>
                </a:lnTo>
                <a:lnTo>
                  <a:pt x="11692" y="1650999"/>
                </a:lnTo>
                <a:lnTo>
                  <a:pt x="20928" y="1600199"/>
                </a:lnTo>
                <a:lnTo>
                  <a:pt x="31191" y="1549399"/>
                </a:lnTo>
                <a:lnTo>
                  <a:pt x="42467" y="1511299"/>
                </a:lnTo>
                <a:lnTo>
                  <a:pt x="54745" y="1460499"/>
                </a:lnTo>
                <a:lnTo>
                  <a:pt x="68011" y="1422399"/>
                </a:lnTo>
                <a:lnTo>
                  <a:pt x="82253" y="1371599"/>
                </a:lnTo>
                <a:lnTo>
                  <a:pt x="97458" y="1333499"/>
                </a:lnTo>
                <a:lnTo>
                  <a:pt x="113614" y="1295399"/>
                </a:lnTo>
                <a:lnTo>
                  <a:pt x="130707" y="1244599"/>
                </a:lnTo>
                <a:lnTo>
                  <a:pt x="148726" y="1206499"/>
                </a:lnTo>
                <a:lnTo>
                  <a:pt x="167657" y="1168399"/>
                </a:lnTo>
                <a:lnTo>
                  <a:pt x="187488" y="1117599"/>
                </a:lnTo>
                <a:lnTo>
                  <a:pt x="208206" y="1079499"/>
                </a:lnTo>
                <a:lnTo>
                  <a:pt x="229798" y="1041399"/>
                </a:lnTo>
                <a:lnTo>
                  <a:pt x="252252" y="1003299"/>
                </a:lnTo>
                <a:lnTo>
                  <a:pt x="275556" y="965199"/>
                </a:lnTo>
                <a:lnTo>
                  <a:pt x="299695" y="927099"/>
                </a:lnTo>
                <a:lnTo>
                  <a:pt x="324659" y="888999"/>
                </a:lnTo>
                <a:lnTo>
                  <a:pt x="350434" y="850899"/>
                </a:lnTo>
                <a:lnTo>
                  <a:pt x="377007" y="812799"/>
                </a:lnTo>
                <a:lnTo>
                  <a:pt x="404366" y="774699"/>
                </a:lnTo>
                <a:lnTo>
                  <a:pt x="432498" y="749299"/>
                </a:lnTo>
                <a:lnTo>
                  <a:pt x="461391" y="711199"/>
                </a:lnTo>
                <a:lnTo>
                  <a:pt x="491031" y="673099"/>
                </a:lnTo>
                <a:lnTo>
                  <a:pt x="521407" y="647699"/>
                </a:lnTo>
                <a:lnTo>
                  <a:pt x="552505" y="609599"/>
                </a:lnTo>
                <a:lnTo>
                  <a:pt x="584313" y="584199"/>
                </a:lnTo>
                <a:lnTo>
                  <a:pt x="616817" y="546099"/>
                </a:lnTo>
                <a:lnTo>
                  <a:pt x="650007" y="520699"/>
                </a:lnTo>
                <a:lnTo>
                  <a:pt x="683868" y="482599"/>
                </a:lnTo>
                <a:lnTo>
                  <a:pt x="718388" y="457199"/>
                </a:lnTo>
                <a:lnTo>
                  <a:pt x="753555" y="431799"/>
                </a:lnTo>
                <a:lnTo>
                  <a:pt x="789355" y="406399"/>
                </a:lnTo>
                <a:lnTo>
                  <a:pt x="825777" y="380999"/>
                </a:lnTo>
                <a:lnTo>
                  <a:pt x="862807" y="355599"/>
                </a:lnTo>
                <a:lnTo>
                  <a:pt x="900432" y="330199"/>
                </a:lnTo>
                <a:lnTo>
                  <a:pt x="977420" y="279399"/>
                </a:lnTo>
                <a:lnTo>
                  <a:pt x="1056639" y="228599"/>
                </a:lnTo>
                <a:lnTo>
                  <a:pt x="1097054" y="215899"/>
                </a:lnTo>
                <a:lnTo>
                  <a:pt x="1137988" y="190499"/>
                </a:lnTo>
                <a:lnTo>
                  <a:pt x="1179429" y="177799"/>
                </a:lnTo>
                <a:lnTo>
                  <a:pt x="1221365" y="152399"/>
                </a:lnTo>
                <a:lnTo>
                  <a:pt x="1350012" y="114299"/>
                </a:lnTo>
                <a:lnTo>
                  <a:pt x="1393799" y="88899"/>
                </a:lnTo>
                <a:lnTo>
                  <a:pt x="1527695" y="50799"/>
                </a:lnTo>
                <a:lnTo>
                  <a:pt x="2467587" y="50799"/>
                </a:lnTo>
                <a:lnTo>
                  <a:pt x="2601483" y="88899"/>
                </a:lnTo>
                <a:lnTo>
                  <a:pt x="2645270" y="114299"/>
                </a:lnTo>
                <a:lnTo>
                  <a:pt x="2773917" y="152399"/>
                </a:lnTo>
                <a:lnTo>
                  <a:pt x="2815852" y="177799"/>
                </a:lnTo>
                <a:lnTo>
                  <a:pt x="2857294" y="190499"/>
                </a:lnTo>
                <a:lnTo>
                  <a:pt x="2898228" y="215899"/>
                </a:lnTo>
                <a:lnTo>
                  <a:pt x="2938643" y="228599"/>
                </a:lnTo>
                <a:lnTo>
                  <a:pt x="3017862" y="279399"/>
                </a:lnTo>
                <a:lnTo>
                  <a:pt x="3026342" y="284995"/>
                </a:lnTo>
                <a:lnTo>
                  <a:pt x="3026342" y="1713951"/>
                </a:lnTo>
                <a:close/>
              </a:path>
            </a:pathLst>
          </a:custGeom>
          <a:solidFill>
            <a:srgbClr val="D91212">
              <a:alpha val="32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383" y="201911"/>
            <a:ext cx="3618375" cy="1136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07214" y="174851"/>
            <a:ext cx="3133709" cy="13144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098550" rIns="0" bIns="0" rtlCol="0">
            <a:spAutoFit/>
          </a:bodyPr>
          <a:lstStyle/>
          <a:p>
            <a:pPr marL="7486015">
              <a:lnSpc>
                <a:spcPct val="100000"/>
              </a:lnSpc>
              <a:spcBef>
                <a:spcPts val="8650"/>
              </a:spcBef>
            </a:pPr>
            <a:r>
              <a:rPr sz="29625" spc="217" baseline="-1265" dirty="0"/>
              <a:t>B</a:t>
            </a:r>
            <a:r>
              <a:rPr sz="12900" spc="145" dirty="0"/>
              <a:t>udget</a:t>
            </a:r>
            <a:endParaRPr sz="12900"/>
          </a:p>
          <a:p>
            <a:pPr marL="8288020">
              <a:lnSpc>
                <a:spcPct val="100000"/>
              </a:lnSpc>
              <a:spcBef>
                <a:spcPts val="2945"/>
              </a:spcBef>
            </a:pPr>
            <a:r>
              <a:rPr sz="6800" spc="-5" dirty="0">
                <a:latin typeface="TeXGyreTermes"/>
                <a:cs typeface="TeXGyreTermes"/>
              </a:rPr>
              <a:t>PREDECTION</a:t>
            </a:r>
            <a:endParaRPr sz="6800">
              <a:latin typeface="TeXGyreTermes"/>
              <a:cs typeface="TeXGyreTer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11563" y="1028702"/>
            <a:ext cx="7533640" cy="5008245"/>
            <a:chOff x="9711563" y="1028702"/>
            <a:chExt cx="7533640" cy="5008245"/>
          </a:xfrm>
        </p:grpSpPr>
        <p:sp>
          <p:nvSpPr>
            <p:cNvPr id="3" name="object 3"/>
            <p:cNvSpPr/>
            <p:nvPr/>
          </p:nvSpPr>
          <p:spPr>
            <a:xfrm>
              <a:off x="9711563" y="1028702"/>
              <a:ext cx="7533640" cy="5008245"/>
            </a:xfrm>
            <a:custGeom>
              <a:avLst/>
              <a:gdLst/>
              <a:ahLst/>
              <a:cxnLst/>
              <a:rect l="l" t="t" r="r" b="b"/>
              <a:pathLst>
                <a:path w="7533640" h="5008245">
                  <a:moveTo>
                    <a:pt x="7533392" y="5007994"/>
                  </a:moveTo>
                  <a:lnTo>
                    <a:pt x="0" y="5007994"/>
                  </a:lnTo>
                  <a:lnTo>
                    <a:pt x="0" y="0"/>
                  </a:lnTo>
                  <a:lnTo>
                    <a:pt x="7533392" y="0"/>
                  </a:lnTo>
                  <a:lnTo>
                    <a:pt x="7533392" y="5007994"/>
                  </a:lnTo>
                  <a:close/>
                </a:path>
              </a:pathLst>
            </a:custGeom>
            <a:solidFill>
              <a:srgbClr val="D91212">
                <a:alpha val="3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40939" y="1158544"/>
              <a:ext cx="6686549" cy="47529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18752" y="1177748"/>
            <a:ext cx="7738745" cy="4978400"/>
            <a:chOff x="818752" y="1177748"/>
            <a:chExt cx="7738745" cy="4978400"/>
          </a:xfrm>
        </p:grpSpPr>
        <p:sp>
          <p:nvSpPr>
            <p:cNvPr id="6" name="object 6"/>
            <p:cNvSpPr/>
            <p:nvPr/>
          </p:nvSpPr>
          <p:spPr>
            <a:xfrm>
              <a:off x="818752" y="1177748"/>
              <a:ext cx="7738745" cy="4978400"/>
            </a:xfrm>
            <a:custGeom>
              <a:avLst/>
              <a:gdLst/>
              <a:ahLst/>
              <a:cxnLst/>
              <a:rect l="l" t="t" r="r" b="b"/>
              <a:pathLst>
                <a:path w="7738745" h="4978400">
                  <a:moveTo>
                    <a:pt x="7738375" y="4977902"/>
                  </a:moveTo>
                  <a:lnTo>
                    <a:pt x="0" y="4977902"/>
                  </a:lnTo>
                  <a:lnTo>
                    <a:pt x="0" y="0"/>
                  </a:lnTo>
                  <a:lnTo>
                    <a:pt x="7738375" y="0"/>
                  </a:lnTo>
                  <a:lnTo>
                    <a:pt x="7738375" y="4977902"/>
                  </a:lnTo>
                  <a:close/>
                </a:path>
              </a:pathLst>
            </a:custGeom>
            <a:solidFill>
              <a:srgbClr val="D91212">
                <a:alpha val="3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228" y="1477456"/>
              <a:ext cx="6674946" cy="43814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25946" y="6595416"/>
            <a:ext cx="7347584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6700"/>
              </a:lnSpc>
              <a:spcBef>
                <a:spcPts val="95"/>
              </a:spcBef>
            </a:pPr>
            <a:r>
              <a:rPr sz="3000" b="1" spc="35" dirty="0">
                <a:latin typeface="Arial"/>
                <a:cs typeface="Arial"/>
              </a:rPr>
              <a:t>The</a:t>
            </a:r>
            <a:r>
              <a:rPr sz="3000" b="1" spc="-135" dirty="0">
                <a:latin typeface="Arial"/>
                <a:cs typeface="Arial"/>
              </a:rPr>
              <a:t> </a:t>
            </a:r>
            <a:r>
              <a:rPr sz="3000" b="1" spc="114" dirty="0">
                <a:latin typeface="Arial"/>
                <a:cs typeface="Arial"/>
              </a:rPr>
              <a:t>feature</a:t>
            </a:r>
            <a:r>
              <a:rPr sz="3000" b="1" spc="-130" dirty="0">
                <a:latin typeface="Arial"/>
                <a:cs typeface="Arial"/>
              </a:rPr>
              <a:t> </a:t>
            </a:r>
            <a:r>
              <a:rPr sz="3000" b="1" spc="45" dirty="0">
                <a:latin typeface="Arial"/>
                <a:cs typeface="Arial"/>
              </a:rPr>
              <a:t>"technology"</a:t>
            </a:r>
            <a:r>
              <a:rPr sz="3000" b="1" spc="-135" dirty="0">
                <a:latin typeface="Arial"/>
                <a:cs typeface="Arial"/>
              </a:rPr>
              <a:t> </a:t>
            </a:r>
            <a:r>
              <a:rPr sz="3000" b="1" spc="-30" dirty="0">
                <a:latin typeface="Arial"/>
                <a:cs typeface="Arial"/>
              </a:rPr>
              <a:t>was</a:t>
            </a:r>
            <a:r>
              <a:rPr sz="3000" b="1" spc="-130" dirty="0">
                <a:latin typeface="Arial"/>
                <a:cs typeface="Arial"/>
              </a:rPr>
              <a:t> </a:t>
            </a:r>
            <a:r>
              <a:rPr sz="3000" b="1" spc="25" dirty="0">
                <a:latin typeface="Arial"/>
                <a:cs typeface="Arial"/>
              </a:rPr>
              <a:t>scaled</a:t>
            </a:r>
            <a:r>
              <a:rPr sz="3000" b="1" spc="-135" dirty="0">
                <a:latin typeface="Arial"/>
                <a:cs typeface="Arial"/>
              </a:rPr>
              <a:t> </a:t>
            </a:r>
            <a:r>
              <a:rPr sz="3000" b="1" spc="-65" dirty="0">
                <a:latin typeface="Arial"/>
                <a:cs typeface="Arial"/>
              </a:rPr>
              <a:t>as  </a:t>
            </a:r>
            <a:r>
              <a:rPr sz="3000" b="1" spc="-80" dirty="0">
                <a:latin typeface="Arial"/>
                <a:cs typeface="Arial"/>
              </a:rPr>
              <a:t>1 </a:t>
            </a:r>
            <a:r>
              <a:rPr sz="3000" b="1" spc="100" dirty="0">
                <a:latin typeface="Arial"/>
                <a:cs typeface="Arial"/>
              </a:rPr>
              <a:t>with </a:t>
            </a:r>
            <a:r>
              <a:rPr sz="3000" b="1" spc="70" dirty="0">
                <a:latin typeface="Arial"/>
                <a:cs typeface="Arial"/>
              </a:rPr>
              <a:t>trending </a:t>
            </a:r>
            <a:r>
              <a:rPr sz="3000" b="1" spc="60" dirty="0">
                <a:latin typeface="Arial"/>
                <a:cs typeface="Arial"/>
              </a:rPr>
              <a:t>technology </a:t>
            </a:r>
            <a:r>
              <a:rPr sz="3000" b="1" spc="40" dirty="0">
                <a:latin typeface="Arial"/>
                <a:cs typeface="Arial"/>
              </a:rPr>
              <a:t>which  </a:t>
            </a:r>
            <a:r>
              <a:rPr sz="3000" b="1" spc="35" dirty="0">
                <a:latin typeface="Arial"/>
                <a:cs typeface="Arial"/>
              </a:rPr>
              <a:t>results </a:t>
            </a:r>
            <a:r>
              <a:rPr sz="3000" b="1" spc="50" dirty="0">
                <a:latin typeface="Arial"/>
                <a:cs typeface="Arial"/>
              </a:rPr>
              <a:t>in </a:t>
            </a:r>
            <a:r>
              <a:rPr sz="3000" b="1" spc="60" dirty="0">
                <a:latin typeface="Arial"/>
                <a:cs typeface="Arial"/>
              </a:rPr>
              <a:t>low </a:t>
            </a:r>
            <a:r>
              <a:rPr sz="3000" b="1" spc="75" dirty="0">
                <a:latin typeface="Arial"/>
                <a:cs typeface="Arial"/>
              </a:rPr>
              <a:t>budget </a:t>
            </a:r>
            <a:r>
              <a:rPr sz="3000" b="1" spc="110" dirty="0">
                <a:latin typeface="Arial"/>
                <a:cs typeface="Arial"/>
              </a:rPr>
              <a:t>of </a:t>
            </a:r>
            <a:r>
              <a:rPr sz="3000" b="1" spc="140" dirty="0">
                <a:latin typeface="Arial"/>
                <a:cs typeface="Arial"/>
              </a:rPr>
              <a:t>the </a:t>
            </a:r>
            <a:r>
              <a:rPr sz="3000" b="1" spc="90" dirty="0">
                <a:latin typeface="Arial"/>
                <a:cs typeface="Arial"/>
              </a:rPr>
              <a:t>project  </a:t>
            </a:r>
            <a:r>
              <a:rPr sz="3000" b="1" spc="75" dirty="0">
                <a:latin typeface="Arial"/>
                <a:cs typeface="Arial"/>
              </a:rPr>
              <a:t>and </a:t>
            </a:r>
            <a:r>
              <a:rPr sz="3000" b="1" spc="50" dirty="0">
                <a:latin typeface="Arial"/>
                <a:cs typeface="Arial"/>
              </a:rPr>
              <a:t>vice</a:t>
            </a:r>
            <a:r>
              <a:rPr sz="3000" b="1" spc="-330" dirty="0">
                <a:latin typeface="Arial"/>
                <a:cs typeface="Arial"/>
              </a:rPr>
              <a:t> </a:t>
            </a:r>
            <a:r>
              <a:rPr sz="3000" b="1" spc="20" dirty="0">
                <a:latin typeface="Arial"/>
                <a:cs typeface="Arial"/>
              </a:rPr>
              <a:t>versa.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9781" y="6797804"/>
            <a:ext cx="6760845" cy="1625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6700"/>
              </a:lnSpc>
              <a:spcBef>
                <a:spcPts val="90"/>
              </a:spcBef>
              <a:tabLst>
                <a:tab pos="5727700" algn="l"/>
              </a:tabLst>
            </a:pPr>
            <a:r>
              <a:rPr sz="3000" b="1" spc="50" dirty="0">
                <a:latin typeface="Arial"/>
                <a:cs typeface="Arial"/>
              </a:rPr>
              <a:t>The </a:t>
            </a:r>
            <a:r>
              <a:rPr sz="3000" b="1" spc="125" dirty="0">
                <a:latin typeface="Arial"/>
                <a:cs typeface="Arial"/>
              </a:rPr>
              <a:t>feature </a:t>
            </a:r>
            <a:r>
              <a:rPr sz="3000" b="1" spc="65" dirty="0">
                <a:latin typeface="Arial"/>
                <a:cs typeface="Arial"/>
              </a:rPr>
              <a:t>"Complexity"</a:t>
            </a:r>
            <a:r>
              <a:rPr sz="3000" b="1" spc="-620" dirty="0">
                <a:latin typeface="Arial"/>
                <a:cs typeface="Arial"/>
              </a:rPr>
              <a:t> </a:t>
            </a:r>
            <a:r>
              <a:rPr sz="3000" b="1" spc="-60" dirty="0">
                <a:latin typeface="Arial"/>
                <a:cs typeface="Arial"/>
              </a:rPr>
              <a:t>is </a:t>
            </a:r>
            <a:r>
              <a:rPr sz="3000" b="1" spc="110" dirty="0">
                <a:latin typeface="Arial"/>
                <a:cs typeface="Arial"/>
              </a:rPr>
              <a:t>directly  </a:t>
            </a:r>
            <a:r>
              <a:rPr sz="3000" b="1" spc="100" dirty="0">
                <a:latin typeface="Arial"/>
                <a:cs typeface="Arial"/>
              </a:rPr>
              <a:t>proportional </a:t>
            </a:r>
            <a:r>
              <a:rPr sz="3000" b="1" spc="170" dirty="0">
                <a:latin typeface="Arial"/>
                <a:cs typeface="Arial"/>
              </a:rPr>
              <a:t>to </a:t>
            </a:r>
            <a:r>
              <a:rPr sz="3000" b="1" spc="155" dirty="0">
                <a:latin typeface="Arial"/>
                <a:cs typeface="Arial"/>
              </a:rPr>
              <a:t>the</a:t>
            </a:r>
            <a:r>
              <a:rPr sz="3000" b="1" spc="-590" dirty="0">
                <a:latin typeface="Arial"/>
                <a:cs typeface="Arial"/>
              </a:rPr>
              <a:t> </a:t>
            </a:r>
            <a:r>
              <a:rPr sz="3000" b="1" spc="90" dirty="0">
                <a:latin typeface="Arial"/>
                <a:cs typeface="Arial"/>
              </a:rPr>
              <a:t>budget</a:t>
            </a:r>
            <a:r>
              <a:rPr sz="3000" b="1" spc="-105" dirty="0">
                <a:latin typeface="Arial"/>
                <a:cs typeface="Arial"/>
              </a:rPr>
              <a:t> </a:t>
            </a:r>
            <a:r>
              <a:rPr sz="3000" b="1" spc="125" dirty="0">
                <a:latin typeface="Arial"/>
                <a:cs typeface="Arial"/>
              </a:rPr>
              <a:t>of	</a:t>
            </a:r>
            <a:r>
              <a:rPr sz="3000" b="1" spc="155" dirty="0">
                <a:latin typeface="Arial"/>
                <a:cs typeface="Arial"/>
              </a:rPr>
              <a:t>the</a:t>
            </a:r>
            <a:endParaRPr sz="3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3000" b="1" spc="95" dirty="0">
                <a:latin typeface="Arial"/>
                <a:cs typeface="Arial"/>
              </a:rPr>
              <a:t>project.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9148652"/>
            <a:ext cx="18288000" cy="1138555"/>
          </a:xfrm>
          <a:custGeom>
            <a:avLst/>
            <a:gdLst/>
            <a:ahLst/>
            <a:cxnLst/>
            <a:rect l="l" t="t" r="r" b="b"/>
            <a:pathLst>
              <a:path w="18288000" h="1138554">
                <a:moveTo>
                  <a:pt x="0" y="1138348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1138348"/>
                </a:lnTo>
                <a:lnTo>
                  <a:pt x="0" y="1138348"/>
                </a:lnTo>
                <a:close/>
              </a:path>
            </a:pathLst>
          </a:custGeom>
          <a:solidFill>
            <a:srgbClr val="8786E4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06351" y="0"/>
            <a:ext cx="4603750" cy="8661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500" spc="70" dirty="0"/>
              <a:t>Observations</a:t>
            </a:r>
            <a:endParaRPr sz="5500"/>
          </a:p>
        </p:txBody>
      </p:sp>
      <p:sp>
        <p:nvSpPr>
          <p:cNvPr id="12" name="object 12"/>
          <p:cNvSpPr/>
          <p:nvPr/>
        </p:nvSpPr>
        <p:spPr>
          <a:xfrm>
            <a:off x="15128078" y="190568"/>
            <a:ext cx="3133709" cy="1314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2609" y="897152"/>
            <a:ext cx="5790565" cy="1101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50" spc="250" dirty="0"/>
              <a:t>Applications</a:t>
            </a:r>
            <a:endParaRPr sz="705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994375" y="3532240"/>
            <a:ext cx="14299248" cy="4546116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4119879" indent="-4120515" algn="l">
              <a:lnSpc>
                <a:spcPct val="100000"/>
              </a:lnSpc>
              <a:spcBef>
                <a:spcPts val="1250"/>
              </a:spcBef>
              <a:buSzPct val="98113"/>
              <a:buFont typeface="Arial" pitchFamily="34" charset="0"/>
              <a:buChar char="•"/>
              <a:tabLst>
                <a:tab pos="4121150" algn="l"/>
              </a:tabLst>
            </a:pPr>
            <a:r>
              <a:rPr spc="5" dirty="0"/>
              <a:t>House </a:t>
            </a:r>
            <a:r>
              <a:rPr dirty="0"/>
              <a:t>price</a:t>
            </a:r>
            <a:r>
              <a:rPr spc="-10" dirty="0"/>
              <a:t> </a:t>
            </a:r>
            <a:r>
              <a:rPr dirty="0"/>
              <a:t>prediction</a:t>
            </a:r>
          </a:p>
          <a:p>
            <a:pPr marL="1203325" indent="-1203960" algn="l">
              <a:lnSpc>
                <a:spcPct val="100000"/>
              </a:lnSpc>
              <a:spcBef>
                <a:spcPts val="1160"/>
              </a:spcBef>
              <a:buSzPct val="98113"/>
              <a:buFont typeface="Arial" pitchFamily="34" charset="0"/>
              <a:buChar char="•"/>
              <a:tabLst>
                <a:tab pos="1204595" algn="l"/>
              </a:tabLst>
            </a:pPr>
            <a:r>
              <a:rPr spc="5" dirty="0"/>
              <a:t>Use </a:t>
            </a:r>
            <a:r>
              <a:rPr dirty="0"/>
              <a:t>to estimate the </a:t>
            </a:r>
            <a:r>
              <a:rPr spc="5" dirty="0"/>
              <a:t>Bid </a:t>
            </a:r>
            <a:r>
              <a:rPr dirty="0"/>
              <a:t>price </a:t>
            </a:r>
            <a:r>
              <a:rPr spc="5" dirty="0"/>
              <a:t>in any</a:t>
            </a:r>
            <a:r>
              <a:rPr dirty="0"/>
              <a:t> tender.</a:t>
            </a:r>
          </a:p>
          <a:p>
            <a:pPr marL="913765" indent="-914400" algn="l">
              <a:lnSpc>
                <a:spcPct val="100000"/>
              </a:lnSpc>
              <a:spcBef>
                <a:spcPts val="1155"/>
              </a:spcBef>
              <a:buSzPct val="98113"/>
              <a:buFont typeface="Arial" pitchFamily="34" charset="0"/>
              <a:buChar char="•"/>
              <a:tabLst>
                <a:tab pos="520700" algn="l"/>
              </a:tabLst>
            </a:pPr>
            <a:r>
              <a:rPr spc="5" dirty="0"/>
              <a:t>Can be </a:t>
            </a:r>
            <a:r>
              <a:rPr dirty="0"/>
              <a:t>used to regulate the cost of each</a:t>
            </a:r>
            <a:r>
              <a:rPr spc="45" dirty="0"/>
              <a:t> </a:t>
            </a:r>
            <a:r>
              <a:rPr dirty="0"/>
              <a:t>feature.</a:t>
            </a:r>
          </a:p>
        </p:txBody>
      </p:sp>
      <p:sp>
        <p:nvSpPr>
          <p:cNvPr id="4" name="object 4"/>
          <p:cNvSpPr/>
          <p:nvPr/>
        </p:nvSpPr>
        <p:spPr>
          <a:xfrm>
            <a:off x="15135745" y="226824"/>
            <a:ext cx="3061253" cy="1250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3695"/>
            <a:ext cx="1601470" cy="10157460"/>
          </a:xfrm>
          <a:custGeom>
            <a:avLst/>
            <a:gdLst/>
            <a:ahLst/>
            <a:cxnLst/>
            <a:rect l="l" t="t" r="r" b="b"/>
            <a:pathLst>
              <a:path w="1601470" h="10157460">
                <a:moveTo>
                  <a:pt x="1601085" y="0"/>
                </a:moveTo>
                <a:lnTo>
                  <a:pt x="1601085" y="10157312"/>
                </a:lnTo>
                <a:lnTo>
                  <a:pt x="0" y="10157312"/>
                </a:lnTo>
                <a:lnTo>
                  <a:pt x="0" y="0"/>
                </a:lnTo>
                <a:lnTo>
                  <a:pt x="1601085" y="0"/>
                </a:lnTo>
                <a:close/>
              </a:path>
            </a:pathLst>
          </a:custGeom>
          <a:solidFill>
            <a:srgbClr val="8786E4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5099510" y="8003478"/>
            <a:ext cx="3188970" cy="2284095"/>
            <a:chOff x="15099510" y="8003478"/>
            <a:chExt cx="3188970" cy="2284095"/>
          </a:xfrm>
        </p:grpSpPr>
        <p:sp>
          <p:nvSpPr>
            <p:cNvPr id="7" name="object 7"/>
            <p:cNvSpPr/>
            <p:nvPr/>
          </p:nvSpPr>
          <p:spPr>
            <a:xfrm>
              <a:off x="15099510" y="8003478"/>
              <a:ext cx="3188970" cy="2284095"/>
            </a:xfrm>
            <a:custGeom>
              <a:avLst/>
              <a:gdLst/>
              <a:ahLst/>
              <a:cxnLst/>
              <a:rect l="l" t="t" r="r" b="b"/>
              <a:pathLst>
                <a:path w="3188969" h="2284095">
                  <a:moveTo>
                    <a:pt x="2255992" y="12699"/>
                  </a:moveTo>
                  <a:lnTo>
                    <a:pt x="2063582" y="12699"/>
                  </a:lnTo>
                  <a:lnTo>
                    <a:pt x="2111556" y="0"/>
                  </a:lnTo>
                  <a:lnTo>
                    <a:pt x="2208019" y="0"/>
                  </a:lnTo>
                  <a:lnTo>
                    <a:pt x="2255992" y="12699"/>
                  </a:lnTo>
                  <a:close/>
                </a:path>
                <a:path w="3188969" h="2284095">
                  <a:moveTo>
                    <a:pt x="2445081" y="25399"/>
                  </a:moveTo>
                  <a:lnTo>
                    <a:pt x="1874492" y="25399"/>
                  </a:lnTo>
                  <a:lnTo>
                    <a:pt x="1921322" y="12699"/>
                  </a:lnTo>
                  <a:lnTo>
                    <a:pt x="2398251" y="12699"/>
                  </a:lnTo>
                  <a:lnTo>
                    <a:pt x="2445081" y="25399"/>
                  </a:lnTo>
                  <a:close/>
                </a:path>
                <a:path w="3188969" h="2284095">
                  <a:moveTo>
                    <a:pt x="2583646" y="50799"/>
                  </a:moveTo>
                  <a:lnTo>
                    <a:pt x="1735925" y="50799"/>
                  </a:lnTo>
                  <a:lnTo>
                    <a:pt x="1827975" y="25399"/>
                  </a:lnTo>
                  <a:lnTo>
                    <a:pt x="2491597" y="25399"/>
                  </a:lnTo>
                  <a:lnTo>
                    <a:pt x="2583646" y="50799"/>
                  </a:lnTo>
                  <a:close/>
                </a:path>
                <a:path w="3188969" h="2284095">
                  <a:moveTo>
                    <a:pt x="3188487" y="2283520"/>
                  </a:moveTo>
                  <a:lnTo>
                    <a:pt x="3283" y="2283520"/>
                  </a:lnTo>
                  <a:lnTo>
                    <a:pt x="2103" y="2260599"/>
                  </a:lnTo>
                  <a:lnTo>
                    <a:pt x="527" y="2209799"/>
                  </a:lnTo>
                  <a:lnTo>
                    <a:pt x="0" y="2159074"/>
                  </a:lnTo>
                  <a:lnTo>
                    <a:pt x="527" y="2120899"/>
                  </a:lnTo>
                  <a:lnTo>
                    <a:pt x="2103" y="2070099"/>
                  </a:lnTo>
                  <a:lnTo>
                    <a:pt x="4717" y="2019299"/>
                  </a:lnTo>
                  <a:lnTo>
                    <a:pt x="8358" y="1968499"/>
                  </a:lnTo>
                  <a:lnTo>
                    <a:pt x="13014" y="1930399"/>
                  </a:lnTo>
                  <a:lnTo>
                    <a:pt x="18675" y="1879599"/>
                  </a:lnTo>
                  <a:lnTo>
                    <a:pt x="25329" y="1828799"/>
                  </a:lnTo>
                  <a:lnTo>
                    <a:pt x="32966" y="1790699"/>
                  </a:lnTo>
                  <a:lnTo>
                    <a:pt x="41575" y="1739899"/>
                  </a:lnTo>
                  <a:lnTo>
                    <a:pt x="51145" y="1689099"/>
                  </a:lnTo>
                  <a:lnTo>
                    <a:pt x="61664" y="1650999"/>
                  </a:lnTo>
                  <a:lnTo>
                    <a:pt x="73122" y="1600199"/>
                  </a:lnTo>
                  <a:lnTo>
                    <a:pt x="85508" y="1562099"/>
                  </a:lnTo>
                  <a:lnTo>
                    <a:pt x="98811" y="1511299"/>
                  </a:lnTo>
                  <a:lnTo>
                    <a:pt x="113020" y="1473199"/>
                  </a:lnTo>
                  <a:lnTo>
                    <a:pt x="128123" y="1435099"/>
                  </a:lnTo>
                  <a:lnTo>
                    <a:pt x="144111" y="1384299"/>
                  </a:lnTo>
                  <a:lnTo>
                    <a:pt x="160971" y="1346199"/>
                  </a:lnTo>
                  <a:lnTo>
                    <a:pt x="178694" y="1308099"/>
                  </a:lnTo>
                  <a:lnTo>
                    <a:pt x="197267" y="1257299"/>
                  </a:lnTo>
                  <a:lnTo>
                    <a:pt x="216681" y="1219199"/>
                  </a:lnTo>
                  <a:lnTo>
                    <a:pt x="236923" y="1181099"/>
                  </a:lnTo>
                  <a:lnTo>
                    <a:pt x="257984" y="1142999"/>
                  </a:lnTo>
                  <a:lnTo>
                    <a:pt x="279852" y="1104899"/>
                  </a:lnTo>
                  <a:lnTo>
                    <a:pt x="302515" y="1066799"/>
                  </a:lnTo>
                  <a:lnTo>
                    <a:pt x="325964" y="1028699"/>
                  </a:lnTo>
                  <a:lnTo>
                    <a:pt x="350188" y="990599"/>
                  </a:lnTo>
                  <a:lnTo>
                    <a:pt x="375174" y="952499"/>
                  </a:lnTo>
                  <a:lnTo>
                    <a:pt x="400913" y="914399"/>
                  </a:lnTo>
                  <a:lnTo>
                    <a:pt x="427393" y="876299"/>
                  </a:lnTo>
                  <a:lnTo>
                    <a:pt x="454603" y="838199"/>
                  </a:lnTo>
                  <a:lnTo>
                    <a:pt x="482532" y="800099"/>
                  </a:lnTo>
                  <a:lnTo>
                    <a:pt x="511170" y="774699"/>
                  </a:lnTo>
                  <a:lnTo>
                    <a:pt x="540506" y="736599"/>
                  </a:lnTo>
                  <a:lnTo>
                    <a:pt x="570527" y="698499"/>
                  </a:lnTo>
                  <a:lnTo>
                    <a:pt x="601224" y="673099"/>
                  </a:lnTo>
                  <a:lnTo>
                    <a:pt x="632586" y="634999"/>
                  </a:lnTo>
                  <a:lnTo>
                    <a:pt x="664601" y="609599"/>
                  </a:lnTo>
                  <a:lnTo>
                    <a:pt x="697259" y="571499"/>
                  </a:lnTo>
                  <a:lnTo>
                    <a:pt x="730548" y="546099"/>
                  </a:lnTo>
                  <a:lnTo>
                    <a:pt x="764457" y="520699"/>
                  </a:lnTo>
                  <a:lnTo>
                    <a:pt x="798976" y="482599"/>
                  </a:lnTo>
                  <a:lnTo>
                    <a:pt x="834094" y="457199"/>
                  </a:lnTo>
                  <a:lnTo>
                    <a:pt x="869800" y="431799"/>
                  </a:lnTo>
                  <a:lnTo>
                    <a:pt x="906082" y="406399"/>
                  </a:lnTo>
                  <a:lnTo>
                    <a:pt x="942930" y="380999"/>
                  </a:lnTo>
                  <a:lnTo>
                    <a:pt x="1018279" y="330199"/>
                  </a:lnTo>
                  <a:lnTo>
                    <a:pt x="1095759" y="279399"/>
                  </a:lnTo>
                  <a:lnTo>
                    <a:pt x="1135270" y="266699"/>
                  </a:lnTo>
                  <a:lnTo>
                    <a:pt x="1215782" y="215899"/>
                  </a:lnTo>
                  <a:lnTo>
                    <a:pt x="1256761" y="203199"/>
                  </a:lnTo>
                  <a:lnTo>
                    <a:pt x="1298206" y="177799"/>
                  </a:lnTo>
                  <a:lnTo>
                    <a:pt x="1382453" y="152399"/>
                  </a:lnTo>
                  <a:lnTo>
                    <a:pt x="1425233" y="126999"/>
                  </a:lnTo>
                  <a:lnTo>
                    <a:pt x="1690414" y="50799"/>
                  </a:lnTo>
                  <a:lnTo>
                    <a:pt x="2629156" y="50799"/>
                  </a:lnTo>
                  <a:lnTo>
                    <a:pt x="2894335" y="126999"/>
                  </a:lnTo>
                  <a:lnTo>
                    <a:pt x="2937115" y="152399"/>
                  </a:lnTo>
                  <a:lnTo>
                    <a:pt x="3021362" y="177799"/>
                  </a:lnTo>
                  <a:lnTo>
                    <a:pt x="3062807" y="203199"/>
                  </a:lnTo>
                  <a:lnTo>
                    <a:pt x="3103785" y="215899"/>
                  </a:lnTo>
                  <a:lnTo>
                    <a:pt x="3184297" y="266699"/>
                  </a:lnTo>
                  <a:lnTo>
                    <a:pt x="3188487" y="268046"/>
                  </a:lnTo>
                  <a:lnTo>
                    <a:pt x="3188487" y="2283520"/>
                  </a:lnTo>
                  <a:close/>
                </a:path>
              </a:pathLst>
            </a:custGeom>
            <a:solidFill>
              <a:srgbClr val="D91212">
                <a:alpha val="419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735987" y="8697528"/>
              <a:ext cx="2552065" cy="1590040"/>
            </a:xfrm>
            <a:custGeom>
              <a:avLst/>
              <a:gdLst/>
              <a:ahLst/>
              <a:cxnLst/>
              <a:rect l="l" t="t" r="r" b="b"/>
              <a:pathLst>
                <a:path w="2552065" h="1590040">
                  <a:moveTo>
                    <a:pt x="2154280" y="12700"/>
                  </a:moveTo>
                  <a:lnTo>
                    <a:pt x="1679752" y="12700"/>
                  </a:lnTo>
                  <a:lnTo>
                    <a:pt x="1726580" y="0"/>
                  </a:lnTo>
                  <a:lnTo>
                    <a:pt x="2107452" y="0"/>
                  </a:lnTo>
                  <a:lnTo>
                    <a:pt x="2154280" y="12700"/>
                  </a:lnTo>
                  <a:close/>
                </a:path>
                <a:path w="2552065" h="1590040">
                  <a:moveTo>
                    <a:pt x="2246905" y="25400"/>
                  </a:moveTo>
                  <a:lnTo>
                    <a:pt x="1587126" y="25400"/>
                  </a:lnTo>
                  <a:lnTo>
                    <a:pt x="1633263" y="12700"/>
                  </a:lnTo>
                  <a:lnTo>
                    <a:pt x="2200769" y="12700"/>
                  </a:lnTo>
                  <a:lnTo>
                    <a:pt x="2246905" y="25400"/>
                  </a:lnTo>
                  <a:close/>
                </a:path>
                <a:path w="2552065" h="1590040">
                  <a:moveTo>
                    <a:pt x="2552011" y="1589470"/>
                  </a:moveTo>
                  <a:lnTo>
                    <a:pt x="0" y="1589470"/>
                  </a:lnTo>
                  <a:lnTo>
                    <a:pt x="4509" y="1562100"/>
                  </a:lnTo>
                  <a:lnTo>
                    <a:pt x="13939" y="1524000"/>
                  </a:lnTo>
                  <a:lnTo>
                    <a:pt x="24415" y="1473200"/>
                  </a:lnTo>
                  <a:lnTo>
                    <a:pt x="35923" y="1435100"/>
                  </a:lnTo>
                  <a:lnTo>
                    <a:pt x="48451" y="1384300"/>
                  </a:lnTo>
                  <a:lnTo>
                    <a:pt x="61985" y="1346200"/>
                  </a:lnTo>
                  <a:lnTo>
                    <a:pt x="76511" y="1308100"/>
                  </a:lnTo>
                  <a:lnTo>
                    <a:pt x="92017" y="1257300"/>
                  </a:lnTo>
                  <a:lnTo>
                    <a:pt x="108489" y="1219200"/>
                  </a:lnTo>
                  <a:lnTo>
                    <a:pt x="125914" y="1181100"/>
                  </a:lnTo>
                  <a:lnTo>
                    <a:pt x="144278" y="1130300"/>
                  </a:lnTo>
                  <a:lnTo>
                    <a:pt x="163568" y="1092200"/>
                  </a:lnTo>
                  <a:lnTo>
                    <a:pt x="183770" y="1054100"/>
                  </a:lnTo>
                  <a:lnTo>
                    <a:pt x="204872" y="1016000"/>
                  </a:lnTo>
                  <a:lnTo>
                    <a:pt x="226860" y="977900"/>
                  </a:lnTo>
                  <a:lnTo>
                    <a:pt x="249721" y="939800"/>
                  </a:lnTo>
                  <a:lnTo>
                    <a:pt x="273441" y="901700"/>
                  </a:lnTo>
                  <a:lnTo>
                    <a:pt x="298007" y="863600"/>
                  </a:lnTo>
                  <a:lnTo>
                    <a:pt x="323406" y="825500"/>
                  </a:lnTo>
                  <a:lnTo>
                    <a:pt x="349623" y="787400"/>
                  </a:lnTo>
                  <a:lnTo>
                    <a:pt x="376647" y="749300"/>
                  </a:lnTo>
                  <a:lnTo>
                    <a:pt x="404464" y="711200"/>
                  </a:lnTo>
                  <a:lnTo>
                    <a:pt x="433059" y="685800"/>
                  </a:lnTo>
                  <a:lnTo>
                    <a:pt x="462421" y="647700"/>
                  </a:lnTo>
                  <a:lnTo>
                    <a:pt x="492535" y="609600"/>
                  </a:lnTo>
                  <a:lnTo>
                    <a:pt x="523389" y="584200"/>
                  </a:lnTo>
                  <a:lnTo>
                    <a:pt x="554968" y="546100"/>
                  </a:lnTo>
                  <a:lnTo>
                    <a:pt x="587260" y="520700"/>
                  </a:lnTo>
                  <a:lnTo>
                    <a:pt x="620251" y="495300"/>
                  </a:lnTo>
                  <a:lnTo>
                    <a:pt x="653928" y="457200"/>
                  </a:lnTo>
                  <a:lnTo>
                    <a:pt x="688278" y="431800"/>
                  </a:lnTo>
                  <a:lnTo>
                    <a:pt x="723287" y="406400"/>
                  </a:lnTo>
                  <a:lnTo>
                    <a:pt x="758941" y="381000"/>
                  </a:lnTo>
                  <a:lnTo>
                    <a:pt x="795229" y="355600"/>
                  </a:lnTo>
                  <a:lnTo>
                    <a:pt x="832135" y="330200"/>
                  </a:lnTo>
                  <a:lnTo>
                    <a:pt x="869647" y="304800"/>
                  </a:lnTo>
                  <a:lnTo>
                    <a:pt x="946436" y="254000"/>
                  </a:lnTo>
                  <a:lnTo>
                    <a:pt x="985686" y="228600"/>
                  </a:lnTo>
                  <a:lnTo>
                    <a:pt x="1025488" y="215900"/>
                  </a:lnTo>
                  <a:lnTo>
                    <a:pt x="1106697" y="165100"/>
                  </a:lnTo>
                  <a:lnTo>
                    <a:pt x="1189956" y="139700"/>
                  </a:lnTo>
                  <a:lnTo>
                    <a:pt x="1232321" y="114300"/>
                  </a:lnTo>
                  <a:lnTo>
                    <a:pt x="1541355" y="25400"/>
                  </a:lnTo>
                  <a:lnTo>
                    <a:pt x="2292676" y="25400"/>
                  </a:lnTo>
                  <a:lnTo>
                    <a:pt x="2552011" y="100002"/>
                  </a:lnTo>
                  <a:lnTo>
                    <a:pt x="2552011" y="1589470"/>
                  </a:lnTo>
                  <a:close/>
                </a:path>
              </a:pathLst>
            </a:custGeom>
            <a:solidFill>
              <a:srgbClr val="D91212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9837" y="2694625"/>
            <a:ext cx="3264535" cy="4889500"/>
          </a:xfrm>
          <a:custGeom>
            <a:avLst/>
            <a:gdLst/>
            <a:ahLst/>
            <a:cxnLst/>
            <a:rect l="l" t="t" r="r" b="b"/>
            <a:pathLst>
              <a:path w="3264535" h="4889500">
                <a:moveTo>
                  <a:pt x="1562148" y="12700"/>
                </a:moveTo>
                <a:lnTo>
                  <a:pt x="1293931" y="12700"/>
                </a:lnTo>
                <a:lnTo>
                  <a:pt x="1308625" y="0"/>
                </a:lnTo>
                <a:lnTo>
                  <a:pt x="1547454" y="0"/>
                </a:lnTo>
                <a:lnTo>
                  <a:pt x="1562148" y="12700"/>
                </a:lnTo>
                <a:close/>
              </a:path>
              <a:path w="3264535" h="4889500">
                <a:moveTo>
                  <a:pt x="1605723" y="25400"/>
                </a:moveTo>
                <a:lnTo>
                  <a:pt x="1250356" y="25400"/>
                </a:lnTo>
                <a:lnTo>
                  <a:pt x="1264797" y="12700"/>
                </a:lnTo>
                <a:lnTo>
                  <a:pt x="1591282" y="12700"/>
                </a:lnTo>
                <a:lnTo>
                  <a:pt x="1605723" y="25400"/>
                </a:lnTo>
                <a:close/>
              </a:path>
              <a:path w="3264535" h="4889500">
                <a:moveTo>
                  <a:pt x="1648315" y="38100"/>
                </a:moveTo>
                <a:lnTo>
                  <a:pt x="1207756" y="38100"/>
                </a:lnTo>
                <a:lnTo>
                  <a:pt x="1221833" y="25400"/>
                </a:lnTo>
                <a:lnTo>
                  <a:pt x="1634243" y="25400"/>
                </a:lnTo>
                <a:lnTo>
                  <a:pt x="1648315" y="38100"/>
                </a:lnTo>
                <a:close/>
              </a:path>
              <a:path w="3264535" h="4889500">
                <a:moveTo>
                  <a:pt x="1676072" y="50800"/>
                </a:moveTo>
                <a:lnTo>
                  <a:pt x="1179998" y="50800"/>
                </a:lnTo>
                <a:lnTo>
                  <a:pt x="1193801" y="38100"/>
                </a:lnTo>
                <a:lnTo>
                  <a:pt x="1662258" y="38100"/>
                </a:lnTo>
                <a:lnTo>
                  <a:pt x="1676072" y="50800"/>
                </a:lnTo>
                <a:close/>
              </a:path>
              <a:path w="3264535" h="4889500">
                <a:moveTo>
                  <a:pt x="1703225" y="63500"/>
                </a:moveTo>
                <a:lnTo>
                  <a:pt x="1152853" y="63500"/>
                </a:lnTo>
                <a:lnTo>
                  <a:pt x="1166349" y="50800"/>
                </a:lnTo>
                <a:lnTo>
                  <a:pt x="1689727" y="50800"/>
                </a:lnTo>
                <a:lnTo>
                  <a:pt x="1703225" y="63500"/>
                </a:lnTo>
                <a:close/>
              </a:path>
              <a:path w="3264535" h="4889500">
                <a:moveTo>
                  <a:pt x="1729728" y="76200"/>
                </a:moveTo>
                <a:lnTo>
                  <a:pt x="1126351" y="76200"/>
                </a:lnTo>
                <a:lnTo>
                  <a:pt x="1139510" y="63500"/>
                </a:lnTo>
                <a:lnTo>
                  <a:pt x="1716569" y="63500"/>
                </a:lnTo>
                <a:lnTo>
                  <a:pt x="1729728" y="76200"/>
                </a:lnTo>
                <a:close/>
              </a:path>
              <a:path w="3264535" h="4889500">
                <a:moveTo>
                  <a:pt x="1768085" y="101600"/>
                </a:moveTo>
                <a:lnTo>
                  <a:pt x="1087994" y="101600"/>
                </a:lnTo>
                <a:lnTo>
                  <a:pt x="1100591" y="88900"/>
                </a:lnTo>
                <a:lnTo>
                  <a:pt x="1113377" y="76200"/>
                </a:lnTo>
                <a:lnTo>
                  <a:pt x="1742702" y="76200"/>
                </a:lnTo>
                <a:lnTo>
                  <a:pt x="1755488" y="88900"/>
                </a:lnTo>
                <a:lnTo>
                  <a:pt x="1768085" y="101600"/>
                </a:lnTo>
                <a:close/>
              </a:path>
              <a:path w="3264535" h="4889500">
                <a:moveTo>
                  <a:pt x="1804599" y="127000"/>
                </a:moveTo>
                <a:lnTo>
                  <a:pt x="1051480" y="127000"/>
                </a:lnTo>
                <a:lnTo>
                  <a:pt x="1063432" y="114300"/>
                </a:lnTo>
                <a:lnTo>
                  <a:pt x="1075603" y="101600"/>
                </a:lnTo>
                <a:lnTo>
                  <a:pt x="1780476" y="101600"/>
                </a:lnTo>
                <a:lnTo>
                  <a:pt x="1792647" y="114300"/>
                </a:lnTo>
                <a:lnTo>
                  <a:pt x="1804599" y="127000"/>
                </a:lnTo>
                <a:close/>
              </a:path>
              <a:path w="3264535" h="4889500">
                <a:moveTo>
                  <a:pt x="1860834" y="177800"/>
                </a:moveTo>
                <a:lnTo>
                  <a:pt x="995245" y="177800"/>
                </a:lnTo>
                <a:lnTo>
                  <a:pt x="1006003" y="165100"/>
                </a:lnTo>
                <a:lnTo>
                  <a:pt x="1017004" y="152400"/>
                </a:lnTo>
                <a:lnTo>
                  <a:pt x="1028251" y="139700"/>
                </a:lnTo>
                <a:lnTo>
                  <a:pt x="1039743" y="127000"/>
                </a:lnTo>
                <a:lnTo>
                  <a:pt x="1816336" y="127000"/>
                </a:lnTo>
                <a:lnTo>
                  <a:pt x="1827828" y="139700"/>
                </a:lnTo>
                <a:lnTo>
                  <a:pt x="1839075" y="152400"/>
                </a:lnTo>
                <a:lnTo>
                  <a:pt x="1850077" y="165100"/>
                </a:lnTo>
                <a:lnTo>
                  <a:pt x="1860834" y="177800"/>
                </a:lnTo>
                <a:close/>
              </a:path>
              <a:path w="3264535" h="4889500">
                <a:moveTo>
                  <a:pt x="1945149" y="939800"/>
                </a:moveTo>
                <a:lnTo>
                  <a:pt x="910930" y="939800"/>
                </a:lnTo>
                <a:lnTo>
                  <a:pt x="903052" y="914400"/>
                </a:lnTo>
                <a:lnTo>
                  <a:pt x="895489" y="901700"/>
                </a:lnTo>
                <a:lnTo>
                  <a:pt x="874737" y="863600"/>
                </a:lnTo>
                <a:lnTo>
                  <a:pt x="856988" y="825500"/>
                </a:lnTo>
                <a:lnTo>
                  <a:pt x="842330" y="787400"/>
                </a:lnTo>
                <a:lnTo>
                  <a:pt x="834315" y="749300"/>
                </a:lnTo>
                <a:lnTo>
                  <a:pt x="830839" y="736600"/>
                </a:lnTo>
                <a:lnTo>
                  <a:pt x="822596" y="698500"/>
                </a:lnTo>
                <a:lnTo>
                  <a:pt x="818908" y="660400"/>
                </a:lnTo>
                <a:lnTo>
                  <a:pt x="817623" y="647700"/>
                </a:lnTo>
                <a:lnTo>
                  <a:pt x="816705" y="635000"/>
                </a:lnTo>
                <a:lnTo>
                  <a:pt x="816154" y="622300"/>
                </a:lnTo>
                <a:lnTo>
                  <a:pt x="815970" y="609600"/>
                </a:lnTo>
                <a:lnTo>
                  <a:pt x="816154" y="596900"/>
                </a:lnTo>
                <a:lnTo>
                  <a:pt x="817623" y="558800"/>
                </a:lnTo>
                <a:lnTo>
                  <a:pt x="822596" y="520700"/>
                </a:lnTo>
                <a:lnTo>
                  <a:pt x="824979" y="495300"/>
                </a:lnTo>
                <a:lnTo>
                  <a:pt x="834315" y="457200"/>
                </a:lnTo>
                <a:lnTo>
                  <a:pt x="846867" y="419100"/>
                </a:lnTo>
                <a:lnTo>
                  <a:pt x="851753" y="393700"/>
                </a:lnTo>
                <a:lnTo>
                  <a:pt x="868487" y="355600"/>
                </a:lnTo>
                <a:lnTo>
                  <a:pt x="888235" y="317500"/>
                </a:lnTo>
                <a:lnTo>
                  <a:pt x="910930" y="279400"/>
                </a:lnTo>
                <a:lnTo>
                  <a:pt x="936420" y="241300"/>
                </a:lnTo>
                <a:lnTo>
                  <a:pt x="964581" y="203200"/>
                </a:lnTo>
                <a:lnTo>
                  <a:pt x="984748" y="177800"/>
                </a:lnTo>
                <a:lnTo>
                  <a:pt x="1871331" y="177800"/>
                </a:lnTo>
                <a:lnTo>
                  <a:pt x="1901169" y="215900"/>
                </a:lnTo>
                <a:lnTo>
                  <a:pt x="1928454" y="254000"/>
                </a:lnTo>
                <a:lnTo>
                  <a:pt x="1953027" y="292100"/>
                </a:lnTo>
                <a:lnTo>
                  <a:pt x="1974760" y="330200"/>
                </a:lnTo>
                <a:lnTo>
                  <a:pt x="1993510" y="368300"/>
                </a:lnTo>
                <a:lnTo>
                  <a:pt x="2009212" y="419100"/>
                </a:lnTo>
                <a:lnTo>
                  <a:pt x="2013749" y="431800"/>
                </a:lnTo>
                <a:lnTo>
                  <a:pt x="2025240" y="469900"/>
                </a:lnTo>
                <a:lnTo>
                  <a:pt x="2033483" y="520700"/>
                </a:lnTo>
                <a:lnTo>
                  <a:pt x="2035507" y="533400"/>
                </a:lnTo>
                <a:lnTo>
                  <a:pt x="2039374" y="571500"/>
                </a:lnTo>
                <a:lnTo>
                  <a:pt x="2040109" y="609600"/>
                </a:lnTo>
                <a:lnTo>
                  <a:pt x="2039925" y="622300"/>
                </a:lnTo>
                <a:lnTo>
                  <a:pt x="2039374" y="635000"/>
                </a:lnTo>
                <a:lnTo>
                  <a:pt x="2038456" y="647700"/>
                </a:lnTo>
                <a:lnTo>
                  <a:pt x="2037171" y="660400"/>
                </a:lnTo>
                <a:lnTo>
                  <a:pt x="2035507" y="685800"/>
                </a:lnTo>
                <a:lnTo>
                  <a:pt x="2028357" y="723900"/>
                </a:lnTo>
                <a:lnTo>
                  <a:pt x="2021764" y="749300"/>
                </a:lnTo>
                <a:lnTo>
                  <a:pt x="2017934" y="774700"/>
                </a:lnTo>
                <a:lnTo>
                  <a:pt x="2004326" y="812800"/>
                </a:lnTo>
                <a:lnTo>
                  <a:pt x="1987592" y="850900"/>
                </a:lnTo>
                <a:lnTo>
                  <a:pt x="1967844" y="889000"/>
                </a:lnTo>
                <a:lnTo>
                  <a:pt x="1953027" y="914400"/>
                </a:lnTo>
                <a:lnTo>
                  <a:pt x="1945149" y="939800"/>
                </a:lnTo>
                <a:close/>
              </a:path>
              <a:path w="3264535" h="4889500">
                <a:moveTo>
                  <a:pt x="1850077" y="1054100"/>
                </a:moveTo>
                <a:lnTo>
                  <a:pt x="1006003" y="1054100"/>
                </a:lnTo>
                <a:lnTo>
                  <a:pt x="995245" y="1041400"/>
                </a:lnTo>
                <a:lnTo>
                  <a:pt x="964581" y="1003300"/>
                </a:lnTo>
                <a:lnTo>
                  <a:pt x="936420" y="965200"/>
                </a:lnTo>
                <a:lnTo>
                  <a:pt x="919124" y="939800"/>
                </a:lnTo>
                <a:lnTo>
                  <a:pt x="1936955" y="939800"/>
                </a:lnTo>
                <a:lnTo>
                  <a:pt x="1910565" y="977900"/>
                </a:lnTo>
                <a:lnTo>
                  <a:pt x="1881552" y="1016000"/>
                </a:lnTo>
                <a:lnTo>
                  <a:pt x="1850077" y="1054100"/>
                </a:lnTo>
                <a:close/>
              </a:path>
              <a:path w="3264535" h="4889500">
                <a:moveTo>
                  <a:pt x="2645107" y="1422400"/>
                </a:moveTo>
                <a:lnTo>
                  <a:pt x="1529917" y="1422400"/>
                </a:lnTo>
                <a:lnTo>
                  <a:pt x="1628851" y="1397000"/>
                </a:lnTo>
                <a:lnTo>
                  <a:pt x="1677072" y="1397000"/>
                </a:lnTo>
                <a:lnTo>
                  <a:pt x="1724385" y="1384300"/>
                </a:lnTo>
                <a:lnTo>
                  <a:pt x="1770732" y="1358900"/>
                </a:lnTo>
                <a:lnTo>
                  <a:pt x="1816057" y="1346200"/>
                </a:lnTo>
                <a:lnTo>
                  <a:pt x="1860301" y="1320800"/>
                </a:lnTo>
                <a:lnTo>
                  <a:pt x="1903408" y="1308100"/>
                </a:lnTo>
                <a:lnTo>
                  <a:pt x="1945320" y="1282700"/>
                </a:lnTo>
                <a:lnTo>
                  <a:pt x="1985979" y="1257300"/>
                </a:lnTo>
                <a:lnTo>
                  <a:pt x="2025329" y="1231900"/>
                </a:lnTo>
                <a:lnTo>
                  <a:pt x="2063311" y="1193800"/>
                </a:lnTo>
                <a:lnTo>
                  <a:pt x="2099868" y="1168400"/>
                </a:lnTo>
                <a:lnTo>
                  <a:pt x="2134943" y="1130300"/>
                </a:lnTo>
                <a:lnTo>
                  <a:pt x="2168478" y="1104900"/>
                </a:lnTo>
                <a:lnTo>
                  <a:pt x="2200416" y="1066800"/>
                </a:lnTo>
                <a:lnTo>
                  <a:pt x="2230699" y="1028700"/>
                </a:lnTo>
                <a:lnTo>
                  <a:pt x="2259270" y="990600"/>
                </a:lnTo>
                <a:lnTo>
                  <a:pt x="2291541" y="1016000"/>
                </a:lnTo>
                <a:lnTo>
                  <a:pt x="2322676" y="1041400"/>
                </a:lnTo>
                <a:lnTo>
                  <a:pt x="2352395" y="1066800"/>
                </a:lnTo>
                <a:lnTo>
                  <a:pt x="2380419" y="1104900"/>
                </a:lnTo>
                <a:lnTo>
                  <a:pt x="2645107" y="1422400"/>
                </a:lnTo>
                <a:close/>
              </a:path>
              <a:path w="3264535" h="4889500">
                <a:moveTo>
                  <a:pt x="1474802" y="2235200"/>
                </a:moveTo>
                <a:lnTo>
                  <a:pt x="150286" y="2235200"/>
                </a:lnTo>
                <a:lnTo>
                  <a:pt x="101238" y="2209800"/>
                </a:lnTo>
                <a:lnTo>
                  <a:pt x="59190" y="2184400"/>
                </a:lnTo>
                <a:lnTo>
                  <a:pt x="26577" y="2133600"/>
                </a:lnTo>
                <a:lnTo>
                  <a:pt x="6379" y="2082800"/>
                </a:lnTo>
                <a:lnTo>
                  <a:pt x="0" y="2032000"/>
                </a:lnTo>
                <a:lnTo>
                  <a:pt x="7506" y="1981200"/>
                </a:lnTo>
                <a:lnTo>
                  <a:pt x="28968" y="1930400"/>
                </a:lnTo>
                <a:lnTo>
                  <a:pt x="462908" y="1206500"/>
                </a:lnTo>
                <a:lnTo>
                  <a:pt x="489756" y="1168400"/>
                </a:lnTo>
                <a:lnTo>
                  <a:pt x="519030" y="1130300"/>
                </a:lnTo>
                <a:lnTo>
                  <a:pt x="550582" y="1092200"/>
                </a:lnTo>
                <a:lnTo>
                  <a:pt x="584263" y="1054100"/>
                </a:lnTo>
                <a:lnTo>
                  <a:pt x="619925" y="1016000"/>
                </a:lnTo>
                <a:lnTo>
                  <a:pt x="650227" y="1054100"/>
                </a:lnTo>
                <a:lnTo>
                  <a:pt x="682208" y="1092200"/>
                </a:lnTo>
                <a:lnTo>
                  <a:pt x="715813" y="1130300"/>
                </a:lnTo>
                <a:lnTo>
                  <a:pt x="750983" y="1155700"/>
                </a:lnTo>
                <a:lnTo>
                  <a:pt x="787663" y="1193800"/>
                </a:lnTo>
                <a:lnTo>
                  <a:pt x="825797" y="1219200"/>
                </a:lnTo>
                <a:lnTo>
                  <a:pt x="865327" y="1244600"/>
                </a:lnTo>
                <a:lnTo>
                  <a:pt x="906197" y="1270000"/>
                </a:lnTo>
                <a:lnTo>
                  <a:pt x="948350" y="1295400"/>
                </a:lnTo>
                <a:lnTo>
                  <a:pt x="991731" y="1320800"/>
                </a:lnTo>
                <a:lnTo>
                  <a:pt x="1036281" y="1346200"/>
                </a:lnTo>
                <a:lnTo>
                  <a:pt x="1176391" y="1384300"/>
                </a:lnTo>
                <a:lnTo>
                  <a:pt x="1325000" y="1422400"/>
                </a:lnTo>
                <a:lnTo>
                  <a:pt x="2645107" y="1422400"/>
                </a:lnTo>
                <a:lnTo>
                  <a:pt x="2708632" y="1498600"/>
                </a:lnTo>
                <a:lnTo>
                  <a:pt x="2040109" y="1498600"/>
                </a:lnTo>
                <a:lnTo>
                  <a:pt x="2040109" y="1600200"/>
                </a:lnTo>
                <a:lnTo>
                  <a:pt x="815970" y="1600200"/>
                </a:lnTo>
                <a:lnTo>
                  <a:pt x="614742" y="1828800"/>
                </a:lnTo>
                <a:lnTo>
                  <a:pt x="2040109" y="1828800"/>
                </a:lnTo>
                <a:lnTo>
                  <a:pt x="2040109" y="2032000"/>
                </a:lnTo>
                <a:lnTo>
                  <a:pt x="1632063" y="2032000"/>
                </a:lnTo>
                <a:lnTo>
                  <a:pt x="1626671" y="2082800"/>
                </a:lnTo>
                <a:lnTo>
                  <a:pt x="1611315" y="2120900"/>
                </a:lnTo>
                <a:lnTo>
                  <a:pt x="1587223" y="2159000"/>
                </a:lnTo>
                <a:lnTo>
                  <a:pt x="1555621" y="2197100"/>
                </a:lnTo>
                <a:lnTo>
                  <a:pt x="1517738" y="2222500"/>
                </a:lnTo>
                <a:lnTo>
                  <a:pt x="1474802" y="2235200"/>
                </a:lnTo>
                <a:close/>
              </a:path>
              <a:path w="3264535" h="4889500">
                <a:moveTo>
                  <a:pt x="1804599" y="1092200"/>
                </a:moveTo>
                <a:lnTo>
                  <a:pt x="1051480" y="1092200"/>
                </a:lnTo>
                <a:lnTo>
                  <a:pt x="1039743" y="1079500"/>
                </a:lnTo>
                <a:lnTo>
                  <a:pt x="1028251" y="1066800"/>
                </a:lnTo>
                <a:lnTo>
                  <a:pt x="1017004" y="1054100"/>
                </a:lnTo>
                <a:lnTo>
                  <a:pt x="1839075" y="1054100"/>
                </a:lnTo>
                <a:lnTo>
                  <a:pt x="1827828" y="1066800"/>
                </a:lnTo>
                <a:lnTo>
                  <a:pt x="1816336" y="1079500"/>
                </a:lnTo>
                <a:lnTo>
                  <a:pt x="1804599" y="1092200"/>
                </a:lnTo>
                <a:close/>
              </a:path>
              <a:path w="3264535" h="4889500">
                <a:moveTo>
                  <a:pt x="1768085" y="1117600"/>
                </a:moveTo>
                <a:lnTo>
                  <a:pt x="1087994" y="1117600"/>
                </a:lnTo>
                <a:lnTo>
                  <a:pt x="1075603" y="1104900"/>
                </a:lnTo>
                <a:lnTo>
                  <a:pt x="1063432" y="1092200"/>
                </a:lnTo>
                <a:lnTo>
                  <a:pt x="1792647" y="1092200"/>
                </a:lnTo>
                <a:lnTo>
                  <a:pt x="1780476" y="1104900"/>
                </a:lnTo>
                <a:lnTo>
                  <a:pt x="1768085" y="1117600"/>
                </a:lnTo>
                <a:close/>
              </a:path>
              <a:path w="3264535" h="4889500">
                <a:moveTo>
                  <a:pt x="1729728" y="1143000"/>
                </a:moveTo>
                <a:lnTo>
                  <a:pt x="1126351" y="1143000"/>
                </a:lnTo>
                <a:lnTo>
                  <a:pt x="1113377" y="1130300"/>
                </a:lnTo>
                <a:lnTo>
                  <a:pt x="1100591" y="1117600"/>
                </a:lnTo>
                <a:lnTo>
                  <a:pt x="1755488" y="1117600"/>
                </a:lnTo>
                <a:lnTo>
                  <a:pt x="1742702" y="1130300"/>
                </a:lnTo>
                <a:lnTo>
                  <a:pt x="1729728" y="1143000"/>
                </a:lnTo>
                <a:close/>
              </a:path>
              <a:path w="3264535" h="4889500">
                <a:moveTo>
                  <a:pt x="1703225" y="1155700"/>
                </a:moveTo>
                <a:lnTo>
                  <a:pt x="1152853" y="1155700"/>
                </a:lnTo>
                <a:lnTo>
                  <a:pt x="1139510" y="1143000"/>
                </a:lnTo>
                <a:lnTo>
                  <a:pt x="1716569" y="1143000"/>
                </a:lnTo>
                <a:lnTo>
                  <a:pt x="1703225" y="1155700"/>
                </a:lnTo>
                <a:close/>
              </a:path>
              <a:path w="3264535" h="4889500">
                <a:moveTo>
                  <a:pt x="1676072" y="1168400"/>
                </a:moveTo>
                <a:lnTo>
                  <a:pt x="1179998" y="1168400"/>
                </a:lnTo>
                <a:lnTo>
                  <a:pt x="1166349" y="1155700"/>
                </a:lnTo>
                <a:lnTo>
                  <a:pt x="1689727" y="1155700"/>
                </a:lnTo>
                <a:lnTo>
                  <a:pt x="1676072" y="1168400"/>
                </a:lnTo>
                <a:close/>
              </a:path>
              <a:path w="3264535" h="4889500">
                <a:moveTo>
                  <a:pt x="1648315" y="1181100"/>
                </a:moveTo>
                <a:lnTo>
                  <a:pt x="1207756" y="1181100"/>
                </a:lnTo>
                <a:lnTo>
                  <a:pt x="1193801" y="1168400"/>
                </a:lnTo>
                <a:lnTo>
                  <a:pt x="1662258" y="1168400"/>
                </a:lnTo>
                <a:lnTo>
                  <a:pt x="1648315" y="1181100"/>
                </a:lnTo>
                <a:close/>
              </a:path>
              <a:path w="3264535" h="4889500">
                <a:moveTo>
                  <a:pt x="1605723" y="1193800"/>
                </a:moveTo>
                <a:lnTo>
                  <a:pt x="1250356" y="1193800"/>
                </a:lnTo>
                <a:lnTo>
                  <a:pt x="1236033" y="1181100"/>
                </a:lnTo>
                <a:lnTo>
                  <a:pt x="1620045" y="1181100"/>
                </a:lnTo>
                <a:lnTo>
                  <a:pt x="1605723" y="1193800"/>
                </a:lnTo>
                <a:close/>
              </a:path>
              <a:path w="3264535" h="4889500">
                <a:moveTo>
                  <a:pt x="1562148" y="1206500"/>
                </a:moveTo>
                <a:lnTo>
                  <a:pt x="1293931" y="1206500"/>
                </a:lnTo>
                <a:lnTo>
                  <a:pt x="1279322" y="1193800"/>
                </a:lnTo>
                <a:lnTo>
                  <a:pt x="1576757" y="1193800"/>
                </a:lnTo>
                <a:lnTo>
                  <a:pt x="1562148" y="1206500"/>
                </a:lnTo>
                <a:close/>
              </a:path>
              <a:path w="3264535" h="4889500">
                <a:moveTo>
                  <a:pt x="1502969" y="1219200"/>
                </a:moveTo>
                <a:lnTo>
                  <a:pt x="1353110" y="1219200"/>
                </a:lnTo>
                <a:lnTo>
                  <a:pt x="1338231" y="1206500"/>
                </a:lnTo>
                <a:lnTo>
                  <a:pt x="1517848" y="1206500"/>
                </a:lnTo>
                <a:lnTo>
                  <a:pt x="1502969" y="1219200"/>
                </a:lnTo>
                <a:close/>
              </a:path>
              <a:path w="3264535" h="4889500">
                <a:moveTo>
                  <a:pt x="3094733" y="2438400"/>
                </a:moveTo>
                <a:lnTo>
                  <a:pt x="3020490" y="2438400"/>
                </a:lnTo>
                <a:lnTo>
                  <a:pt x="2982425" y="2425700"/>
                </a:lnTo>
                <a:lnTo>
                  <a:pt x="2946999" y="2400300"/>
                </a:lnTo>
                <a:lnTo>
                  <a:pt x="2915184" y="2374900"/>
                </a:lnTo>
                <a:lnTo>
                  <a:pt x="2904024" y="2374900"/>
                </a:lnTo>
                <a:lnTo>
                  <a:pt x="2040109" y="1498600"/>
                </a:lnTo>
                <a:lnTo>
                  <a:pt x="2708632" y="1498600"/>
                </a:lnTo>
                <a:lnTo>
                  <a:pt x="3216832" y="2108200"/>
                </a:lnTo>
                <a:lnTo>
                  <a:pt x="3242678" y="2146300"/>
                </a:lnTo>
                <a:lnTo>
                  <a:pt x="3258412" y="2184400"/>
                </a:lnTo>
                <a:lnTo>
                  <a:pt x="3264193" y="2235200"/>
                </a:lnTo>
                <a:lnTo>
                  <a:pt x="3260178" y="2273300"/>
                </a:lnTo>
                <a:lnTo>
                  <a:pt x="3246522" y="2324100"/>
                </a:lnTo>
                <a:lnTo>
                  <a:pt x="3223385" y="2362200"/>
                </a:lnTo>
                <a:lnTo>
                  <a:pt x="3212563" y="2374900"/>
                </a:lnTo>
                <a:lnTo>
                  <a:pt x="2915184" y="2374900"/>
                </a:lnTo>
                <a:lnTo>
                  <a:pt x="2920366" y="2387600"/>
                </a:lnTo>
                <a:lnTo>
                  <a:pt x="3201742" y="2387600"/>
                </a:lnTo>
                <a:lnTo>
                  <a:pt x="3190921" y="2400300"/>
                </a:lnTo>
                <a:lnTo>
                  <a:pt x="3160888" y="2413000"/>
                </a:lnTo>
                <a:lnTo>
                  <a:pt x="3128556" y="2425700"/>
                </a:lnTo>
                <a:lnTo>
                  <a:pt x="3094733" y="2438400"/>
                </a:lnTo>
                <a:close/>
              </a:path>
              <a:path w="3264535" h="4889500">
                <a:moveTo>
                  <a:pt x="2040109" y="1828800"/>
                </a:moveTo>
                <a:lnTo>
                  <a:pt x="815970" y="1828800"/>
                </a:lnTo>
                <a:lnTo>
                  <a:pt x="815970" y="1600200"/>
                </a:lnTo>
                <a:lnTo>
                  <a:pt x="2040109" y="1600200"/>
                </a:lnTo>
                <a:lnTo>
                  <a:pt x="2040109" y="1828800"/>
                </a:lnTo>
                <a:close/>
              </a:path>
              <a:path w="3264535" h="4889500">
                <a:moveTo>
                  <a:pt x="1072984" y="4889500"/>
                </a:moveTo>
                <a:lnTo>
                  <a:pt x="978473" y="4889500"/>
                </a:lnTo>
                <a:lnTo>
                  <a:pt x="934119" y="4864100"/>
                </a:lnTo>
                <a:lnTo>
                  <a:pt x="894978" y="4851400"/>
                </a:lnTo>
                <a:lnTo>
                  <a:pt x="862320" y="4813300"/>
                </a:lnTo>
                <a:lnTo>
                  <a:pt x="837418" y="4775200"/>
                </a:lnTo>
                <a:lnTo>
                  <a:pt x="821544" y="4724400"/>
                </a:lnTo>
                <a:lnTo>
                  <a:pt x="815970" y="4686300"/>
                </a:lnTo>
                <a:lnTo>
                  <a:pt x="815970" y="2641600"/>
                </a:lnTo>
                <a:lnTo>
                  <a:pt x="1317605" y="2641600"/>
                </a:lnTo>
                <a:lnTo>
                  <a:pt x="1361668" y="2628900"/>
                </a:lnTo>
                <a:lnTo>
                  <a:pt x="1403503" y="2603500"/>
                </a:lnTo>
                <a:lnTo>
                  <a:pt x="1442804" y="2578100"/>
                </a:lnTo>
                <a:lnTo>
                  <a:pt x="1479265" y="2552700"/>
                </a:lnTo>
                <a:lnTo>
                  <a:pt x="1512582" y="2527300"/>
                </a:lnTo>
                <a:lnTo>
                  <a:pt x="1542447" y="2489200"/>
                </a:lnTo>
                <a:lnTo>
                  <a:pt x="1568556" y="2463800"/>
                </a:lnTo>
                <a:lnTo>
                  <a:pt x="1590604" y="2413000"/>
                </a:lnTo>
                <a:lnTo>
                  <a:pt x="1608284" y="2374900"/>
                </a:lnTo>
                <a:lnTo>
                  <a:pt x="1621290" y="2336800"/>
                </a:lnTo>
                <a:lnTo>
                  <a:pt x="1629319" y="2286000"/>
                </a:lnTo>
                <a:lnTo>
                  <a:pt x="1632063" y="2235200"/>
                </a:lnTo>
                <a:lnTo>
                  <a:pt x="1632063" y="2032000"/>
                </a:lnTo>
                <a:lnTo>
                  <a:pt x="2040109" y="2032000"/>
                </a:lnTo>
                <a:lnTo>
                  <a:pt x="2040109" y="3060700"/>
                </a:lnTo>
                <a:lnTo>
                  <a:pt x="1390043" y="3060700"/>
                </a:lnTo>
                <a:lnTo>
                  <a:pt x="1358493" y="3086100"/>
                </a:lnTo>
                <a:lnTo>
                  <a:pt x="1336315" y="3111500"/>
                </a:lnTo>
                <a:lnTo>
                  <a:pt x="1326436" y="3149600"/>
                </a:lnTo>
                <a:lnTo>
                  <a:pt x="1237176" y="4699000"/>
                </a:lnTo>
                <a:lnTo>
                  <a:pt x="1229032" y="4737100"/>
                </a:lnTo>
                <a:lnTo>
                  <a:pt x="1211665" y="4787900"/>
                </a:lnTo>
                <a:lnTo>
                  <a:pt x="1186225" y="4813300"/>
                </a:lnTo>
                <a:lnTo>
                  <a:pt x="1153864" y="4851400"/>
                </a:lnTo>
                <a:lnTo>
                  <a:pt x="1115733" y="4876800"/>
                </a:lnTo>
                <a:lnTo>
                  <a:pt x="1072984" y="4889500"/>
                </a:lnTo>
                <a:close/>
              </a:path>
              <a:path w="3264535" h="4889500">
                <a:moveTo>
                  <a:pt x="1877606" y="4889500"/>
                </a:moveTo>
                <a:lnTo>
                  <a:pt x="1783095" y="4889500"/>
                </a:lnTo>
                <a:lnTo>
                  <a:pt x="1740346" y="4876800"/>
                </a:lnTo>
                <a:lnTo>
                  <a:pt x="1702215" y="4851400"/>
                </a:lnTo>
                <a:lnTo>
                  <a:pt x="1669854" y="4813300"/>
                </a:lnTo>
                <a:lnTo>
                  <a:pt x="1644414" y="4787900"/>
                </a:lnTo>
                <a:lnTo>
                  <a:pt x="1627047" y="4737100"/>
                </a:lnTo>
                <a:lnTo>
                  <a:pt x="1618903" y="4699000"/>
                </a:lnTo>
                <a:lnTo>
                  <a:pt x="1529643" y="3149600"/>
                </a:lnTo>
                <a:lnTo>
                  <a:pt x="1519764" y="3111500"/>
                </a:lnTo>
                <a:lnTo>
                  <a:pt x="1497586" y="3086100"/>
                </a:lnTo>
                <a:lnTo>
                  <a:pt x="1466036" y="3060700"/>
                </a:lnTo>
                <a:lnTo>
                  <a:pt x="2040109" y="3060700"/>
                </a:lnTo>
                <a:lnTo>
                  <a:pt x="2040109" y="4686300"/>
                </a:lnTo>
                <a:lnTo>
                  <a:pt x="2034535" y="4724400"/>
                </a:lnTo>
                <a:lnTo>
                  <a:pt x="2018661" y="4775200"/>
                </a:lnTo>
                <a:lnTo>
                  <a:pt x="1993759" y="4813300"/>
                </a:lnTo>
                <a:lnTo>
                  <a:pt x="1961101" y="4851400"/>
                </a:lnTo>
                <a:lnTo>
                  <a:pt x="1921960" y="4864100"/>
                </a:lnTo>
                <a:lnTo>
                  <a:pt x="1877606" y="4889500"/>
                </a:lnTo>
                <a:close/>
              </a:path>
            </a:pathLst>
          </a:custGeom>
          <a:solidFill>
            <a:srgbClr val="EB5D28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60575" y="5787257"/>
            <a:ext cx="5231130" cy="2014220"/>
          </a:xfrm>
          <a:custGeom>
            <a:avLst/>
            <a:gdLst/>
            <a:ahLst/>
            <a:cxnLst/>
            <a:rect l="l" t="t" r="r" b="b"/>
            <a:pathLst>
              <a:path w="5231130" h="2014220">
                <a:moveTo>
                  <a:pt x="1880066" y="223027"/>
                </a:moveTo>
                <a:lnTo>
                  <a:pt x="1305640" y="1044148"/>
                </a:lnTo>
                <a:lnTo>
                  <a:pt x="1305640" y="1829779"/>
                </a:lnTo>
                <a:lnTo>
                  <a:pt x="1302534" y="1858615"/>
                </a:lnTo>
                <a:lnTo>
                  <a:pt x="1277683" y="1908306"/>
                </a:lnTo>
                <a:lnTo>
                  <a:pt x="1230720" y="1945983"/>
                </a:lnTo>
                <a:lnTo>
                  <a:pt x="1178069" y="1965209"/>
                </a:lnTo>
                <a:lnTo>
                  <a:pt x="1150634" y="1967613"/>
                </a:lnTo>
                <a:lnTo>
                  <a:pt x="758424" y="1967613"/>
                </a:lnTo>
                <a:lnTo>
                  <a:pt x="704139" y="1957999"/>
                </a:lnTo>
                <a:lnTo>
                  <a:pt x="653705" y="1929162"/>
                </a:lnTo>
                <a:lnTo>
                  <a:pt x="617767" y="1884791"/>
                </a:lnTo>
                <a:lnTo>
                  <a:pt x="605783" y="1829779"/>
                </a:lnTo>
                <a:lnTo>
                  <a:pt x="605783" y="1044148"/>
                </a:lnTo>
                <a:lnTo>
                  <a:pt x="31357" y="223027"/>
                </a:lnTo>
                <a:lnTo>
                  <a:pt x="17640" y="210123"/>
                </a:lnTo>
                <a:lnTo>
                  <a:pt x="7840" y="193300"/>
                </a:lnTo>
                <a:lnTo>
                  <a:pt x="1960" y="172558"/>
                </a:lnTo>
                <a:lnTo>
                  <a:pt x="0" y="147896"/>
                </a:lnTo>
                <a:lnTo>
                  <a:pt x="2330" y="121533"/>
                </a:lnTo>
                <a:lnTo>
                  <a:pt x="20969" y="77460"/>
                </a:lnTo>
                <a:lnTo>
                  <a:pt x="56684" y="45256"/>
                </a:lnTo>
                <a:lnTo>
                  <a:pt x="98391" y="28691"/>
                </a:lnTo>
                <a:lnTo>
                  <a:pt x="120688" y="26621"/>
                </a:lnTo>
                <a:lnTo>
                  <a:pt x="137847" y="26621"/>
                </a:lnTo>
                <a:lnTo>
                  <a:pt x="530664" y="26621"/>
                </a:lnTo>
                <a:lnTo>
                  <a:pt x="562009" y="26621"/>
                </a:lnTo>
                <a:lnTo>
                  <a:pt x="572218" y="27175"/>
                </a:lnTo>
                <a:lnTo>
                  <a:pt x="620839" y="40930"/>
                </a:lnTo>
                <a:lnTo>
                  <a:pt x="651340" y="72764"/>
                </a:lnTo>
                <a:lnTo>
                  <a:pt x="954232" y="513496"/>
                </a:lnTo>
                <a:lnTo>
                  <a:pt x="1274282" y="72764"/>
                </a:lnTo>
                <a:lnTo>
                  <a:pt x="1308742" y="38157"/>
                </a:lnTo>
                <a:lnTo>
                  <a:pt x="1349414" y="26621"/>
                </a:lnTo>
                <a:lnTo>
                  <a:pt x="1378394" y="26621"/>
                </a:lnTo>
                <a:lnTo>
                  <a:pt x="1773576" y="26621"/>
                </a:lnTo>
                <a:lnTo>
                  <a:pt x="1787776" y="26621"/>
                </a:lnTo>
                <a:lnTo>
                  <a:pt x="1811256" y="28691"/>
                </a:lnTo>
                <a:lnTo>
                  <a:pt x="1853556" y="45256"/>
                </a:lnTo>
                <a:lnTo>
                  <a:pt x="1888424" y="77460"/>
                </a:lnTo>
                <a:lnTo>
                  <a:pt x="1906756" y="121533"/>
                </a:lnTo>
                <a:lnTo>
                  <a:pt x="1909046" y="147896"/>
                </a:lnTo>
                <a:lnTo>
                  <a:pt x="1908529" y="159802"/>
                </a:lnTo>
                <a:lnTo>
                  <a:pt x="1896369" y="202507"/>
                </a:lnTo>
                <a:lnTo>
                  <a:pt x="1886019" y="217592"/>
                </a:lnTo>
                <a:lnTo>
                  <a:pt x="1880066" y="223027"/>
                </a:lnTo>
                <a:close/>
              </a:path>
              <a:path w="5231130" h="2014220">
                <a:moveTo>
                  <a:pt x="2781433" y="0"/>
                </a:moveTo>
                <a:lnTo>
                  <a:pt x="2832000" y="1544"/>
                </a:lnTo>
                <a:lnTo>
                  <a:pt x="2881942" y="6178"/>
                </a:lnTo>
                <a:lnTo>
                  <a:pt x="2931257" y="13902"/>
                </a:lnTo>
                <a:lnTo>
                  <a:pt x="2979947" y="24715"/>
                </a:lnTo>
                <a:lnTo>
                  <a:pt x="3028011" y="38617"/>
                </a:lnTo>
                <a:lnTo>
                  <a:pt x="3075449" y="55608"/>
                </a:lnTo>
                <a:lnTo>
                  <a:pt x="3121921" y="75328"/>
                </a:lnTo>
                <a:lnTo>
                  <a:pt x="3166685" y="97414"/>
                </a:lnTo>
                <a:lnTo>
                  <a:pt x="3209740" y="121866"/>
                </a:lnTo>
                <a:lnTo>
                  <a:pt x="3251085" y="148685"/>
                </a:lnTo>
                <a:lnTo>
                  <a:pt x="3290721" y="177869"/>
                </a:lnTo>
                <a:lnTo>
                  <a:pt x="3328649" y="209421"/>
                </a:lnTo>
                <a:lnTo>
                  <a:pt x="3364619" y="243075"/>
                </a:lnTo>
                <a:lnTo>
                  <a:pt x="3397994" y="278571"/>
                </a:lnTo>
                <a:lnTo>
                  <a:pt x="3428773" y="315906"/>
                </a:lnTo>
                <a:lnTo>
                  <a:pt x="3456957" y="355082"/>
                </a:lnTo>
                <a:lnTo>
                  <a:pt x="3482547" y="396099"/>
                </a:lnTo>
                <a:lnTo>
                  <a:pt x="3505541" y="438956"/>
                </a:lnTo>
                <a:lnTo>
                  <a:pt x="3525604" y="483078"/>
                </a:lnTo>
                <a:lnTo>
                  <a:pt x="3542020" y="528285"/>
                </a:lnTo>
                <a:lnTo>
                  <a:pt x="3554787" y="574577"/>
                </a:lnTo>
                <a:lnTo>
                  <a:pt x="3563907" y="621953"/>
                </a:lnTo>
                <a:lnTo>
                  <a:pt x="3569379" y="670414"/>
                </a:lnTo>
                <a:lnTo>
                  <a:pt x="3571203" y="719959"/>
                </a:lnTo>
                <a:lnTo>
                  <a:pt x="3571203" y="1271909"/>
                </a:lnTo>
                <a:lnTo>
                  <a:pt x="3569379" y="1323181"/>
                </a:lnTo>
                <a:lnTo>
                  <a:pt x="3563907" y="1373270"/>
                </a:lnTo>
                <a:lnTo>
                  <a:pt x="3554787" y="1422175"/>
                </a:lnTo>
                <a:lnTo>
                  <a:pt x="3542020" y="1469896"/>
                </a:lnTo>
                <a:lnTo>
                  <a:pt x="3525604" y="1516432"/>
                </a:lnTo>
                <a:lnTo>
                  <a:pt x="3505541" y="1561785"/>
                </a:lnTo>
                <a:lnTo>
                  <a:pt x="3482547" y="1605610"/>
                </a:lnTo>
                <a:lnTo>
                  <a:pt x="3456957" y="1647563"/>
                </a:lnTo>
                <a:lnTo>
                  <a:pt x="3428773" y="1687644"/>
                </a:lnTo>
                <a:lnTo>
                  <a:pt x="3397994" y="1725852"/>
                </a:lnTo>
                <a:lnTo>
                  <a:pt x="3364619" y="1762188"/>
                </a:lnTo>
                <a:lnTo>
                  <a:pt x="3328649" y="1796651"/>
                </a:lnTo>
                <a:lnTo>
                  <a:pt x="3290721" y="1828939"/>
                </a:lnTo>
                <a:lnTo>
                  <a:pt x="3251085" y="1858763"/>
                </a:lnTo>
                <a:lnTo>
                  <a:pt x="3209740" y="1886123"/>
                </a:lnTo>
                <a:lnTo>
                  <a:pt x="3166685" y="1911018"/>
                </a:lnTo>
                <a:lnTo>
                  <a:pt x="3121921" y="1933449"/>
                </a:lnTo>
                <a:lnTo>
                  <a:pt x="3075449" y="1953414"/>
                </a:lnTo>
                <a:lnTo>
                  <a:pt x="3028011" y="1970406"/>
                </a:lnTo>
                <a:lnTo>
                  <a:pt x="2979947" y="1984308"/>
                </a:lnTo>
                <a:lnTo>
                  <a:pt x="2931257" y="1995121"/>
                </a:lnTo>
                <a:lnTo>
                  <a:pt x="2881942" y="2002844"/>
                </a:lnTo>
                <a:lnTo>
                  <a:pt x="2832000" y="2007478"/>
                </a:lnTo>
                <a:lnTo>
                  <a:pt x="2781433" y="2009023"/>
                </a:lnTo>
                <a:lnTo>
                  <a:pt x="2732298" y="2007478"/>
                </a:lnTo>
                <a:lnTo>
                  <a:pt x="2683491" y="2002844"/>
                </a:lnTo>
                <a:lnTo>
                  <a:pt x="2635013" y="1995121"/>
                </a:lnTo>
                <a:lnTo>
                  <a:pt x="2586864" y="1984308"/>
                </a:lnTo>
                <a:lnTo>
                  <a:pt x="2539044" y="1970406"/>
                </a:lnTo>
                <a:lnTo>
                  <a:pt x="2491552" y="1953414"/>
                </a:lnTo>
                <a:lnTo>
                  <a:pt x="2445215" y="1933449"/>
                </a:lnTo>
                <a:lnTo>
                  <a:pt x="2400455" y="1911018"/>
                </a:lnTo>
                <a:lnTo>
                  <a:pt x="2357271" y="1886123"/>
                </a:lnTo>
                <a:lnTo>
                  <a:pt x="2315663" y="1858763"/>
                </a:lnTo>
                <a:lnTo>
                  <a:pt x="2275631" y="1828939"/>
                </a:lnTo>
                <a:lnTo>
                  <a:pt x="2237176" y="1796651"/>
                </a:lnTo>
                <a:lnTo>
                  <a:pt x="2200976" y="1762188"/>
                </a:lnTo>
                <a:lnTo>
                  <a:pt x="2167305" y="1725852"/>
                </a:lnTo>
                <a:lnTo>
                  <a:pt x="2136163" y="1687644"/>
                </a:lnTo>
                <a:lnTo>
                  <a:pt x="2107551" y="1647563"/>
                </a:lnTo>
                <a:lnTo>
                  <a:pt x="2081470" y="1605610"/>
                </a:lnTo>
                <a:lnTo>
                  <a:pt x="2057919" y="1561785"/>
                </a:lnTo>
                <a:lnTo>
                  <a:pt x="2037676" y="1516432"/>
                </a:lnTo>
                <a:lnTo>
                  <a:pt x="2021112" y="1469896"/>
                </a:lnTo>
                <a:lnTo>
                  <a:pt x="2008229" y="1422175"/>
                </a:lnTo>
                <a:lnTo>
                  <a:pt x="1999026" y="1373270"/>
                </a:lnTo>
                <a:lnTo>
                  <a:pt x="1993504" y="1323181"/>
                </a:lnTo>
                <a:lnTo>
                  <a:pt x="1991664" y="1271909"/>
                </a:lnTo>
                <a:lnTo>
                  <a:pt x="1991664" y="719959"/>
                </a:lnTo>
                <a:lnTo>
                  <a:pt x="1993504" y="670414"/>
                </a:lnTo>
                <a:lnTo>
                  <a:pt x="1999026" y="621953"/>
                </a:lnTo>
                <a:lnTo>
                  <a:pt x="2008229" y="574577"/>
                </a:lnTo>
                <a:lnTo>
                  <a:pt x="2021112" y="528285"/>
                </a:lnTo>
                <a:lnTo>
                  <a:pt x="2037676" y="483078"/>
                </a:lnTo>
                <a:lnTo>
                  <a:pt x="2057919" y="438956"/>
                </a:lnTo>
                <a:lnTo>
                  <a:pt x="2081470" y="396099"/>
                </a:lnTo>
                <a:lnTo>
                  <a:pt x="2107551" y="355082"/>
                </a:lnTo>
                <a:lnTo>
                  <a:pt x="2136163" y="315906"/>
                </a:lnTo>
                <a:lnTo>
                  <a:pt x="2167305" y="278571"/>
                </a:lnTo>
                <a:lnTo>
                  <a:pt x="2200976" y="243075"/>
                </a:lnTo>
                <a:lnTo>
                  <a:pt x="2237176" y="209421"/>
                </a:lnTo>
                <a:lnTo>
                  <a:pt x="2275631" y="177869"/>
                </a:lnTo>
                <a:lnTo>
                  <a:pt x="2315663" y="148685"/>
                </a:lnTo>
                <a:lnTo>
                  <a:pt x="2357271" y="121866"/>
                </a:lnTo>
                <a:lnTo>
                  <a:pt x="2400455" y="97414"/>
                </a:lnTo>
                <a:lnTo>
                  <a:pt x="2445215" y="75328"/>
                </a:lnTo>
                <a:lnTo>
                  <a:pt x="2491552" y="55608"/>
                </a:lnTo>
                <a:lnTo>
                  <a:pt x="2539044" y="38617"/>
                </a:lnTo>
                <a:lnTo>
                  <a:pt x="2586864" y="24715"/>
                </a:lnTo>
                <a:lnTo>
                  <a:pt x="2635013" y="13902"/>
                </a:lnTo>
                <a:lnTo>
                  <a:pt x="2683491" y="6178"/>
                </a:lnTo>
                <a:lnTo>
                  <a:pt x="2732298" y="1544"/>
                </a:lnTo>
                <a:lnTo>
                  <a:pt x="2781433" y="0"/>
                </a:lnTo>
                <a:close/>
              </a:path>
              <a:path w="5231130" h="2014220">
                <a:moveTo>
                  <a:pt x="2943532" y="1247654"/>
                </a:moveTo>
                <a:lnTo>
                  <a:pt x="2943532" y="763144"/>
                </a:lnTo>
                <a:lnTo>
                  <a:pt x="2940499" y="731717"/>
                </a:lnTo>
                <a:lnTo>
                  <a:pt x="2916242" y="675516"/>
                </a:lnTo>
                <a:lnTo>
                  <a:pt x="2869950" y="630038"/>
                </a:lnTo>
                <a:lnTo>
                  <a:pt x="2813156" y="606374"/>
                </a:lnTo>
                <a:lnTo>
                  <a:pt x="2781433" y="603416"/>
                </a:lnTo>
                <a:lnTo>
                  <a:pt x="2748785" y="606374"/>
                </a:lnTo>
                <a:lnTo>
                  <a:pt x="2691696" y="630038"/>
                </a:lnTo>
                <a:lnTo>
                  <a:pt x="2647327" y="675516"/>
                </a:lnTo>
                <a:lnTo>
                  <a:pt x="2624557" y="731717"/>
                </a:lnTo>
                <a:lnTo>
                  <a:pt x="2621711" y="763144"/>
                </a:lnTo>
                <a:lnTo>
                  <a:pt x="2621711" y="1247654"/>
                </a:lnTo>
                <a:lnTo>
                  <a:pt x="2633094" y="1305186"/>
                </a:lnTo>
                <a:lnTo>
                  <a:pt x="2667256" y="1355912"/>
                </a:lnTo>
                <a:lnTo>
                  <a:pt x="2718873" y="1391406"/>
                </a:lnTo>
                <a:lnTo>
                  <a:pt x="2781433" y="1403239"/>
                </a:lnTo>
                <a:lnTo>
                  <a:pt x="2813156" y="1400281"/>
                </a:lnTo>
                <a:lnTo>
                  <a:pt x="2869950" y="1376616"/>
                </a:lnTo>
                <a:lnTo>
                  <a:pt x="2916242" y="1331400"/>
                </a:lnTo>
                <a:lnTo>
                  <a:pt x="2940499" y="1277270"/>
                </a:lnTo>
                <a:lnTo>
                  <a:pt x="2943532" y="1247654"/>
                </a:lnTo>
                <a:close/>
              </a:path>
              <a:path w="5231130" h="2014220">
                <a:moveTo>
                  <a:pt x="5087811" y="33720"/>
                </a:moveTo>
                <a:lnTo>
                  <a:pt x="5142237" y="44664"/>
                </a:lnTo>
                <a:lnTo>
                  <a:pt x="5188383" y="77497"/>
                </a:lnTo>
                <a:lnTo>
                  <a:pt x="5220332" y="124824"/>
                </a:lnTo>
                <a:lnTo>
                  <a:pt x="5230982" y="179250"/>
                </a:lnTo>
                <a:lnTo>
                  <a:pt x="5230982" y="1306220"/>
                </a:lnTo>
                <a:lnTo>
                  <a:pt x="5226952" y="1354978"/>
                </a:lnTo>
                <a:lnTo>
                  <a:pt x="5219605" y="1402650"/>
                </a:lnTo>
                <a:lnTo>
                  <a:pt x="5208940" y="1449237"/>
                </a:lnTo>
                <a:lnTo>
                  <a:pt x="5194955" y="1494741"/>
                </a:lnTo>
                <a:lnTo>
                  <a:pt x="5177651" y="1539160"/>
                </a:lnTo>
                <a:lnTo>
                  <a:pt x="5157026" y="1582496"/>
                </a:lnTo>
                <a:lnTo>
                  <a:pt x="5133710" y="1624414"/>
                </a:lnTo>
                <a:lnTo>
                  <a:pt x="5107928" y="1664590"/>
                </a:lnTo>
                <a:lnTo>
                  <a:pt x="5079681" y="1703025"/>
                </a:lnTo>
                <a:lnTo>
                  <a:pt x="5048968" y="1739719"/>
                </a:lnTo>
                <a:lnTo>
                  <a:pt x="5015790" y="1774670"/>
                </a:lnTo>
                <a:lnTo>
                  <a:pt x="4980146" y="1807879"/>
                </a:lnTo>
                <a:lnTo>
                  <a:pt x="4942644" y="1839039"/>
                </a:lnTo>
                <a:lnTo>
                  <a:pt x="4903500" y="1867830"/>
                </a:lnTo>
                <a:lnTo>
                  <a:pt x="4862714" y="1894255"/>
                </a:lnTo>
                <a:lnTo>
                  <a:pt x="4820286" y="1918313"/>
                </a:lnTo>
                <a:lnTo>
                  <a:pt x="4776214" y="1940005"/>
                </a:lnTo>
                <a:lnTo>
                  <a:pt x="4730499" y="1959331"/>
                </a:lnTo>
                <a:lnTo>
                  <a:pt x="4683845" y="1975963"/>
                </a:lnTo>
                <a:lnTo>
                  <a:pt x="4636566" y="1989569"/>
                </a:lnTo>
                <a:lnTo>
                  <a:pt x="4588662" y="2000150"/>
                </a:lnTo>
                <a:lnTo>
                  <a:pt x="4540135" y="2007707"/>
                </a:lnTo>
                <a:lnTo>
                  <a:pt x="4490985" y="2012241"/>
                </a:lnTo>
                <a:lnTo>
                  <a:pt x="4441212" y="2013752"/>
                </a:lnTo>
                <a:lnTo>
                  <a:pt x="4390629" y="2012142"/>
                </a:lnTo>
                <a:lnTo>
                  <a:pt x="4340639" y="2007311"/>
                </a:lnTo>
                <a:lnTo>
                  <a:pt x="4291242" y="1999260"/>
                </a:lnTo>
                <a:lnTo>
                  <a:pt x="4242438" y="1987988"/>
                </a:lnTo>
                <a:lnTo>
                  <a:pt x="4194225" y="1973494"/>
                </a:lnTo>
                <a:lnTo>
                  <a:pt x="4146602" y="1955778"/>
                </a:lnTo>
                <a:lnTo>
                  <a:pt x="4100326" y="1935089"/>
                </a:lnTo>
                <a:lnTo>
                  <a:pt x="4055758" y="1912067"/>
                </a:lnTo>
                <a:lnTo>
                  <a:pt x="4012901" y="1886713"/>
                </a:lnTo>
                <a:lnTo>
                  <a:pt x="3971753" y="1859025"/>
                </a:lnTo>
                <a:lnTo>
                  <a:pt x="3932317" y="1829004"/>
                </a:lnTo>
                <a:lnTo>
                  <a:pt x="3894591" y="1796651"/>
                </a:lnTo>
                <a:lnTo>
                  <a:pt x="3859143" y="1762188"/>
                </a:lnTo>
                <a:lnTo>
                  <a:pt x="3826160" y="1725852"/>
                </a:lnTo>
                <a:lnTo>
                  <a:pt x="3795643" y="1687644"/>
                </a:lnTo>
                <a:lnTo>
                  <a:pt x="3767592" y="1647563"/>
                </a:lnTo>
                <a:lnTo>
                  <a:pt x="3742007" y="1605610"/>
                </a:lnTo>
                <a:lnTo>
                  <a:pt x="3718887" y="1561785"/>
                </a:lnTo>
                <a:lnTo>
                  <a:pt x="3699003" y="1516515"/>
                </a:lnTo>
                <a:lnTo>
                  <a:pt x="3682733" y="1470224"/>
                </a:lnTo>
                <a:lnTo>
                  <a:pt x="3670079" y="1422914"/>
                </a:lnTo>
                <a:lnTo>
                  <a:pt x="3661039" y="1374584"/>
                </a:lnTo>
                <a:lnTo>
                  <a:pt x="3655615" y="1325235"/>
                </a:lnTo>
                <a:lnTo>
                  <a:pt x="3653807" y="1274867"/>
                </a:lnTo>
                <a:lnTo>
                  <a:pt x="3653807" y="123641"/>
                </a:lnTo>
                <a:lnTo>
                  <a:pt x="3668119" y="75501"/>
                </a:lnTo>
                <a:lnTo>
                  <a:pt x="3706756" y="42594"/>
                </a:lnTo>
                <a:lnTo>
                  <a:pt x="4269061" y="36086"/>
                </a:lnTo>
                <a:lnTo>
                  <a:pt x="4314977" y="50728"/>
                </a:lnTo>
                <a:lnTo>
                  <a:pt x="4347294" y="90216"/>
                </a:lnTo>
                <a:lnTo>
                  <a:pt x="4353651" y="1279599"/>
                </a:lnTo>
                <a:lnTo>
                  <a:pt x="4355611" y="1300418"/>
                </a:lnTo>
                <a:lnTo>
                  <a:pt x="4371291" y="1337390"/>
                </a:lnTo>
                <a:lnTo>
                  <a:pt x="4401571" y="1366748"/>
                </a:lnTo>
                <a:lnTo>
                  <a:pt x="4438252" y="1381832"/>
                </a:lnTo>
                <a:lnTo>
                  <a:pt x="4458370" y="1383717"/>
                </a:lnTo>
                <a:lnTo>
                  <a:pt x="4479224" y="1381832"/>
                </a:lnTo>
                <a:lnTo>
                  <a:pt x="4516492" y="1366748"/>
                </a:lnTo>
                <a:lnTo>
                  <a:pt x="4546881" y="1337390"/>
                </a:lnTo>
                <a:lnTo>
                  <a:pt x="4562851" y="1300418"/>
                </a:lnTo>
                <a:lnTo>
                  <a:pt x="4564847" y="1279599"/>
                </a:lnTo>
                <a:lnTo>
                  <a:pt x="4564847" y="179250"/>
                </a:lnTo>
                <a:lnTo>
                  <a:pt x="4567398" y="151150"/>
                </a:lnTo>
                <a:lnTo>
                  <a:pt x="4587811" y="100273"/>
                </a:lnTo>
                <a:lnTo>
                  <a:pt x="4627413" y="58345"/>
                </a:lnTo>
                <a:lnTo>
                  <a:pt x="4677105" y="36456"/>
                </a:lnTo>
                <a:lnTo>
                  <a:pt x="4705059" y="33720"/>
                </a:lnTo>
                <a:lnTo>
                  <a:pt x="5087811" y="33720"/>
                </a:lnTo>
                <a:close/>
              </a:path>
            </a:pathLst>
          </a:custGeom>
          <a:ln w="39377">
            <a:solidFill>
              <a:srgbClr val="FF6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33982" y="3445510"/>
            <a:ext cx="1713230" cy="1943735"/>
          </a:xfrm>
          <a:custGeom>
            <a:avLst/>
            <a:gdLst/>
            <a:ahLst/>
            <a:cxnLst/>
            <a:rect l="l" t="t" r="r" b="b"/>
            <a:pathLst>
              <a:path w="1713229" h="1943735">
                <a:moveTo>
                  <a:pt x="1543441" y="0"/>
                </a:moveTo>
                <a:lnTo>
                  <a:pt x="1608666" y="12423"/>
                </a:lnTo>
                <a:lnTo>
                  <a:pt x="1663535" y="49693"/>
                </a:lnTo>
                <a:lnTo>
                  <a:pt x="1700804" y="104562"/>
                </a:lnTo>
                <a:lnTo>
                  <a:pt x="1713227" y="169784"/>
                </a:lnTo>
                <a:lnTo>
                  <a:pt x="1713227" y="501664"/>
                </a:lnTo>
                <a:lnTo>
                  <a:pt x="1700804" y="565407"/>
                </a:lnTo>
                <a:lnTo>
                  <a:pt x="1663535" y="620572"/>
                </a:lnTo>
                <a:lnTo>
                  <a:pt x="1608666" y="658730"/>
                </a:lnTo>
                <a:lnTo>
                  <a:pt x="1543441" y="671449"/>
                </a:lnTo>
                <a:lnTo>
                  <a:pt x="1211568" y="671449"/>
                </a:lnTo>
                <a:lnTo>
                  <a:pt x="1203029" y="672484"/>
                </a:lnTo>
                <a:lnTo>
                  <a:pt x="1196928" y="675590"/>
                </a:lnTo>
                <a:lnTo>
                  <a:pt x="1193266" y="680766"/>
                </a:lnTo>
                <a:lnTo>
                  <a:pt x="1192046" y="688013"/>
                </a:lnTo>
                <a:lnTo>
                  <a:pt x="1192046" y="1773568"/>
                </a:lnTo>
                <a:lnTo>
                  <a:pt x="1188940" y="1806513"/>
                </a:lnTo>
                <a:lnTo>
                  <a:pt x="1164094" y="1865972"/>
                </a:lnTo>
                <a:lnTo>
                  <a:pt x="1116249" y="1914741"/>
                </a:lnTo>
                <a:lnTo>
                  <a:pt x="1056497" y="1940175"/>
                </a:lnTo>
                <a:lnTo>
                  <a:pt x="1022853" y="1943354"/>
                </a:lnTo>
                <a:lnTo>
                  <a:pt x="693338" y="1943354"/>
                </a:lnTo>
                <a:lnTo>
                  <a:pt x="626340" y="1930638"/>
                </a:lnTo>
                <a:lnTo>
                  <a:pt x="570879" y="1892487"/>
                </a:lnTo>
                <a:lnTo>
                  <a:pt x="533609" y="1837314"/>
                </a:lnTo>
                <a:lnTo>
                  <a:pt x="521186" y="1773568"/>
                </a:lnTo>
                <a:lnTo>
                  <a:pt x="521186" y="688013"/>
                </a:lnTo>
                <a:lnTo>
                  <a:pt x="521186" y="676971"/>
                </a:lnTo>
                <a:lnTo>
                  <a:pt x="515468" y="671449"/>
                </a:lnTo>
                <a:lnTo>
                  <a:pt x="504030" y="671449"/>
                </a:lnTo>
                <a:lnTo>
                  <a:pt x="169785" y="671449"/>
                </a:lnTo>
                <a:lnTo>
                  <a:pt x="106041" y="658730"/>
                </a:lnTo>
                <a:lnTo>
                  <a:pt x="50876" y="620572"/>
                </a:lnTo>
                <a:lnTo>
                  <a:pt x="12718" y="565407"/>
                </a:lnTo>
                <a:lnTo>
                  <a:pt x="0" y="501664"/>
                </a:lnTo>
                <a:lnTo>
                  <a:pt x="0" y="169784"/>
                </a:lnTo>
                <a:lnTo>
                  <a:pt x="12718" y="104562"/>
                </a:lnTo>
                <a:lnTo>
                  <a:pt x="50876" y="49693"/>
                </a:lnTo>
                <a:lnTo>
                  <a:pt x="106041" y="12423"/>
                </a:lnTo>
                <a:lnTo>
                  <a:pt x="169785" y="0"/>
                </a:lnTo>
                <a:lnTo>
                  <a:pt x="1543441" y="0"/>
                </a:lnTo>
                <a:close/>
              </a:path>
            </a:pathLst>
          </a:custGeom>
          <a:ln w="39377">
            <a:solidFill>
              <a:srgbClr val="B1EC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06919" y="3438411"/>
            <a:ext cx="1549400" cy="1950720"/>
          </a:xfrm>
          <a:custGeom>
            <a:avLst/>
            <a:gdLst/>
            <a:ahLst/>
            <a:cxnLst/>
            <a:rect l="l" t="t" r="r" b="b"/>
            <a:pathLst>
              <a:path w="1549400" h="1950720">
                <a:moveTo>
                  <a:pt x="1366560" y="0"/>
                </a:moveTo>
                <a:lnTo>
                  <a:pt x="1437701" y="13014"/>
                </a:lnTo>
                <a:lnTo>
                  <a:pt x="1496125" y="52059"/>
                </a:lnTo>
                <a:lnTo>
                  <a:pt x="1535612" y="109886"/>
                </a:lnTo>
                <a:lnTo>
                  <a:pt x="1548775" y="179250"/>
                </a:lnTo>
                <a:lnTo>
                  <a:pt x="1548775" y="1768845"/>
                </a:lnTo>
                <a:lnTo>
                  <a:pt x="1535612" y="1838499"/>
                </a:lnTo>
                <a:lnTo>
                  <a:pt x="1496125" y="1897209"/>
                </a:lnTo>
                <a:lnTo>
                  <a:pt x="1437701" y="1937146"/>
                </a:lnTo>
                <a:lnTo>
                  <a:pt x="1366560" y="1950454"/>
                </a:lnTo>
                <a:lnTo>
                  <a:pt x="1061303" y="1950454"/>
                </a:lnTo>
                <a:lnTo>
                  <a:pt x="991943" y="1937146"/>
                </a:lnTo>
                <a:lnTo>
                  <a:pt x="934115" y="1897209"/>
                </a:lnTo>
                <a:lnTo>
                  <a:pt x="895071" y="1838499"/>
                </a:lnTo>
                <a:lnTo>
                  <a:pt x="882059" y="1768845"/>
                </a:lnTo>
                <a:lnTo>
                  <a:pt x="882059" y="1339941"/>
                </a:lnTo>
                <a:lnTo>
                  <a:pt x="880542" y="1329773"/>
                </a:lnTo>
                <a:lnTo>
                  <a:pt x="875991" y="1321156"/>
                </a:lnTo>
                <a:lnTo>
                  <a:pt x="868409" y="1314093"/>
                </a:lnTo>
                <a:lnTo>
                  <a:pt x="857795" y="1308583"/>
                </a:lnTo>
                <a:lnTo>
                  <a:pt x="690967" y="1308583"/>
                </a:lnTo>
                <a:lnTo>
                  <a:pt x="680176" y="1313209"/>
                </a:lnTo>
                <a:lnTo>
                  <a:pt x="672042" y="1319976"/>
                </a:lnTo>
                <a:lnTo>
                  <a:pt x="666568" y="1328886"/>
                </a:lnTo>
                <a:lnTo>
                  <a:pt x="663757" y="1339941"/>
                </a:lnTo>
                <a:lnTo>
                  <a:pt x="663757" y="1768845"/>
                </a:lnTo>
                <a:lnTo>
                  <a:pt x="660504" y="1805040"/>
                </a:lnTo>
                <a:lnTo>
                  <a:pt x="634477" y="1869222"/>
                </a:lnTo>
                <a:lnTo>
                  <a:pt x="584228" y="1920507"/>
                </a:lnTo>
                <a:lnTo>
                  <a:pt x="520634" y="1947127"/>
                </a:lnTo>
                <a:lnTo>
                  <a:pt x="484513" y="1950454"/>
                </a:lnTo>
                <a:lnTo>
                  <a:pt x="179256" y="1950454"/>
                </a:lnTo>
                <a:lnTo>
                  <a:pt x="109886" y="1937146"/>
                </a:lnTo>
                <a:lnTo>
                  <a:pt x="52056" y="1897209"/>
                </a:lnTo>
                <a:lnTo>
                  <a:pt x="13017" y="1838499"/>
                </a:lnTo>
                <a:lnTo>
                  <a:pt x="0" y="1768845"/>
                </a:lnTo>
                <a:lnTo>
                  <a:pt x="0" y="179250"/>
                </a:lnTo>
                <a:lnTo>
                  <a:pt x="13017" y="109886"/>
                </a:lnTo>
                <a:lnTo>
                  <a:pt x="52056" y="52059"/>
                </a:lnTo>
                <a:lnTo>
                  <a:pt x="109886" y="13014"/>
                </a:lnTo>
                <a:lnTo>
                  <a:pt x="179256" y="0"/>
                </a:lnTo>
                <a:lnTo>
                  <a:pt x="484513" y="0"/>
                </a:lnTo>
                <a:lnTo>
                  <a:pt x="553872" y="13014"/>
                </a:lnTo>
                <a:lnTo>
                  <a:pt x="611701" y="52059"/>
                </a:lnTo>
                <a:lnTo>
                  <a:pt x="650744" y="109886"/>
                </a:lnTo>
                <a:lnTo>
                  <a:pt x="663757" y="179250"/>
                </a:lnTo>
                <a:lnTo>
                  <a:pt x="663757" y="612882"/>
                </a:lnTo>
                <a:lnTo>
                  <a:pt x="667455" y="623789"/>
                </a:lnTo>
                <a:lnTo>
                  <a:pt x="673223" y="632257"/>
                </a:lnTo>
                <a:lnTo>
                  <a:pt x="681059" y="638283"/>
                </a:lnTo>
                <a:lnTo>
                  <a:pt x="690967" y="641870"/>
                </a:lnTo>
                <a:lnTo>
                  <a:pt x="857795" y="641870"/>
                </a:lnTo>
                <a:lnTo>
                  <a:pt x="868409" y="638136"/>
                </a:lnTo>
                <a:lnTo>
                  <a:pt x="875991" y="631665"/>
                </a:lnTo>
                <a:lnTo>
                  <a:pt x="880542" y="622458"/>
                </a:lnTo>
                <a:lnTo>
                  <a:pt x="882059" y="610516"/>
                </a:lnTo>
                <a:lnTo>
                  <a:pt x="882059" y="179250"/>
                </a:lnTo>
                <a:lnTo>
                  <a:pt x="885312" y="143126"/>
                </a:lnTo>
                <a:lnTo>
                  <a:pt x="911339" y="79531"/>
                </a:lnTo>
                <a:lnTo>
                  <a:pt x="961588" y="29283"/>
                </a:lnTo>
                <a:lnTo>
                  <a:pt x="1025182" y="3253"/>
                </a:lnTo>
                <a:lnTo>
                  <a:pt x="1061303" y="0"/>
                </a:lnTo>
                <a:lnTo>
                  <a:pt x="1366560" y="0"/>
                </a:lnTo>
                <a:close/>
              </a:path>
            </a:pathLst>
          </a:custGeom>
          <a:ln w="39377">
            <a:solidFill>
              <a:srgbClr val="B1EC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76496" y="3455567"/>
            <a:ext cx="1811655" cy="1929130"/>
          </a:xfrm>
          <a:custGeom>
            <a:avLst/>
            <a:gdLst/>
            <a:ahLst/>
            <a:cxnLst/>
            <a:rect l="l" t="t" r="r" b="b"/>
            <a:pathLst>
              <a:path w="1811654" h="1929129">
                <a:moveTo>
                  <a:pt x="1807439" y="1725060"/>
                </a:moveTo>
                <a:lnTo>
                  <a:pt x="1811507" y="1751606"/>
                </a:lnTo>
                <a:lnTo>
                  <a:pt x="1811287" y="1778005"/>
                </a:lnTo>
                <a:lnTo>
                  <a:pt x="1806779" y="1804256"/>
                </a:lnTo>
                <a:lnTo>
                  <a:pt x="1785373" y="1854802"/>
                </a:lnTo>
                <a:lnTo>
                  <a:pt x="1750171" y="1894143"/>
                </a:lnTo>
                <a:lnTo>
                  <a:pt x="1711274" y="1917585"/>
                </a:lnTo>
                <a:lnTo>
                  <a:pt x="1654810" y="1928569"/>
                </a:lnTo>
                <a:lnTo>
                  <a:pt x="1325302" y="1928569"/>
                </a:lnTo>
                <a:lnTo>
                  <a:pt x="1265845" y="1918365"/>
                </a:lnTo>
                <a:lnTo>
                  <a:pt x="1223542" y="1887753"/>
                </a:lnTo>
                <a:lnTo>
                  <a:pt x="1191600" y="1839681"/>
                </a:lnTo>
                <a:lnTo>
                  <a:pt x="1163204" y="1778305"/>
                </a:lnTo>
                <a:lnTo>
                  <a:pt x="1090436" y="1589590"/>
                </a:lnTo>
                <a:lnTo>
                  <a:pt x="719519" y="1589590"/>
                </a:lnTo>
                <a:lnTo>
                  <a:pt x="649116" y="1778305"/>
                </a:lnTo>
                <a:lnTo>
                  <a:pt x="620725" y="1839386"/>
                </a:lnTo>
                <a:lnTo>
                  <a:pt x="588778" y="1886565"/>
                </a:lnTo>
                <a:lnTo>
                  <a:pt x="546475" y="1916294"/>
                </a:lnTo>
                <a:lnTo>
                  <a:pt x="487017" y="1926204"/>
                </a:lnTo>
                <a:lnTo>
                  <a:pt x="157509" y="1926204"/>
                </a:lnTo>
                <a:lnTo>
                  <a:pt x="107264" y="1919211"/>
                </a:lnTo>
                <a:lnTo>
                  <a:pt x="69329" y="1899761"/>
                </a:lnTo>
                <a:lnTo>
                  <a:pt x="29984" y="1860425"/>
                </a:lnTo>
                <a:lnTo>
                  <a:pt x="5324" y="1807665"/>
                </a:lnTo>
                <a:lnTo>
                  <a:pt x="0" y="1751463"/>
                </a:lnTo>
                <a:lnTo>
                  <a:pt x="4881" y="1722696"/>
                </a:lnTo>
                <a:lnTo>
                  <a:pt x="440879" y="120683"/>
                </a:lnTo>
                <a:lnTo>
                  <a:pt x="445129" y="104562"/>
                </a:lnTo>
                <a:lnTo>
                  <a:pt x="466319" y="65074"/>
                </a:lnTo>
                <a:lnTo>
                  <a:pt x="493162" y="37898"/>
                </a:lnTo>
                <a:lnTo>
                  <a:pt x="544555" y="7838"/>
                </a:lnTo>
                <a:lnTo>
                  <a:pt x="595871" y="0"/>
                </a:lnTo>
                <a:lnTo>
                  <a:pt x="1230648" y="0"/>
                </a:lnTo>
                <a:lnTo>
                  <a:pt x="1273240" y="5324"/>
                </a:lnTo>
                <a:lnTo>
                  <a:pt x="1319233" y="23219"/>
                </a:lnTo>
                <a:lnTo>
                  <a:pt x="1359351" y="60378"/>
                </a:lnTo>
                <a:lnTo>
                  <a:pt x="1382088" y="105302"/>
                </a:lnTo>
                <a:lnTo>
                  <a:pt x="1393071" y="145899"/>
                </a:lnTo>
                <a:lnTo>
                  <a:pt x="1395693" y="157361"/>
                </a:lnTo>
                <a:lnTo>
                  <a:pt x="1807439" y="1725060"/>
                </a:lnTo>
                <a:close/>
              </a:path>
              <a:path w="1811654" h="1929129">
                <a:moveTo>
                  <a:pt x="1020046" y="1029359"/>
                </a:moveTo>
                <a:lnTo>
                  <a:pt x="1052578" y="999927"/>
                </a:lnTo>
                <a:lnTo>
                  <a:pt x="1052873" y="991977"/>
                </a:lnTo>
                <a:lnTo>
                  <a:pt x="1051391" y="983807"/>
                </a:lnTo>
                <a:lnTo>
                  <a:pt x="988689" y="818754"/>
                </a:lnTo>
                <a:lnTo>
                  <a:pt x="937808" y="692746"/>
                </a:lnTo>
                <a:lnTo>
                  <a:pt x="905869" y="668492"/>
                </a:lnTo>
                <a:lnTo>
                  <a:pt x="895032" y="670008"/>
                </a:lnTo>
                <a:lnTo>
                  <a:pt x="825996" y="818754"/>
                </a:lnTo>
                <a:lnTo>
                  <a:pt x="763293" y="983807"/>
                </a:lnTo>
                <a:lnTo>
                  <a:pt x="759635" y="991977"/>
                </a:lnTo>
                <a:lnTo>
                  <a:pt x="778672" y="1025809"/>
                </a:lnTo>
                <a:lnTo>
                  <a:pt x="794651" y="1029359"/>
                </a:lnTo>
                <a:lnTo>
                  <a:pt x="1020046" y="1029359"/>
                </a:lnTo>
                <a:close/>
              </a:path>
            </a:pathLst>
          </a:custGeom>
          <a:ln w="39377">
            <a:solidFill>
              <a:srgbClr val="B1EC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09846" y="3447876"/>
            <a:ext cx="1592580" cy="1967864"/>
          </a:xfrm>
          <a:custGeom>
            <a:avLst/>
            <a:gdLst/>
            <a:ahLst/>
            <a:cxnLst/>
            <a:rect l="l" t="t" r="r" b="b"/>
            <a:pathLst>
              <a:path w="1592580" h="1967864">
                <a:moveTo>
                  <a:pt x="1415063" y="0"/>
                </a:moveTo>
                <a:lnTo>
                  <a:pt x="1484138" y="12719"/>
                </a:lnTo>
                <a:lnTo>
                  <a:pt x="1541075" y="50876"/>
                </a:lnTo>
                <a:lnTo>
                  <a:pt x="1579232" y="107224"/>
                </a:lnTo>
                <a:lnTo>
                  <a:pt x="1591955" y="174517"/>
                </a:lnTo>
                <a:lnTo>
                  <a:pt x="1591955" y="1793102"/>
                </a:lnTo>
                <a:lnTo>
                  <a:pt x="1579232" y="1860391"/>
                </a:lnTo>
                <a:lnTo>
                  <a:pt x="1541075" y="1916737"/>
                </a:lnTo>
                <a:lnTo>
                  <a:pt x="1484138" y="1954894"/>
                </a:lnTo>
                <a:lnTo>
                  <a:pt x="1415063" y="1967617"/>
                </a:lnTo>
                <a:lnTo>
                  <a:pt x="1109806" y="1967617"/>
                </a:lnTo>
                <a:lnTo>
                  <a:pt x="1055381" y="1959186"/>
                </a:lnTo>
                <a:lnTo>
                  <a:pt x="1008058" y="1933895"/>
                </a:lnTo>
                <a:lnTo>
                  <a:pt x="969900" y="1895885"/>
                </a:lnTo>
                <a:lnTo>
                  <a:pt x="942979" y="1849292"/>
                </a:lnTo>
                <a:lnTo>
                  <a:pt x="659015" y="1248245"/>
                </a:lnTo>
                <a:lnTo>
                  <a:pt x="659015" y="1793102"/>
                </a:lnTo>
                <a:lnTo>
                  <a:pt x="646298" y="1860391"/>
                </a:lnTo>
                <a:lnTo>
                  <a:pt x="608148" y="1916737"/>
                </a:lnTo>
                <a:lnTo>
                  <a:pt x="551201" y="1954894"/>
                </a:lnTo>
                <a:lnTo>
                  <a:pt x="482136" y="1967617"/>
                </a:lnTo>
                <a:lnTo>
                  <a:pt x="176879" y="1967617"/>
                </a:lnTo>
                <a:lnTo>
                  <a:pt x="109290" y="1954894"/>
                </a:lnTo>
                <a:lnTo>
                  <a:pt x="52056" y="1916737"/>
                </a:lnTo>
                <a:lnTo>
                  <a:pt x="13012" y="1860391"/>
                </a:lnTo>
                <a:lnTo>
                  <a:pt x="0" y="1793102"/>
                </a:lnTo>
                <a:lnTo>
                  <a:pt x="0" y="174517"/>
                </a:lnTo>
                <a:lnTo>
                  <a:pt x="13012" y="107224"/>
                </a:lnTo>
                <a:lnTo>
                  <a:pt x="52056" y="50876"/>
                </a:lnTo>
                <a:lnTo>
                  <a:pt x="109290" y="12719"/>
                </a:lnTo>
                <a:lnTo>
                  <a:pt x="176879" y="0"/>
                </a:lnTo>
                <a:lnTo>
                  <a:pt x="482136" y="0"/>
                </a:lnTo>
                <a:lnTo>
                  <a:pt x="535382" y="7986"/>
                </a:lnTo>
                <a:lnTo>
                  <a:pt x="583896" y="31945"/>
                </a:lnTo>
                <a:lnTo>
                  <a:pt x="623379" y="68180"/>
                </a:lnTo>
                <a:lnTo>
                  <a:pt x="649557" y="114176"/>
                </a:lnTo>
                <a:lnTo>
                  <a:pt x="932927" y="744214"/>
                </a:lnTo>
                <a:lnTo>
                  <a:pt x="932927" y="174517"/>
                </a:lnTo>
                <a:lnTo>
                  <a:pt x="946239" y="107224"/>
                </a:lnTo>
                <a:lnTo>
                  <a:pt x="986171" y="50876"/>
                </a:lnTo>
                <a:lnTo>
                  <a:pt x="1043702" y="12719"/>
                </a:lnTo>
                <a:lnTo>
                  <a:pt x="1109806" y="0"/>
                </a:lnTo>
                <a:lnTo>
                  <a:pt x="1415063" y="0"/>
                </a:lnTo>
                <a:close/>
              </a:path>
            </a:pathLst>
          </a:custGeom>
          <a:ln w="39377">
            <a:solidFill>
              <a:srgbClr val="B1EC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661637" y="3455567"/>
            <a:ext cx="1560830" cy="1931035"/>
          </a:xfrm>
          <a:custGeom>
            <a:avLst/>
            <a:gdLst/>
            <a:ahLst/>
            <a:cxnLst/>
            <a:rect l="l" t="t" r="r" b="b"/>
            <a:pathLst>
              <a:path w="1560830" h="1931035">
                <a:moveTo>
                  <a:pt x="1543439" y="1787775"/>
                </a:moveTo>
                <a:lnTo>
                  <a:pt x="1548247" y="1814025"/>
                </a:lnTo>
                <a:lnTo>
                  <a:pt x="1547877" y="1838945"/>
                </a:lnTo>
                <a:lnTo>
                  <a:pt x="1542330" y="1862535"/>
                </a:lnTo>
                <a:lnTo>
                  <a:pt x="1515004" y="1904093"/>
                </a:lnTo>
                <a:lnTo>
                  <a:pt x="1476256" y="1927161"/>
                </a:lnTo>
                <a:lnTo>
                  <a:pt x="1454108" y="1930933"/>
                </a:lnTo>
                <a:lnTo>
                  <a:pt x="1003330" y="1930933"/>
                </a:lnTo>
                <a:lnTo>
                  <a:pt x="959696" y="1923392"/>
                </a:lnTo>
                <a:lnTo>
                  <a:pt x="920837" y="1887267"/>
                </a:lnTo>
                <a:lnTo>
                  <a:pt x="886153" y="1804472"/>
                </a:lnTo>
                <a:lnTo>
                  <a:pt x="867519" y="1748073"/>
                </a:lnTo>
                <a:lnTo>
                  <a:pt x="850396" y="1696669"/>
                </a:lnTo>
                <a:lnTo>
                  <a:pt x="834786" y="1650261"/>
                </a:lnTo>
                <a:lnTo>
                  <a:pt x="820688" y="1608848"/>
                </a:lnTo>
                <a:lnTo>
                  <a:pt x="808103" y="1572432"/>
                </a:lnTo>
                <a:lnTo>
                  <a:pt x="791762" y="1524661"/>
                </a:lnTo>
                <a:lnTo>
                  <a:pt x="777637" y="1483102"/>
                </a:lnTo>
                <a:lnTo>
                  <a:pt x="765731" y="1447758"/>
                </a:lnTo>
                <a:lnTo>
                  <a:pt x="756047" y="1418628"/>
                </a:lnTo>
                <a:lnTo>
                  <a:pt x="747650" y="1393557"/>
                </a:lnTo>
                <a:lnTo>
                  <a:pt x="739624" y="1370408"/>
                </a:lnTo>
                <a:lnTo>
                  <a:pt x="731970" y="1349181"/>
                </a:lnTo>
                <a:lnTo>
                  <a:pt x="724689" y="1329878"/>
                </a:lnTo>
                <a:lnTo>
                  <a:pt x="721766" y="1321227"/>
                </a:lnTo>
                <a:lnTo>
                  <a:pt x="693482" y="1301336"/>
                </a:lnTo>
                <a:lnTo>
                  <a:pt x="687162" y="1301595"/>
                </a:lnTo>
                <a:lnTo>
                  <a:pt x="680915" y="1303262"/>
                </a:lnTo>
                <a:lnTo>
                  <a:pt x="674593" y="1304843"/>
                </a:lnTo>
                <a:lnTo>
                  <a:pt x="649557" y="1339943"/>
                </a:lnTo>
                <a:lnTo>
                  <a:pt x="649557" y="1822079"/>
                </a:lnTo>
                <a:lnTo>
                  <a:pt x="647488" y="1844227"/>
                </a:lnTo>
                <a:lnTo>
                  <a:pt x="630925" y="1882975"/>
                </a:lnTo>
                <a:lnTo>
                  <a:pt x="599308" y="1913298"/>
                </a:lnTo>
                <a:lnTo>
                  <a:pt x="559966" y="1928974"/>
                </a:lnTo>
                <a:lnTo>
                  <a:pt x="537745" y="1930933"/>
                </a:lnTo>
                <a:lnTo>
                  <a:pt x="111800" y="1930933"/>
                </a:lnTo>
                <a:lnTo>
                  <a:pt x="68914" y="1923097"/>
                </a:lnTo>
                <a:lnTo>
                  <a:pt x="32533" y="1899575"/>
                </a:lnTo>
                <a:lnTo>
                  <a:pt x="8130" y="1864526"/>
                </a:lnTo>
                <a:lnTo>
                  <a:pt x="0" y="1822079"/>
                </a:lnTo>
                <a:lnTo>
                  <a:pt x="0" y="111218"/>
                </a:lnTo>
                <a:lnTo>
                  <a:pt x="8130" y="68475"/>
                </a:lnTo>
                <a:lnTo>
                  <a:pt x="32533" y="32537"/>
                </a:lnTo>
                <a:lnTo>
                  <a:pt x="68914" y="8134"/>
                </a:lnTo>
                <a:lnTo>
                  <a:pt x="111800" y="0"/>
                </a:lnTo>
                <a:lnTo>
                  <a:pt x="537745" y="0"/>
                </a:lnTo>
                <a:lnTo>
                  <a:pt x="580487" y="8134"/>
                </a:lnTo>
                <a:lnTo>
                  <a:pt x="616430" y="32537"/>
                </a:lnTo>
                <a:lnTo>
                  <a:pt x="641277" y="68475"/>
                </a:lnTo>
                <a:lnTo>
                  <a:pt x="649557" y="111218"/>
                </a:lnTo>
                <a:lnTo>
                  <a:pt x="649557" y="632404"/>
                </a:lnTo>
                <a:lnTo>
                  <a:pt x="650593" y="642498"/>
                </a:lnTo>
                <a:lnTo>
                  <a:pt x="681500" y="668787"/>
                </a:lnTo>
                <a:lnTo>
                  <a:pt x="693332" y="670857"/>
                </a:lnTo>
                <a:lnTo>
                  <a:pt x="707492" y="669342"/>
                </a:lnTo>
                <a:lnTo>
                  <a:pt x="718622" y="664794"/>
                </a:lnTo>
                <a:lnTo>
                  <a:pt x="726719" y="657214"/>
                </a:lnTo>
                <a:lnTo>
                  <a:pt x="731783" y="646602"/>
                </a:lnTo>
                <a:lnTo>
                  <a:pt x="734944" y="640293"/>
                </a:lnTo>
                <a:lnTo>
                  <a:pt x="737308" y="634376"/>
                </a:lnTo>
                <a:lnTo>
                  <a:pt x="738889" y="628855"/>
                </a:lnTo>
                <a:lnTo>
                  <a:pt x="740861" y="622938"/>
                </a:lnTo>
                <a:lnTo>
                  <a:pt x="742631" y="617615"/>
                </a:lnTo>
                <a:lnTo>
                  <a:pt x="744212" y="612883"/>
                </a:lnTo>
                <a:lnTo>
                  <a:pt x="746723" y="606190"/>
                </a:lnTo>
                <a:lnTo>
                  <a:pt x="749532" y="598536"/>
                </a:lnTo>
                <a:lnTo>
                  <a:pt x="752640" y="589921"/>
                </a:lnTo>
                <a:lnTo>
                  <a:pt x="756047" y="580345"/>
                </a:lnTo>
                <a:lnTo>
                  <a:pt x="759482" y="570658"/>
                </a:lnTo>
                <a:lnTo>
                  <a:pt x="762696" y="562302"/>
                </a:lnTo>
                <a:lnTo>
                  <a:pt x="765689" y="555276"/>
                </a:lnTo>
                <a:lnTo>
                  <a:pt x="768463" y="549582"/>
                </a:lnTo>
                <a:lnTo>
                  <a:pt x="776193" y="527250"/>
                </a:lnTo>
                <a:lnTo>
                  <a:pt x="795416" y="471050"/>
                </a:lnTo>
                <a:lnTo>
                  <a:pt x="819043" y="401242"/>
                </a:lnTo>
                <a:lnTo>
                  <a:pt x="831172" y="365008"/>
                </a:lnTo>
                <a:lnTo>
                  <a:pt x="843301" y="328477"/>
                </a:lnTo>
                <a:lnTo>
                  <a:pt x="855430" y="291652"/>
                </a:lnTo>
                <a:lnTo>
                  <a:pt x="877469" y="223471"/>
                </a:lnTo>
                <a:lnTo>
                  <a:pt x="895070" y="166827"/>
                </a:lnTo>
                <a:lnTo>
                  <a:pt x="902057" y="144568"/>
                </a:lnTo>
                <a:lnTo>
                  <a:pt x="930006" y="68328"/>
                </a:lnTo>
                <a:lnTo>
                  <a:pt x="954964" y="34312"/>
                </a:lnTo>
                <a:lnTo>
                  <a:pt x="1022852" y="7099"/>
                </a:lnTo>
                <a:lnTo>
                  <a:pt x="1449379" y="7099"/>
                </a:lnTo>
                <a:lnTo>
                  <a:pt x="1491677" y="14937"/>
                </a:lnTo>
                <a:lnTo>
                  <a:pt x="1527470" y="38452"/>
                </a:lnTo>
                <a:lnTo>
                  <a:pt x="1552317" y="73504"/>
                </a:lnTo>
                <a:lnTo>
                  <a:pt x="1560597" y="115950"/>
                </a:lnTo>
                <a:lnTo>
                  <a:pt x="1560154" y="124824"/>
                </a:lnTo>
                <a:lnTo>
                  <a:pt x="1558824" y="134290"/>
                </a:lnTo>
                <a:lnTo>
                  <a:pt x="1556607" y="144347"/>
                </a:lnTo>
                <a:lnTo>
                  <a:pt x="1553504" y="154996"/>
                </a:lnTo>
                <a:lnTo>
                  <a:pt x="1281957" y="998005"/>
                </a:lnTo>
                <a:lnTo>
                  <a:pt x="1543439" y="1787775"/>
                </a:lnTo>
                <a:close/>
              </a:path>
            </a:pathLst>
          </a:custGeom>
          <a:ln w="39377">
            <a:solidFill>
              <a:srgbClr val="B1EC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341418" y="2948301"/>
            <a:ext cx="8869680" cy="5304155"/>
          </a:xfrm>
          <a:prstGeom prst="rect">
            <a:avLst/>
          </a:prstGeom>
        </p:spPr>
        <p:txBody>
          <a:bodyPr vert="horz" wrap="square" lIns="0" tIns="538480" rIns="0" bIns="0" rtlCol="0">
            <a:spAutoFit/>
          </a:bodyPr>
          <a:lstStyle/>
          <a:p>
            <a:pPr marL="1777364" marR="5080" indent="-1765300">
              <a:lnSpc>
                <a:spcPts val="18670"/>
              </a:lnSpc>
              <a:spcBef>
                <a:spcPts val="4240"/>
              </a:spcBef>
            </a:pPr>
            <a:r>
              <a:rPr sz="19050" b="0" spc="3679" dirty="0">
                <a:latin typeface="Trebuchet MS"/>
                <a:cs typeface="Trebuchet MS"/>
              </a:rPr>
              <a:t>T</a:t>
            </a:r>
            <a:r>
              <a:rPr sz="19050" b="0" spc="980" dirty="0">
                <a:latin typeface="Trebuchet MS"/>
                <a:cs typeface="Trebuchet MS"/>
              </a:rPr>
              <a:t>H</a:t>
            </a:r>
            <a:r>
              <a:rPr sz="19050" b="0" spc="3675" dirty="0">
                <a:latin typeface="Trebuchet MS"/>
                <a:cs typeface="Trebuchet MS"/>
              </a:rPr>
              <a:t>A</a:t>
            </a:r>
            <a:r>
              <a:rPr sz="19050" b="0" spc="1630" dirty="0">
                <a:latin typeface="Trebuchet MS"/>
                <a:cs typeface="Trebuchet MS"/>
              </a:rPr>
              <a:t>N</a:t>
            </a:r>
            <a:r>
              <a:rPr sz="19050" b="0" spc="1340" dirty="0">
                <a:latin typeface="Trebuchet MS"/>
                <a:cs typeface="Trebuchet MS"/>
              </a:rPr>
              <a:t>K </a:t>
            </a:r>
            <a:r>
              <a:rPr sz="19050" b="0" spc="919" dirty="0">
                <a:latin typeface="Trebuchet MS"/>
                <a:cs typeface="Trebuchet MS"/>
              </a:rPr>
              <a:t> </a:t>
            </a:r>
            <a:r>
              <a:rPr sz="19050" b="0" spc="1925" dirty="0">
                <a:latin typeface="Trebuchet MS"/>
                <a:cs typeface="Trebuchet MS"/>
              </a:rPr>
              <a:t>YOU</a:t>
            </a:r>
            <a:endParaRPr sz="190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195263" y="36261"/>
            <a:ext cx="3065528" cy="1250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436" y="144261"/>
            <a:ext cx="3616145" cy="1136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70168"/>
            <a:ext cx="18288000" cy="1217295"/>
          </a:xfrm>
          <a:custGeom>
            <a:avLst/>
            <a:gdLst/>
            <a:ahLst/>
            <a:cxnLst/>
            <a:rect l="l" t="t" r="r" b="b"/>
            <a:pathLst>
              <a:path w="18288000" h="1217295">
                <a:moveTo>
                  <a:pt x="18287999" y="1216831"/>
                </a:moveTo>
                <a:lnTo>
                  <a:pt x="0" y="1216831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216831"/>
                </a:lnTo>
                <a:close/>
              </a:path>
            </a:pathLst>
          </a:custGeom>
          <a:solidFill>
            <a:srgbClr val="D91212">
              <a:alpha val="3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4555" y="3252754"/>
            <a:ext cx="16334740" cy="425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235" dirty="0">
                <a:solidFill>
                  <a:srgbClr val="D91212"/>
                </a:solidFill>
                <a:latin typeface="Arial"/>
                <a:cs typeface="Arial"/>
              </a:rPr>
              <a:t>An</a:t>
            </a:r>
            <a:r>
              <a:rPr sz="4200" b="1" spc="-30" dirty="0">
                <a:solidFill>
                  <a:srgbClr val="D91212"/>
                </a:solidFill>
                <a:latin typeface="Arial"/>
                <a:cs typeface="Arial"/>
              </a:rPr>
              <a:t> </a:t>
            </a:r>
            <a:r>
              <a:rPr sz="4200" b="1" spc="355" dirty="0">
                <a:solidFill>
                  <a:srgbClr val="D91212"/>
                </a:solidFill>
                <a:latin typeface="Arial"/>
                <a:cs typeface="Arial"/>
              </a:rPr>
              <a:t>Overview</a:t>
            </a:r>
            <a:r>
              <a:rPr sz="4200" b="1" spc="-25" dirty="0">
                <a:solidFill>
                  <a:srgbClr val="D91212"/>
                </a:solidFill>
                <a:latin typeface="Arial"/>
                <a:cs typeface="Arial"/>
              </a:rPr>
              <a:t> </a:t>
            </a:r>
            <a:r>
              <a:rPr sz="4200" b="1" spc="295" dirty="0">
                <a:solidFill>
                  <a:srgbClr val="D91212"/>
                </a:solidFill>
                <a:latin typeface="Arial"/>
                <a:cs typeface="Arial"/>
              </a:rPr>
              <a:t>Of</a:t>
            </a:r>
            <a:r>
              <a:rPr sz="4200" b="1" spc="-25" dirty="0">
                <a:solidFill>
                  <a:srgbClr val="D91212"/>
                </a:solidFill>
                <a:latin typeface="Arial"/>
                <a:cs typeface="Arial"/>
              </a:rPr>
              <a:t> </a:t>
            </a:r>
            <a:r>
              <a:rPr sz="4200" b="1" spc="235" dirty="0">
                <a:solidFill>
                  <a:srgbClr val="D91212"/>
                </a:solidFill>
                <a:latin typeface="Arial"/>
                <a:cs typeface="Arial"/>
              </a:rPr>
              <a:t>Problem</a:t>
            </a:r>
            <a:r>
              <a:rPr sz="4200" b="1" spc="-30" dirty="0">
                <a:solidFill>
                  <a:srgbClr val="D91212"/>
                </a:solidFill>
                <a:latin typeface="Arial"/>
                <a:cs typeface="Arial"/>
              </a:rPr>
              <a:t> </a:t>
            </a:r>
            <a:r>
              <a:rPr sz="4200" b="1" spc="260" dirty="0">
                <a:solidFill>
                  <a:srgbClr val="D91212"/>
                </a:solidFill>
                <a:latin typeface="Arial"/>
                <a:cs typeface="Arial"/>
              </a:rPr>
              <a:t>Statement</a:t>
            </a:r>
            <a:endParaRPr sz="4200">
              <a:latin typeface="Arial"/>
              <a:cs typeface="Arial"/>
            </a:endParaRPr>
          </a:p>
          <a:p>
            <a:pPr marL="294640" marR="5080" algn="just">
              <a:lnSpc>
                <a:spcPct val="125000"/>
              </a:lnSpc>
              <a:spcBef>
                <a:spcPts val="4630"/>
              </a:spcBef>
            </a:pPr>
            <a:r>
              <a:rPr sz="3150" b="1" spc="-10" dirty="0">
                <a:latin typeface="Arial"/>
                <a:cs typeface="Arial"/>
              </a:rPr>
              <a:t>BUDGET </a:t>
            </a:r>
            <a:r>
              <a:rPr sz="3150" b="1" spc="25" dirty="0">
                <a:latin typeface="Arial"/>
                <a:cs typeface="Arial"/>
              </a:rPr>
              <a:t>PREDICTION </a:t>
            </a:r>
            <a:r>
              <a:rPr sz="3150" b="1" spc="-35" dirty="0">
                <a:latin typeface="Arial"/>
                <a:cs typeface="Arial"/>
              </a:rPr>
              <a:t>OF </a:t>
            </a:r>
            <a:r>
              <a:rPr sz="3150" b="1" spc="20" dirty="0">
                <a:latin typeface="Arial"/>
                <a:cs typeface="Arial"/>
              </a:rPr>
              <a:t>CONSTRUCTION </a:t>
            </a:r>
            <a:r>
              <a:rPr sz="3150" b="1" spc="175" dirty="0">
                <a:latin typeface="Arial"/>
                <a:cs typeface="Arial"/>
              </a:rPr>
              <a:t>- </a:t>
            </a:r>
            <a:r>
              <a:rPr sz="3150" b="1" spc="60" dirty="0">
                <a:latin typeface="Arial"/>
                <a:cs typeface="Arial"/>
              </a:rPr>
              <a:t>Budget </a:t>
            </a:r>
            <a:r>
              <a:rPr sz="3150" b="1" spc="90" dirty="0">
                <a:latin typeface="Arial"/>
                <a:cs typeface="Arial"/>
              </a:rPr>
              <a:t>management </a:t>
            </a:r>
            <a:r>
              <a:rPr sz="3150" b="1" spc="-65" dirty="0">
                <a:latin typeface="Arial"/>
                <a:cs typeface="Arial"/>
              </a:rPr>
              <a:t>is </a:t>
            </a:r>
            <a:r>
              <a:rPr sz="3150" b="1" spc="55" dirty="0">
                <a:latin typeface="Arial"/>
                <a:cs typeface="Arial"/>
              </a:rPr>
              <a:t>a </a:t>
            </a:r>
            <a:r>
              <a:rPr sz="3150" b="1" spc="80" dirty="0">
                <a:latin typeface="Arial"/>
                <a:cs typeface="Arial"/>
              </a:rPr>
              <a:t>critical  </a:t>
            </a:r>
            <a:r>
              <a:rPr sz="3150" b="1" spc="95" dirty="0">
                <a:latin typeface="Arial"/>
                <a:cs typeface="Arial"/>
              </a:rPr>
              <a:t>function </a:t>
            </a:r>
            <a:r>
              <a:rPr sz="3150" b="1" spc="120" dirty="0">
                <a:latin typeface="Arial"/>
                <a:cs typeface="Arial"/>
              </a:rPr>
              <a:t>for </a:t>
            </a:r>
            <a:r>
              <a:rPr sz="3150" b="1" spc="70" dirty="0">
                <a:latin typeface="Arial"/>
                <a:cs typeface="Arial"/>
              </a:rPr>
              <a:t>any </a:t>
            </a:r>
            <a:r>
              <a:rPr sz="3150" b="1" spc="25" dirty="0">
                <a:latin typeface="Arial"/>
                <a:cs typeface="Arial"/>
              </a:rPr>
              <a:t>organization.As </a:t>
            </a:r>
            <a:r>
              <a:rPr sz="3150" b="1" spc="155" dirty="0">
                <a:latin typeface="Arial"/>
                <a:cs typeface="Arial"/>
              </a:rPr>
              <a:t>the </a:t>
            </a:r>
            <a:r>
              <a:rPr sz="3150" b="1" spc="110" dirty="0">
                <a:latin typeface="Arial"/>
                <a:cs typeface="Arial"/>
              </a:rPr>
              <a:t>client/customer </a:t>
            </a:r>
            <a:r>
              <a:rPr sz="3150" b="1" spc="90" dirty="0">
                <a:latin typeface="Arial"/>
                <a:cs typeface="Arial"/>
              </a:rPr>
              <a:t>cannot </a:t>
            </a:r>
            <a:r>
              <a:rPr sz="3150" b="1" spc="114" dirty="0">
                <a:latin typeface="Arial"/>
                <a:cs typeface="Arial"/>
              </a:rPr>
              <a:t>predict </a:t>
            </a:r>
            <a:r>
              <a:rPr sz="3150" b="1" spc="90" dirty="0">
                <a:latin typeface="Arial"/>
                <a:cs typeface="Arial"/>
              </a:rPr>
              <a:t>overall  budget </a:t>
            </a:r>
            <a:r>
              <a:rPr sz="3150" b="1" spc="120" dirty="0">
                <a:latin typeface="Arial"/>
                <a:cs typeface="Arial"/>
              </a:rPr>
              <a:t>for </a:t>
            </a:r>
            <a:r>
              <a:rPr sz="3150" b="1" spc="155" dirty="0">
                <a:latin typeface="Arial"/>
                <a:cs typeface="Arial"/>
              </a:rPr>
              <a:t>the </a:t>
            </a:r>
            <a:r>
              <a:rPr sz="3150" b="1" spc="65" dirty="0">
                <a:latin typeface="Arial"/>
                <a:cs typeface="Arial"/>
              </a:rPr>
              <a:t>project.So </a:t>
            </a:r>
            <a:r>
              <a:rPr sz="3150" b="1" spc="55" dirty="0">
                <a:latin typeface="Arial"/>
                <a:cs typeface="Arial"/>
              </a:rPr>
              <a:t>this </a:t>
            </a:r>
            <a:r>
              <a:rPr sz="3150" b="1" spc="110" dirty="0">
                <a:latin typeface="Arial"/>
                <a:cs typeface="Arial"/>
              </a:rPr>
              <a:t>model </a:t>
            </a:r>
            <a:r>
              <a:rPr sz="3150" b="1" spc="45" dirty="0">
                <a:latin typeface="Arial"/>
                <a:cs typeface="Arial"/>
              </a:rPr>
              <a:t>takes </a:t>
            </a:r>
            <a:r>
              <a:rPr sz="3150" b="1" spc="155" dirty="0">
                <a:latin typeface="Arial"/>
                <a:cs typeface="Arial"/>
              </a:rPr>
              <a:t>the </a:t>
            </a:r>
            <a:r>
              <a:rPr sz="3150" b="1" spc="75" dirty="0">
                <a:latin typeface="Arial"/>
                <a:cs typeface="Arial"/>
              </a:rPr>
              <a:t>clear </a:t>
            </a:r>
            <a:r>
              <a:rPr sz="3150" b="1" spc="90" dirty="0">
                <a:latin typeface="Arial"/>
                <a:cs typeface="Arial"/>
              </a:rPr>
              <a:t>budget </a:t>
            </a:r>
            <a:r>
              <a:rPr sz="3150" b="1" spc="120" dirty="0">
                <a:latin typeface="Arial"/>
                <a:cs typeface="Arial"/>
              </a:rPr>
              <a:t>for </a:t>
            </a:r>
            <a:r>
              <a:rPr sz="3150" b="1" spc="60" dirty="0">
                <a:latin typeface="Arial"/>
                <a:cs typeface="Arial"/>
              </a:rPr>
              <a:t>each </a:t>
            </a:r>
            <a:r>
              <a:rPr sz="3150" b="1" spc="114" dirty="0">
                <a:latin typeface="Arial"/>
                <a:cs typeface="Arial"/>
              </a:rPr>
              <a:t>factor </a:t>
            </a:r>
            <a:r>
              <a:rPr sz="3150" b="1" spc="85" dirty="0">
                <a:latin typeface="Arial"/>
                <a:cs typeface="Arial"/>
              </a:rPr>
              <a:t>and  </a:t>
            </a:r>
            <a:r>
              <a:rPr sz="3150" b="1" spc="75" dirty="0">
                <a:latin typeface="Arial"/>
                <a:cs typeface="Arial"/>
              </a:rPr>
              <a:t>predicts </a:t>
            </a:r>
            <a:r>
              <a:rPr sz="3150" b="1" spc="155" dirty="0">
                <a:latin typeface="Arial"/>
                <a:cs typeface="Arial"/>
              </a:rPr>
              <a:t>the </a:t>
            </a:r>
            <a:r>
              <a:rPr sz="3150" b="1" spc="90" dirty="0">
                <a:latin typeface="Arial"/>
                <a:cs typeface="Arial"/>
              </a:rPr>
              <a:t>overall budget </a:t>
            </a:r>
            <a:r>
              <a:rPr sz="3150" b="1" spc="125" dirty="0">
                <a:latin typeface="Arial"/>
                <a:cs typeface="Arial"/>
              </a:rPr>
              <a:t>of </a:t>
            </a:r>
            <a:r>
              <a:rPr sz="3150" b="1" spc="155" dirty="0">
                <a:latin typeface="Arial"/>
                <a:cs typeface="Arial"/>
              </a:rPr>
              <a:t>the </a:t>
            </a:r>
            <a:r>
              <a:rPr sz="3150" b="1" spc="60" dirty="0">
                <a:latin typeface="Arial"/>
                <a:cs typeface="Arial"/>
              </a:rPr>
              <a:t>project.so </a:t>
            </a:r>
            <a:r>
              <a:rPr sz="3150" b="1" spc="160" dirty="0">
                <a:latin typeface="Arial"/>
                <a:cs typeface="Arial"/>
              </a:rPr>
              <a:t>it </a:t>
            </a:r>
            <a:r>
              <a:rPr sz="3150" b="1" spc="-65" dirty="0">
                <a:latin typeface="Arial"/>
                <a:cs typeface="Arial"/>
              </a:rPr>
              <a:t>is </a:t>
            </a:r>
            <a:r>
              <a:rPr sz="3150" b="1" spc="15" dirty="0">
                <a:latin typeface="Arial"/>
                <a:cs typeface="Arial"/>
              </a:rPr>
              <a:t>easy </a:t>
            </a:r>
            <a:r>
              <a:rPr sz="3150" b="1" spc="120" dirty="0">
                <a:latin typeface="Arial"/>
                <a:cs typeface="Arial"/>
              </a:rPr>
              <a:t>for </a:t>
            </a:r>
            <a:r>
              <a:rPr sz="3150" b="1" spc="155" dirty="0">
                <a:latin typeface="Arial"/>
                <a:cs typeface="Arial"/>
              </a:rPr>
              <a:t>the </a:t>
            </a:r>
            <a:r>
              <a:rPr sz="3150" b="1" spc="110" dirty="0">
                <a:latin typeface="Arial"/>
                <a:cs typeface="Arial"/>
              </a:rPr>
              <a:t>customer/client</a:t>
            </a:r>
            <a:r>
              <a:rPr sz="3150" b="1" spc="-490" dirty="0">
                <a:latin typeface="Arial"/>
                <a:cs typeface="Arial"/>
              </a:rPr>
              <a:t> </a:t>
            </a:r>
            <a:r>
              <a:rPr sz="3150" b="1" spc="170" dirty="0">
                <a:latin typeface="Arial"/>
                <a:cs typeface="Arial"/>
              </a:rPr>
              <a:t>to  </a:t>
            </a:r>
            <a:r>
              <a:rPr sz="3150" b="1" spc="50" dirty="0">
                <a:latin typeface="Arial"/>
                <a:cs typeface="Arial"/>
              </a:rPr>
              <a:t>manage </a:t>
            </a:r>
            <a:r>
              <a:rPr sz="3150" b="1" spc="-20" dirty="0">
                <a:latin typeface="Arial"/>
                <a:cs typeface="Arial"/>
              </a:rPr>
              <a:t>his</a:t>
            </a:r>
            <a:r>
              <a:rPr sz="3150" b="1" spc="-305" dirty="0">
                <a:latin typeface="Arial"/>
                <a:cs typeface="Arial"/>
              </a:rPr>
              <a:t> </a:t>
            </a:r>
            <a:r>
              <a:rPr sz="3150" b="1" spc="65" dirty="0">
                <a:latin typeface="Arial"/>
                <a:cs typeface="Arial"/>
              </a:rPr>
              <a:t>finance.</a:t>
            </a:r>
            <a:endParaRPr sz="31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10"/>
              </a:spcBef>
            </a:pPr>
            <a:r>
              <a:rPr sz="30150" spc="712" baseline="-1658" dirty="0"/>
              <a:t>P</a:t>
            </a:r>
            <a:r>
              <a:rPr sz="12900" spc="475" dirty="0"/>
              <a:t>roblem</a:t>
            </a:r>
            <a:r>
              <a:rPr sz="12900" spc="-120" dirty="0"/>
              <a:t> </a:t>
            </a:r>
            <a:r>
              <a:rPr sz="12900" spc="795" dirty="0"/>
              <a:t>Statement</a:t>
            </a:r>
            <a:endParaRPr sz="1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76497" y="7608996"/>
            <a:ext cx="4111625" cy="2678430"/>
            <a:chOff x="14176497" y="7608996"/>
            <a:chExt cx="4111625" cy="2678430"/>
          </a:xfrm>
        </p:grpSpPr>
        <p:sp>
          <p:nvSpPr>
            <p:cNvPr id="3" name="object 3"/>
            <p:cNvSpPr/>
            <p:nvPr/>
          </p:nvSpPr>
          <p:spPr>
            <a:xfrm>
              <a:off x="14176497" y="7608996"/>
              <a:ext cx="4111625" cy="2678430"/>
            </a:xfrm>
            <a:custGeom>
              <a:avLst/>
              <a:gdLst/>
              <a:ahLst/>
              <a:cxnLst/>
              <a:rect l="l" t="t" r="r" b="b"/>
              <a:pathLst>
                <a:path w="4111625" h="2678429">
                  <a:moveTo>
                    <a:pt x="2777572" y="12699"/>
                  </a:moveTo>
                  <a:lnTo>
                    <a:pt x="2299697" y="12699"/>
                  </a:lnTo>
                  <a:lnTo>
                    <a:pt x="2347016" y="0"/>
                  </a:lnTo>
                  <a:lnTo>
                    <a:pt x="2730253" y="0"/>
                  </a:lnTo>
                  <a:lnTo>
                    <a:pt x="2777572" y="12699"/>
                  </a:lnTo>
                  <a:close/>
                </a:path>
                <a:path w="4111625" h="2678429">
                  <a:moveTo>
                    <a:pt x="2964268" y="38099"/>
                  </a:moveTo>
                  <a:lnTo>
                    <a:pt x="2113002" y="38099"/>
                  </a:lnTo>
                  <a:lnTo>
                    <a:pt x="2205818" y="12699"/>
                  </a:lnTo>
                  <a:lnTo>
                    <a:pt x="2871452" y="12699"/>
                  </a:lnTo>
                  <a:lnTo>
                    <a:pt x="2964268" y="38099"/>
                  </a:lnTo>
                  <a:close/>
                </a:path>
                <a:path w="4111625" h="2678429">
                  <a:moveTo>
                    <a:pt x="3101358" y="63499"/>
                  </a:moveTo>
                  <a:lnTo>
                    <a:pt x="1975913" y="63499"/>
                  </a:lnTo>
                  <a:lnTo>
                    <a:pt x="2067014" y="38099"/>
                  </a:lnTo>
                  <a:lnTo>
                    <a:pt x="3010257" y="38099"/>
                  </a:lnTo>
                  <a:lnTo>
                    <a:pt x="3101358" y="63499"/>
                  </a:lnTo>
                  <a:close/>
                </a:path>
                <a:path w="4111625" h="2678429">
                  <a:moveTo>
                    <a:pt x="4111502" y="2678003"/>
                  </a:moveTo>
                  <a:lnTo>
                    <a:pt x="3944" y="2678003"/>
                  </a:lnTo>
                  <a:lnTo>
                    <a:pt x="1791" y="2628899"/>
                  </a:lnTo>
                  <a:lnTo>
                    <a:pt x="449" y="2578099"/>
                  </a:lnTo>
                  <a:lnTo>
                    <a:pt x="0" y="2539999"/>
                  </a:lnTo>
                  <a:lnTo>
                    <a:pt x="449" y="2489199"/>
                  </a:lnTo>
                  <a:lnTo>
                    <a:pt x="1791" y="2438399"/>
                  </a:lnTo>
                  <a:lnTo>
                    <a:pt x="4018" y="2387599"/>
                  </a:lnTo>
                  <a:lnTo>
                    <a:pt x="7123" y="2349499"/>
                  </a:lnTo>
                  <a:lnTo>
                    <a:pt x="11096" y="2298699"/>
                  </a:lnTo>
                  <a:lnTo>
                    <a:pt x="15931" y="2247899"/>
                  </a:lnTo>
                  <a:lnTo>
                    <a:pt x="21620" y="2197099"/>
                  </a:lnTo>
                  <a:lnTo>
                    <a:pt x="28154" y="2158999"/>
                  </a:lnTo>
                  <a:lnTo>
                    <a:pt x="35525" y="2108199"/>
                  </a:lnTo>
                  <a:lnTo>
                    <a:pt x="43726" y="2057399"/>
                  </a:lnTo>
                  <a:lnTo>
                    <a:pt x="52748" y="2019299"/>
                  </a:lnTo>
                  <a:lnTo>
                    <a:pt x="62584" y="1968499"/>
                  </a:lnTo>
                  <a:lnTo>
                    <a:pt x="73226" y="1930399"/>
                  </a:lnTo>
                  <a:lnTo>
                    <a:pt x="84665" y="1879599"/>
                  </a:lnTo>
                  <a:lnTo>
                    <a:pt x="96895" y="1841499"/>
                  </a:lnTo>
                  <a:lnTo>
                    <a:pt x="109906" y="1790699"/>
                  </a:lnTo>
                  <a:lnTo>
                    <a:pt x="123692" y="1752599"/>
                  </a:lnTo>
                  <a:lnTo>
                    <a:pt x="138243" y="1701799"/>
                  </a:lnTo>
                  <a:lnTo>
                    <a:pt x="153553" y="1663699"/>
                  </a:lnTo>
                  <a:lnTo>
                    <a:pt x="169612" y="1625599"/>
                  </a:lnTo>
                  <a:lnTo>
                    <a:pt x="186414" y="1574799"/>
                  </a:lnTo>
                  <a:lnTo>
                    <a:pt x="203950" y="1536699"/>
                  </a:lnTo>
                  <a:lnTo>
                    <a:pt x="222213" y="1498599"/>
                  </a:lnTo>
                  <a:lnTo>
                    <a:pt x="241194" y="1447799"/>
                  </a:lnTo>
                  <a:lnTo>
                    <a:pt x="260885" y="1409699"/>
                  </a:lnTo>
                  <a:lnTo>
                    <a:pt x="281280" y="1371599"/>
                  </a:lnTo>
                  <a:lnTo>
                    <a:pt x="302368" y="1333499"/>
                  </a:lnTo>
                  <a:lnTo>
                    <a:pt x="324143" y="1295399"/>
                  </a:lnTo>
                  <a:lnTo>
                    <a:pt x="346598" y="1257299"/>
                  </a:lnTo>
                  <a:lnTo>
                    <a:pt x="369722" y="1219199"/>
                  </a:lnTo>
                  <a:lnTo>
                    <a:pt x="393510" y="1181099"/>
                  </a:lnTo>
                  <a:lnTo>
                    <a:pt x="417953" y="1142999"/>
                  </a:lnTo>
                  <a:lnTo>
                    <a:pt x="443042" y="1104899"/>
                  </a:lnTo>
                  <a:lnTo>
                    <a:pt x="468771" y="1066799"/>
                  </a:lnTo>
                  <a:lnTo>
                    <a:pt x="495131" y="1028699"/>
                  </a:lnTo>
                  <a:lnTo>
                    <a:pt x="522114" y="990599"/>
                  </a:lnTo>
                  <a:lnTo>
                    <a:pt x="549712" y="952499"/>
                  </a:lnTo>
                  <a:lnTo>
                    <a:pt x="577917" y="927099"/>
                  </a:lnTo>
                  <a:lnTo>
                    <a:pt x="606722" y="888999"/>
                  </a:lnTo>
                  <a:lnTo>
                    <a:pt x="636118" y="850899"/>
                  </a:lnTo>
                  <a:lnTo>
                    <a:pt x="666098" y="825499"/>
                  </a:lnTo>
                  <a:lnTo>
                    <a:pt x="696654" y="787399"/>
                  </a:lnTo>
                  <a:lnTo>
                    <a:pt x="727776" y="761999"/>
                  </a:lnTo>
                  <a:lnTo>
                    <a:pt x="759459" y="723899"/>
                  </a:lnTo>
                  <a:lnTo>
                    <a:pt x="791693" y="698499"/>
                  </a:lnTo>
                  <a:lnTo>
                    <a:pt x="824472" y="660399"/>
                  </a:lnTo>
                  <a:lnTo>
                    <a:pt x="857786" y="634999"/>
                  </a:lnTo>
                  <a:lnTo>
                    <a:pt x="891627" y="596899"/>
                  </a:lnTo>
                  <a:lnTo>
                    <a:pt x="925989" y="571499"/>
                  </a:lnTo>
                  <a:lnTo>
                    <a:pt x="960863" y="546099"/>
                  </a:lnTo>
                  <a:lnTo>
                    <a:pt x="1032116" y="495299"/>
                  </a:lnTo>
                  <a:lnTo>
                    <a:pt x="1105321" y="444499"/>
                  </a:lnTo>
                  <a:lnTo>
                    <a:pt x="1180416" y="393699"/>
                  </a:lnTo>
                  <a:lnTo>
                    <a:pt x="1257337" y="342899"/>
                  </a:lnTo>
                  <a:lnTo>
                    <a:pt x="1296462" y="317499"/>
                  </a:lnTo>
                  <a:lnTo>
                    <a:pt x="1336020" y="304799"/>
                  </a:lnTo>
                  <a:lnTo>
                    <a:pt x="1416402" y="253999"/>
                  </a:lnTo>
                  <a:lnTo>
                    <a:pt x="1457210" y="241299"/>
                  </a:lnTo>
                  <a:lnTo>
                    <a:pt x="1498420" y="215899"/>
                  </a:lnTo>
                  <a:lnTo>
                    <a:pt x="1540022" y="203199"/>
                  </a:lnTo>
                  <a:lnTo>
                    <a:pt x="1582009" y="177799"/>
                  </a:lnTo>
                  <a:lnTo>
                    <a:pt x="1710202" y="139699"/>
                  </a:lnTo>
                  <a:lnTo>
                    <a:pt x="1753650" y="114299"/>
                  </a:lnTo>
                  <a:lnTo>
                    <a:pt x="1930817" y="63499"/>
                  </a:lnTo>
                  <a:lnTo>
                    <a:pt x="3146453" y="63499"/>
                  </a:lnTo>
                  <a:lnTo>
                    <a:pt x="3323621" y="114299"/>
                  </a:lnTo>
                  <a:lnTo>
                    <a:pt x="3367069" y="139699"/>
                  </a:lnTo>
                  <a:lnTo>
                    <a:pt x="3495262" y="177799"/>
                  </a:lnTo>
                  <a:lnTo>
                    <a:pt x="3537249" y="203199"/>
                  </a:lnTo>
                  <a:lnTo>
                    <a:pt x="3578851" y="215899"/>
                  </a:lnTo>
                  <a:lnTo>
                    <a:pt x="3620061" y="241299"/>
                  </a:lnTo>
                  <a:lnTo>
                    <a:pt x="3660869" y="253999"/>
                  </a:lnTo>
                  <a:lnTo>
                    <a:pt x="3741251" y="304799"/>
                  </a:lnTo>
                  <a:lnTo>
                    <a:pt x="3780809" y="317499"/>
                  </a:lnTo>
                  <a:lnTo>
                    <a:pt x="3819934" y="342899"/>
                  </a:lnTo>
                  <a:lnTo>
                    <a:pt x="3896854" y="393699"/>
                  </a:lnTo>
                  <a:lnTo>
                    <a:pt x="3971949" y="444499"/>
                  </a:lnTo>
                  <a:lnTo>
                    <a:pt x="4045154" y="495299"/>
                  </a:lnTo>
                  <a:lnTo>
                    <a:pt x="4111502" y="542603"/>
                  </a:lnTo>
                  <a:lnTo>
                    <a:pt x="4111502" y="2678003"/>
                  </a:lnTo>
                  <a:close/>
                </a:path>
              </a:pathLst>
            </a:custGeom>
            <a:solidFill>
              <a:srgbClr val="D91212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176808" y="8699641"/>
              <a:ext cx="3111500" cy="1587500"/>
            </a:xfrm>
            <a:custGeom>
              <a:avLst/>
              <a:gdLst/>
              <a:ahLst/>
              <a:cxnLst/>
              <a:rect l="l" t="t" r="r" b="b"/>
              <a:pathLst>
                <a:path w="3111500" h="1587500">
                  <a:moveTo>
                    <a:pt x="2178694" y="12699"/>
                  </a:moveTo>
                  <a:lnTo>
                    <a:pt x="1986285" y="12699"/>
                  </a:lnTo>
                  <a:lnTo>
                    <a:pt x="2034258" y="0"/>
                  </a:lnTo>
                  <a:lnTo>
                    <a:pt x="2130722" y="0"/>
                  </a:lnTo>
                  <a:lnTo>
                    <a:pt x="2178694" y="12699"/>
                  </a:lnTo>
                  <a:close/>
                </a:path>
                <a:path w="3111500" h="1587500">
                  <a:moveTo>
                    <a:pt x="2367783" y="25399"/>
                  </a:moveTo>
                  <a:lnTo>
                    <a:pt x="1797194" y="25399"/>
                  </a:lnTo>
                  <a:lnTo>
                    <a:pt x="1844024" y="12699"/>
                  </a:lnTo>
                  <a:lnTo>
                    <a:pt x="2320953" y="12699"/>
                  </a:lnTo>
                  <a:lnTo>
                    <a:pt x="2367783" y="25399"/>
                  </a:lnTo>
                  <a:close/>
                </a:path>
                <a:path w="3111500" h="1587500">
                  <a:moveTo>
                    <a:pt x="2506348" y="50799"/>
                  </a:moveTo>
                  <a:lnTo>
                    <a:pt x="1658628" y="50799"/>
                  </a:lnTo>
                  <a:lnTo>
                    <a:pt x="1750677" y="25399"/>
                  </a:lnTo>
                  <a:lnTo>
                    <a:pt x="2414299" y="25399"/>
                  </a:lnTo>
                  <a:lnTo>
                    <a:pt x="2506348" y="50799"/>
                  </a:lnTo>
                  <a:close/>
                </a:path>
                <a:path w="3111500" h="1587500">
                  <a:moveTo>
                    <a:pt x="3111190" y="1587357"/>
                  </a:moveTo>
                  <a:lnTo>
                    <a:pt x="0" y="1587357"/>
                  </a:lnTo>
                  <a:lnTo>
                    <a:pt x="8211" y="1562099"/>
                  </a:lnTo>
                  <a:lnTo>
                    <a:pt x="21513" y="1511299"/>
                  </a:lnTo>
                  <a:lnTo>
                    <a:pt x="35722" y="1473199"/>
                  </a:lnTo>
                  <a:lnTo>
                    <a:pt x="50826" y="1435099"/>
                  </a:lnTo>
                  <a:lnTo>
                    <a:pt x="66813" y="1384299"/>
                  </a:lnTo>
                  <a:lnTo>
                    <a:pt x="83674" y="1346199"/>
                  </a:lnTo>
                  <a:lnTo>
                    <a:pt x="101396" y="1308099"/>
                  </a:lnTo>
                  <a:lnTo>
                    <a:pt x="119970" y="1257299"/>
                  </a:lnTo>
                  <a:lnTo>
                    <a:pt x="139383" y="1219199"/>
                  </a:lnTo>
                  <a:lnTo>
                    <a:pt x="159626" y="1181099"/>
                  </a:lnTo>
                  <a:lnTo>
                    <a:pt x="180686" y="1142999"/>
                  </a:lnTo>
                  <a:lnTo>
                    <a:pt x="202554" y="1104899"/>
                  </a:lnTo>
                  <a:lnTo>
                    <a:pt x="225218" y="1066799"/>
                  </a:lnTo>
                  <a:lnTo>
                    <a:pt x="248667" y="1028699"/>
                  </a:lnTo>
                  <a:lnTo>
                    <a:pt x="272890" y="990599"/>
                  </a:lnTo>
                  <a:lnTo>
                    <a:pt x="297876" y="952499"/>
                  </a:lnTo>
                  <a:lnTo>
                    <a:pt x="323615" y="914399"/>
                  </a:lnTo>
                  <a:lnTo>
                    <a:pt x="350095" y="876299"/>
                  </a:lnTo>
                  <a:lnTo>
                    <a:pt x="377305" y="838199"/>
                  </a:lnTo>
                  <a:lnTo>
                    <a:pt x="405235" y="800099"/>
                  </a:lnTo>
                  <a:lnTo>
                    <a:pt x="433873" y="774699"/>
                  </a:lnTo>
                  <a:lnTo>
                    <a:pt x="463208" y="736599"/>
                  </a:lnTo>
                  <a:lnTo>
                    <a:pt x="493230" y="698499"/>
                  </a:lnTo>
                  <a:lnTo>
                    <a:pt x="523927" y="673099"/>
                  </a:lnTo>
                  <a:lnTo>
                    <a:pt x="555288" y="634999"/>
                  </a:lnTo>
                  <a:lnTo>
                    <a:pt x="587303" y="609599"/>
                  </a:lnTo>
                  <a:lnTo>
                    <a:pt x="619961" y="571499"/>
                  </a:lnTo>
                  <a:lnTo>
                    <a:pt x="653250" y="546099"/>
                  </a:lnTo>
                  <a:lnTo>
                    <a:pt x="687160" y="520699"/>
                  </a:lnTo>
                  <a:lnTo>
                    <a:pt x="721679" y="482599"/>
                  </a:lnTo>
                  <a:lnTo>
                    <a:pt x="756797" y="457199"/>
                  </a:lnTo>
                  <a:lnTo>
                    <a:pt x="792502" y="431799"/>
                  </a:lnTo>
                  <a:lnTo>
                    <a:pt x="828784" y="406399"/>
                  </a:lnTo>
                  <a:lnTo>
                    <a:pt x="865632" y="380999"/>
                  </a:lnTo>
                  <a:lnTo>
                    <a:pt x="940981" y="330199"/>
                  </a:lnTo>
                  <a:lnTo>
                    <a:pt x="1018461" y="279399"/>
                  </a:lnTo>
                  <a:lnTo>
                    <a:pt x="1057973" y="266699"/>
                  </a:lnTo>
                  <a:lnTo>
                    <a:pt x="1138484" y="215899"/>
                  </a:lnTo>
                  <a:lnTo>
                    <a:pt x="1179463" y="203199"/>
                  </a:lnTo>
                  <a:lnTo>
                    <a:pt x="1220908" y="177799"/>
                  </a:lnTo>
                  <a:lnTo>
                    <a:pt x="1305155" y="152399"/>
                  </a:lnTo>
                  <a:lnTo>
                    <a:pt x="1347936" y="126999"/>
                  </a:lnTo>
                  <a:lnTo>
                    <a:pt x="1613117" y="50799"/>
                  </a:lnTo>
                  <a:lnTo>
                    <a:pt x="2551859" y="50799"/>
                  </a:lnTo>
                  <a:lnTo>
                    <a:pt x="2817038" y="126999"/>
                  </a:lnTo>
                  <a:lnTo>
                    <a:pt x="2859818" y="152399"/>
                  </a:lnTo>
                  <a:lnTo>
                    <a:pt x="2944065" y="177799"/>
                  </a:lnTo>
                  <a:lnTo>
                    <a:pt x="2985510" y="203199"/>
                  </a:lnTo>
                  <a:lnTo>
                    <a:pt x="3026488" y="215899"/>
                  </a:lnTo>
                  <a:lnTo>
                    <a:pt x="3106999" y="266699"/>
                  </a:lnTo>
                  <a:lnTo>
                    <a:pt x="3111190" y="268046"/>
                  </a:lnTo>
                  <a:lnTo>
                    <a:pt x="3111190" y="1587357"/>
                  </a:lnTo>
                  <a:close/>
                </a:path>
              </a:pathLst>
            </a:custGeom>
            <a:solidFill>
              <a:srgbClr val="D91212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94231" y="4495232"/>
            <a:ext cx="1981200" cy="1577975"/>
          </a:xfrm>
          <a:custGeom>
            <a:avLst/>
            <a:gdLst/>
            <a:ahLst/>
            <a:cxnLst/>
            <a:rect l="l" t="t" r="r" b="b"/>
            <a:pathLst>
              <a:path w="1981200" h="1577975">
                <a:moveTo>
                  <a:pt x="1876669" y="1577383"/>
                </a:moveTo>
                <a:lnTo>
                  <a:pt x="104260" y="1577383"/>
                </a:lnTo>
                <a:lnTo>
                  <a:pt x="78745" y="1572213"/>
                </a:lnTo>
                <a:lnTo>
                  <a:pt x="37791" y="1544567"/>
                </a:lnTo>
                <a:lnTo>
                  <a:pt x="10146" y="1503613"/>
                </a:lnTo>
                <a:lnTo>
                  <a:pt x="0" y="1453539"/>
                </a:lnTo>
                <a:lnTo>
                  <a:pt x="0" y="128819"/>
                </a:lnTo>
                <a:lnTo>
                  <a:pt x="10146" y="78745"/>
                </a:lnTo>
                <a:lnTo>
                  <a:pt x="37791" y="37791"/>
                </a:lnTo>
                <a:lnTo>
                  <a:pt x="78745" y="10146"/>
                </a:lnTo>
                <a:lnTo>
                  <a:pt x="128819" y="0"/>
                </a:lnTo>
                <a:lnTo>
                  <a:pt x="1852110" y="0"/>
                </a:lnTo>
                <a:lnTo>
                  <a:pt x="1902183" y="10146"/>
                </a:lnTo>
                <a:lnTo>
                  <a:pt x="1943137" y="37791"/>
                </a:lnTo>
                <a:lnTo>
                  <a:pt x="1970782" y="78745"/>
                </a:lnTo>
                <a:lnTo>
                  <a:pt x="1980928" y="128819"/>
                </a:lnTo>
                <a:lnTo>
                  <a:pt x="1980928" y="1453539"/>
                </a:lnTo>
                <a:lnTo>
                  <a:pt x="1970782" y="1503613"/>
                </a:lnTo>
                <a:lnTo>
                  <a:pt x="1943137" y="1544567"/>
                </a:lnTo>
                <a:lnTo>
                  <a:pt x="1902183" y="1572213"/>
                </a:lnTo>
                <a:lnTo>
                  <a:pt x="1876669" y="1577383"/>
                </a:lnTo>
                <a:close/>
              </a:path>
            </a:pathLst>
          </a:custGeom>
          <a:solidFill>
            <a:srgbClr val="F6DE1D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176676" y="3223927"/>
            <a:ext cx="8549640" cy="5489575"/>
            <a:chOff x="2176676" y="3223927"/>
            <a:chExt cx="8549640" cy="5489575"/>
          </a:xfrm>
        </p:grpSpPr>
        <p:sp>
          <p:nvSpPr>
            <p:cNvPr id="7" name="object 7"/>
            <p:cNvSpPr/>
            <p:nvPr/>
          </p:nvSpPr>
          <p:spPr>
            <a:xfrm>
              <a:off x="2981764" y="4672115"/>
              <a:ext cx="3438525" cy="1232535"/>
            </a:xfrm>
            <a:custGeom>
              <a:avLst/>
              <a:gdLst/>
              <a:ahLst/>
              <a:cxnLst/>
              <a:rect l="l" t="t" r="r" b="b"/>
              <a:pathLst>
                <a:path w="3438525" h="1232535">
                  <a:moveTo>
                    <a:pt x="3296516" y="1232443"/>
                  </a:moveTo>
                  <a:lnTo>
                    <a:pt x="142011" y="1232443"/>
                  </a:lnTo>
                  <a:lnTo>
                    <a:pt x="135034" y="1232273"/>
                  </a:lnTo>
                  <a:lnTo>
                    <a:pt x="94177" y="1224142"/>
                  </a:lnTo>
                  <a:lnTo>
                    <a:pt x="57408" y="1204483"/>
                  </a:lnTo>
                  <a:lnTo>
                    <a:pt x="27951" y="1175014"/>
                  </a:lnTo>
                  <a:lnTo>
                    <a:pt x="8297" y="1138233"/>
                  </a:lnTo>
                  <a:lnTo>
                    <a:pt x="170" y="1097365"/>
                  </a:lnTo>
                  <a:lnTo>
                    <a:pt x="0" y="1090384"/>
                  </a:lnTo>
                  <a:lnTo>
                    <a:pt x="0" y="142059"/>
                  </a:lnTo>
                  <a:lnTo>
                    <a:pt x="6113" y="100821"/>
                  </a:lnTo>
                  <a:lnTo>
                    <a:pt x="23933" y="63129"/>
                  </a:lnTo>
                  <a:lnTo>
                    <a:pt x="51919" y="32244"/>
                  </a:lnTo>
                  <a:lnTo>
                    <a:pt x="87666" y="10813"/>
                  </a:lnTo>
                  <a:lnTo>
                    <a:pt x="128091" y="682"/>
                  </a:lnTo>
                  <a:lnTo>
                    <a:pt x="142011" y="0"/>
                  </a:lnTo>
                  <a:lnTo>
                    <a:pt x="3296516" y="0"/>
                  </a:lnTo>
                  <a:lnTo>
                    <a:pt x="3337740" y="6115"/>
                  </a:lnTo>
                  <a:lnTo>
                    <a:pt x="3375408" y="23941"/>
                  </a:lnTo>
                  <a:lnTo>
                    <a:pt x="3406293" y="51935"/>
                  </a:lnTo>
                  <a:lnTo>
                    <a:pt x="3427719" y="87700"/>
                  </a:lnTo>
                  <a:lnTo>
                    <a:pt x="3437847" y="128134"/>
                  </a:lnTo>
                  <a:lnTo>
                    <a:pt x="3438528" y="142059"/>
                  </a:lnTo>
                  <a:lnTo>
                    <a:pt x="3438528" y="1090384"/>
                  </a:lnTo>
                  <a:lnTo>
                    <a:pt x="3432413" y="1131622"/>
                  </a:lnTo>
                  <a:lnTo>
                    <a:pt x="3414595" y="1169302"/>
                  </a:lnTo>
                  <a:lnTo>
                    <a:pt x="3386609" y="1200198"/>
                  </a:lnTo>
                  <a:lnTo>
                    <a:pt x="3350857" y="1221631"/>
                  </a:lnTo>
                  <a:lnTo>
                    <a:pt x="3310437" y="1231763"/>
                  </a:lnTo>
                  <a:lnTo>
                    <a:pt x="3296516" y="1232443"/>
                  </a:lnTo>
                  <a:close/>
                </a:path>
              </a:pathLst>
            </a:custGeom>
            <a:solidFill>
              <a:srgbClr val="EB5D28">
                <a:alpha val="6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76676" y="5013122"/>
              <a:ext cx="1245235" cy="523875"/>
            </a:xfrm>
            <a:custGeom>
              <a:avLst/>
              <a:gdLst/>
              <a:ahLst/>
              <a:cxnLst/>
              <a:rect l="l" t="t" r="r" b="b"/>
              <a:pathLst>
                <a:path w="1245235" h="523875">
                  <a:moveTo>
                    <a:pt x="982687" y="523875"/>
                  </a:moveTo>
                  <a:lnTo>
                    <a:pt x="982687" y="327422"/>
                  </a:lnTo>
                  <a:lnTo>
                    <a:pt x="0" y="327422"/>
                  </a:lnTo>
                  <a:lnTo>
                    <a:pt x="0" y="196453"/>
                  </a:lnTo>
                  <a:lnTo>
                    <a:pt x="982687" y="196453"/>
                  </a:lnTo>
                  <a:lnTo>
                    <a:pt x="982687" y="0"/>
                  </a:lnTo>
                  <a:lnTo>
                    <a:pt x="1244737" y="261937"/>
                  </a:lnTo>
                  <a:lnTo>
                    <a:pt x="982687" y="5238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61315" y="3293273"/>
              <a:ext cx="4620260" cy="1332230"/>
            </a:xfrm>
            <a:custGeom>
              <a:avLst/>
              <a:gdLst/>
              <a:ahLst/>
              <a:cxnLst/>
              <a:rect l="l" t="t" r="r" b="b"/>
              <a:pathLst>
                <a:path w="4620259" h="1332229">
                  <a:moveTo>
                    <a:pt x="0" y="1331982"/>
                  </a:moveTo>
                  <a:lnTo>
                    <a:pt x="4619655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581118" y="3247738"/>
              <a:ext cx="111760" cy="137795"/>
            </a:xfrm>
            <a:custGeom>
              <a:avLst/>
              <a:gdLst/>
              <a:ahLst/>
              <a:cxnLst/>
              <a:rect l="l" t="t" r="r" b="b"/>
              <a:pathLst>
                <a:path w="111759" h="137795">
                  <a:moveTo>
                    <a:pt x="0" y="0"/>
                  </a:moveTo>
                  <a:lnTo>
                    <a:pt x="111307" y="42254"/>
                  </a:lnTo>
                  <a:lnTo>
                    <a:pt x="39582" y="137282"/>
                  </a:lnTo>
                </a:path>
              </a:pathLst>
            </a:custGeom>
            <a:ln w="4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69220" y="5041791"/>
              <a:ext cx="4321810" cy="77470"/>
            </a:xfrm>
            <a:custGeom>
              <a:avLst/>
              <a:gdLst/>
              <a:ahLst/>
              <a:cxnLst/>
              <a:rect l="l" t="t" r="r" b="b"/>
              <a:pathLst>
                <a:path w="4321809" h="77470">
                  <a:moveTo>
                    <a:pt x="0" y="0"/>
                  </a:moveTo>
                  <a:lnTo>
                    <a:pt x="4321246" y="77351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05773" y="5046227"/>
              <a:ext cx="97155" cy="142875"/>
            </a:xfrm>
            <a:custGeom>
              <a:avLst/>
              <a:gdLst/>
              <a:ahLst/>
              <a:cxnLst/>
              <a:rect l="l" t="t" r="r" b="b"/>
              <a:pathLst>
                <a:path w="97154" h="142875">
                  <a:moveTo>
                    <a:pt x="2557" y="0"/>
                  </a:moveTo>
                  <a:lnTo>
                    <a:pt x="96610" y="73132"/>
                  </a:lnTo>
                  <a:lnTo>
                    <a:pt x="0" y="142852"/>
                  </a:lnTo>
                </a:path>
              </a:pathLst>
            </a:custGeom>
            <a:ln w="476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77165" y="5479532"/>
              <a:ext cx="4310380" cy="1682114"/>
            </a:xfrm>
            <a:custGeom>
              <a:avLst/>
              <a:gdLst/>
              <a:ahLst/>
              <a:cxnLst/>
              <a:rect l="l" t="t" r="r" b="b"/>
              <a:pathLst>
                <a:path w="4310380" h="1682115">
                  <a:moveTo>
                    <a:pt x="0" y="0"/>
                  </a:moveTo>
                  <a:lnTo>
                    <a:pt x="4310351" y="1681850"/>
                  </a:lnTo>
                </a:path>
              </a:pathLst>
            </a:custGeom>
            <a:ln w="4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583941" y="7064566"/>
              <a:ext cx="114935" cy="133350"/>
            </a:xfrm>
            <a:custGeom>
              <a:avLst/>
              <a:gdLst/>
              <a:ahLst/>
              <a:cxnLst/>
              <a:rect l="l" t="t" r="r" b="b"/>
              <a:pathLst>
                <a:path w="114934" h="133350">
                  <a:moveTo>
                    <a:pt x="51934" y="0"/>
                  </a:moveTo>
                  <a:lnTo>
                    <a:pt x="114673" y="101163"/>
                  </a:lnTo>
                  <a:lnTo>
                    <a:pt x="0" y="133101"/>
                  </a:lnTo>
                </a:path>
              </a:pathLst>
            </a:custGeom>
            <a:ln w="47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92647" y="5804253"/>
              <a:ext cx="4298950" cy="2872105"/>
            </a:xfrm>
            <a:custGeom>
              <a:avLst/>
              <a:gdLst/>
              <a:ahLst/>
              <a:cxnLst/>
              <a:rect l="l" t="t" r="r" b="b"/>
              <a:pathLst>
                <a:path w="4298950" h="2872104">
                  <a:moveTo>
                    <a:pt x="0" y="0"/>
                  </a:moveTo>
                  <a:lnTo>
                    <a:pt x="4298842" y="2871860"/>
                  </a:lnTo>
                </a:path>
              </a:pathLst>
            </a:custGeom>
            <a:ln w="476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182555" y="8570452"/>
              <a:ext cx="119380" cy="119380"/>
            </a:xfrm>
            <a:custGeom>
              <a:avLst/>
              <a:gdLst/>
              <a:ahLst/>
              <a:cxnLst/>
              <a:rect l="l" t="t" r="r" b="b"/>
              <a:pathLst>
                <a:path w="119379" h="119379">
                  <a:moveTo>
                    <a:pt x="79367" y="0"/>
                  </a:moveTo>
                  <a:lnTo>
                    <a:pt x="118826" y="112273"/>
                  </a:lnTo>
                  <a:lnTo>
                    <a:pt x="0" y="118802"/>
                  </a:lnTo>
                </a:path>
              </a:pathLst>
            </a:custGeom>
            <a:ln w="476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216780" y="212211"/>
            <a:ext cx="2894014" cy="909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135745" y="226824"/>
            <a:ext cx="3061253" cy="12509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312755" y="2369523"/>
            <a:ext cx="2132965" cy="1405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5880">
              <a:lnSpc>
                <a:spcPct val="116100"/>
              </a:lnSpc>
              <a:spcBef>
                <a:spcPts val="95"/>
              </a:spcBef>
            </a:pPr>
            <a:r>
              <a:rPr sz="3900" b="1" spc="95" dirty="0">
                <a:latin typeface="Arial"/>
                <a:cs typeface="Arial"/>
              </a:rPr>
              <a:t>Feature  </a:t>
            </a:r>
            <a:r>
              <a:rPr sz="3900" b="1" spc="-85" dirty="0">
                <a:latin typeface="Arial"/>
                <a:cs typeface="Arial"/>
              </a:rPr>
              <a:t>C</a:t>
            </a:r>
            <a:r>
              <a:rPr sz="3900" b="1" spc="125" dirty="0">
                <a:latin typeface="Arial"/>
                <a:cs typeface="Arial"/>
              </a:rPr>
              <a:t>r</a:t>
            </a:r>
            <a:r>
              <a:rPr sz="3900" b="1" spc="114" dirty="0">
                <a:latin typeface="Arial"/>
                <a:cs typeface="Arial"/>
              </a:rPr>
              <a:t>e</a:t>
            </a:r>
            <a:r>
              <a:rPr sz="3900" b="1" spc="45" dirty="0">
                <a:latin typeface="Arial"/>
                <a:cs typeface="Arial"/>
              </a:rPr>
              <a:t>a</a:t>
            </a:r>
            <a:r>
              <a:rPr sz="3900" b="1" spc="330" dirty="0">
                <a:latin typeface="Arial"/>
                <a:cs typeface="Arial"/>
              </a:rPr>
              <a:t>t</a:t>
            </a:r>
            <a:r>
              <a:rPr sz="3900" b="1" spc="45" dirty="0">
                <a:latin typeface="Arial"/>
                <a:cs typeface="Arial"/>
              </a:rPr>
              <a:t>i</a:t>
            </a:r>
            <a:r>
              <a:rPr sz="3900" b="1" spc="60" dirty="0">
                <a:latin typeface="Arial"/>
                <a:cs typeface="Arial"/>
              </a:rPr>
              <a:t>o</a:t>
            </a:r>
            <a:r>
              <a:rPr sz="3900" b="1" spc="85" dirty="0">
                <a:latin typeface="Arial"/>
                <a:cs typeface="Arial"/>
              </a:rPr>
              <a:t>n</a:t>
            </a:r>
            <a:endParaRPr sz="3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12145" y="6430417"/>
            <a:ext cx="3712845" cy="3529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0740" marR="412115" indent="252729">
              <a:lnSpc>
                <a:spcPct val="116799"/>
              </a:lnSpc>
              <a:spcBef>
                <a:spcPts val="95"/>
              </a:spcBef>
            </a:pPr>
            <a:r>
              <a:rPr sz="3800" b="1" spc="90" dirty="0">
                <a:latin typeface="Arial"/>
                <a:cs typeface="Arial"/>
              </a:rPr>
              <a:t>Feature  </a:t>
            </a:r>
            <a:r>
              <a:rPr sz="3800" b="1" spc="-200" dirty="0">
                <a:latin typeface="Arial"/>
                <a:cs typeface="Arial"/>
              </a:rPr>
              <a:t>E</a:t>
            </a:r>
            <a:r>
              <a:rPr sz="3800" b="1" spc="-145" dirty="0">
                <a:latin typeface="Arial"/>
                <a:cs typeface="Arial"/>
              </a:rPr>
              <a:t>x</a:t>
            </a:r>
            <a:r>
              <a:rPr sz="3800" b="1" spc="325" dirty="0">
                <a:latin typeface="Arial"/>
                <a:cs typeface="Arial"/>
              </a:rPr>
              <a:t>t</a:t>
            </a:r>
            <a:r>
              <a:rPr sz="3800" b="1" spc="125" dirty="0">
                <a:latin typeface="Arial"/>
                <a:cs typeface="Arial"/>
              </a:rPr>
              <a:t>r</a:t>
            </a:r>
            <a:r>
              <a:rPr sz="3800" b="1" spc="45" dirty="0">
                <a:latin typeface="Arial"/>
                <a:cs typeface="Arial"/>
              </a:rPr>
              <a:t>a</a:t>
            </a:r>
            <a:r>
              <a:rPr sz="3800" b="1" spc="-5" dirty="0">
                <a:latin typeface="Arial"/>
                <a:cs typeface="Arial"/>
              </a:rPr>
              <a:t>c</a:t>
            </a:r>
            <a:r>
              <a:rPr sz="3800" b="1" spc="325" dirty="0">
                <a:latin typeface="Arial"/>
                <a:cs typeface="Arial"/>
              </a:rPr>
              <a:t>t</a:t>
            </a:r>
            <a:r>
              <a:rPr sz="3800" b="1" spc="45" dirty="0">
                <a:latin typeface="Arial"/>
                <a:cs typeface="Arial"/>
              </a:rPr>
              <a:t>i</a:t>
            </a:r>
            <a:r>
              <a:rPr sz="3800" b="1" spc="60" dirty="0">
                <a:latin typeface="Arial"/>
                <a:cs typeface="Arial"/>
              </a:rPr>
              <a:t>o</a:t>
            </a:r>
            <a:r>
              <a:rPr sz="3800" b="1" spc="85" dirty="0">
                <a:latin typeface="Arial"/>
                <a:cs typeface="Arial"/>
              </a:rPr>
              <a:t>n</a:t>
            </a:r>
            <a:endParaRPr sz="3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450">
              <a:latin typeface="Arial"/>
              <a:cs typeface="Arial"/>
            </a:endParaRPr>
          </a:p>
          <a:p>
            <a:pPr marL="12700" marR="5080" indent="870585">
              <a:lnSpc>
                <a:spcPct val="116799"/>
              </a:lnSpc>
              <a:spcBef>
                <a:spcPts val="5"/>
              </a:spcBef>
            </a:pPr>
            <a:r>
              <a:rPr sz="3800" b="1" spc="90" dirty="0">
                <a:latin typeface="Arial"/>
                <a:cs typeface="Arial"/>
              </a:rPr>
              <a:t>Feature  </a:t>
            </a:r>
            <a:r>
              <a:rPr sz="3800" b="1" spc="75" dirty="0">
                <a:latin typeface="Arial"/>
                <a:cs typeface="Arial"/>
              </a:rPr>
              <a:t>Transformation</a:t>
            </a:r>
            <a:endParaRPr sz="3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969779" y="272520"/>
            <a:ext cx="9648190" cy="144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300" spc="555" dirty="0"/>
              <a:t>Model</a:t>
            </a:r>
            <a:r>
              <a:rPr sz="9300" spc="-114" dirty="0"/>
              <a:t> </a:t>
            </a:r>
            <a:r>
              <a:rPr sz="9300" spc="240" dirty="0"/>
              <a:t>Selection</a:t>
            </a:r>
            <a:endParaRPr sz="9300"/>
          </a:p>
        </p:txBody>
      </p:sp>
      <p:sp>
        <p:nvSpPr>
          <p:cNvPr id="22" name="object 22"/>
          <p:cNvSpPr txBox="1"/>
          <p:nvPr/>
        </p:nvSpPr>
        <p:spPr>
          <a:xfrm>
            <a:off x="366585" y="4739998"/>
            <a:ext cx="1713230" cy="932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3825">
              <a:lnSpc>
                <a:spcPct val="116599"/>
              </a:lnSpc>
              <a:spcBef>
                <a:spcPts val="95"/>
              </a:spcBef>
            </a:pPr>
            <a:r>
              <a:rPr sz="2550" b="1" spc="70" dirty="0">
                <a:latin typeface="Arial"/>
                <a:cs typeface="Arial"/>
              </a:rPr>
              <a:t>Problem  </a:t>
            </a:r>
            <a:r>
              <a:rPr sz="2550" b="1" spc="-130" dirty="0">
                <a:latin typeface="Arial"/>
                <a:cs typeface="Arial"/>
              </a:rPr>
              <a:t>S</a:t>
            </a:r>
            <a:r>
              <a:rPr sz="2550" b="1" spc="220" dirty="0">
                <a:latin typeface="Arial"/>
                <a:cs typeface="Arial"/>
              </a:rPr>
              <a:t>t</a:t>
            </a:r>
            <a:r>
              <a:rPr sz="2550" b="1" spc="35" dirty="0">
                <a:latin typeface="Arial"/>
                <a:cs typeface="Arial"/>
              </a:rPr>
              <a:t>a</a:t>
            </a:r>
            <a:r>
              <a:rPr sz="2550" b="1" spc="220" dirty="0">
                <a:latin typeface="Arial"/>
                <a:cs typeface="Arial"/>
              </a:rPr>
              <a:t>t</a:t>
            </a:r>
            <a:r>
              <a:rPr sz="2550" b="1" spc="80" dirty="0">
                <a:latin typeface="Arial"/>
                <a:cs typeface="Arial"/>
              </a:rPr>
              <a:t>e</a:t>
            </a:r>
            <a:r>
              <a:rPr sz="2550" b="1" spc="120" dirty="0">
                <a:latin typeface="Arial"/>
                <a:cs typeface="Arial"/>
              </a:rPr>
              <a:t>m</a:t>
            </a:r>
            <a:r>
              <a:rPr sz="2550" b="1" spc="80" dirty="0">
                <a:latin typeface="Arial"/>
                <a:cs typeface="Arial"/>
              </a:rPr>
              <a:t>e</a:t>
            </a:r>
            <a:r>
              <a:rPr sz="2550" b="1" spc="55" dirty="0">
                <a:latin typeface="Arial"/>
                <a:cs typeface="Arial"/>
              </a:rPr>
              <a:t>n</a:t>
            </a:r>
            <a:r>
              <a:rPr sz="2550" b="1" spc="225" dirty="0">
                <a:latin typeface="Arial"/>
                <a:cs typeface="Arial"/>
              </a:rPr>
              <a:t>t</a:t>
            </a:r>
            <a:endParaRPr sz="25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96996" y="4673939"/>
            <a:ext cx="2172970" cy="1054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30200">
              <a:lnSpc>
                <a:spcPct val="116300"/>
              </a:lnSpc>
              <a:spcBef>
                <a:spcPts val="95"/>
              </a:spcBef>
            </a:pPr>
            <a:r>
              <a:rPr sz="2900" b="1" spc="70" dirty="0">
                <a:latin typeface="Arial"/>
                <a:cs typeface="Arial"/>
              </a:rPr>
              <a:t>Feature  </a:t>
            </a:r>
            <a:r>
              <a:rPr sz="2900" b="1" spc="-150" dirty="0">
                <a:latin typeface="Arial"/>
                <a:cs typeface="Arial"/>
              </a:rPr>
              <a:t>E</a:t>
            </a:r>
            <a:r>
              <a:rPr sz="2900" b="1" spc="60" dirty="0">
                <a:latin typeface="Arial"/>
                <a:cs typeface="Arial"/>
              </a:rPr>
              <a:t>n</a:t>
            </a:r>
            <a:r>
              <a:rPr sz="2900" b="1" spc="-145" dirty="0">
                <a:latin typeface="Arial"/>
                <a:cs typeface="Arial"/>
              </a:rPr>
              <a:t>g</a:t>
            </a:r>
            <a:r>
              <a:rPr sz="2900" b="1" spc="35" dirty="0">
                <a:latin typeface="Arial"/>
                <a:cs typeface="Arial"/>
              </a:rPr>
              <a:t>i</a:t>
            </a:r>
            <a:r>
              <a:rPr sz="2900" b="1" spc="60" dirty="0">
                <a:latin typeface="Arial"/>
                <a:cs typeface="Arial"/>
              </a:rPr>
              <a:t>n</a:t>
            </a:r>
            <a:r>
              <a:rPr sz="2900" b="1" spc="85" dirty="0">
                <a:latin typeface="Arial"/>
                <a:cs typeface="Arial"/>
              </a:rPr>
              <a:t>ee</a:t>
            </a:r>
            <a:r>
              <a:rPr sz="2900" b="1" spc="95" dirty="0">
                <a:latin typeface="Arial"/>
                <a:cs typeface="Arial"/>
              </a:rPr>
              <a:t>r</a:t>
            </a:r>
            <a:r>
              <a:rPr sz="2900" b="1" spc="35" dirty="0">
                <a:latin typeface="Arial"/>
                <a:cs typeface="Arial"/>
              </a:rPr>
              <a:t>i</a:t>
            </a:r>
            <a:r>
              <a:rPr sz="2900" b="1" spc="60" dirty="0">
                <a:latin typeface="Arial"/>
                <a:cs typeface="Arial"/>
              </a:rPr>
              <a:t>n</a:t>
            </a:r>
            <a:r>
              <a:rPr sz="2900" b="1" spc="-140" dirty="0">
                <a:latin typeface="Arial"/>
                <a:cs typeface="Arial"/>
              </a:rPr>
              <a:t>g</a:t>
            </a:r>
            <a:endParaRPr sz="2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245481" y="4251428"/>
            <a:ext cx="2303145" cy="1397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47320">
              <a:lnSpc>
                <a:spcPct val="116900"/>
              </a:lnSpc>
              <a:spcBef>
                <a:spcPts val="90"/>
              </a:spcBef>
            </a:pPr>
            <a:r>
              <a:rPr sz="3850" b="1" spc="105" dirty="0">
                <a:latin typeface="Arial"/>
                <a:cs typeface="Arial"/>
              </a:rPr>
              <a:t>Feature  </a:t>
            </a:r>
            <a:r>
              <a:rPr sz="3850" b="1" spc="-190" dirty="0">
                <a:latin typeface="Arial"/>
                <a:cs typeface="Arial"/>
              </a:rPr>
              <a:t>S</a:t>
            </a:r>
            <a:r>
              <a:rPr sz="3850" b="1" spc="125" dirty="0">
                <a:latin typeface="Arial"/>
                <a:cs typeface="Arial"/>
              </a:rPr>
              <a:t>ele</a:t>
            </a:r>
            <a:r>
              <a:rPr sz="3850" b="1" spc="10" dirty="0">
                <a:latin typeface="Arial"/>
                <a:cs typeface="Arial"/>
              </a:rPr>
              <a:t>c</a:t>
            </a:r>
            <a:r>
              <a:rPr sz="3850" b="1" spc="335" dirty="0">
                <a:latin typeface="Arial"/>
                <a:cs typeface="Arial"/>
              </a:rPr>
              <a:t>t</a:t>
            </a:r>
            <a:r>
              <a:rPr sz="3850" b="1" spc="50" dirty="0">
                <a:latin typeface="Arial"/>
                <a:cs typeface="Arial"/>
              </a:rPr>
              <a:t>i</a:t>
            </a:r>
            <a:r>
              <a:rPr sz="3850" b="1" spc="75" dirty="0">
                <a:latin typeface="Arial"/>
                <a:cs typeface="Arial"/>
              </a:rPr>
              <a:t>o</a:t>
            </a:r>
            <a:r>
              <a:rPr sz="3850" b="1" spc="100" dirty="0">
                <a:latin typeface="Arial"/>
                <a:cs typeface="Arial"/>
              </a:rPr>
              <a:t>n</a:t>
            </a:r>
            <a:endParaRPr sz="3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89899" y="0"/>
            <a:ext cx="5592445" cy="2205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450" spc="434" baseline="-2331" dirty="0"/>
              <a:t>F</a:t>
            </a:r>
            <a:r>
              <a:rPr sz="9200" spc="290" dirty="0"/>
              <a:t>eatures</a:t>
            </a:r>
            <a:endParaRPr sz="9200"/>
          </a:p>
        </p:txBody>
      </p:sp>
      <p:sp>
        <p:nvSpPr>
          <p:cNvPr id="3" name="object 3"/>
          <p:cNvSpPr/>
          <p:nvPr/>
        </p:nvSpPr>
        <p:spPr>
          <a:xfrm>
            <a:off x="883584" y="3208303"/>
            <a:ext cx="209550" cy="209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7348" y="2491364"/>
            <a:ext cx="6169660" cy="55626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 indent="285750">
              <a:lnSpc>
                <a:spcPct val="153500"/>
              </a:lnSpc>
              <a:spcBef>
                <a:spcPts val="400"/>
              </a:spcBef>
            </a:pPr>
            <a:r>
              <a:rPr sz="4700" b="1" spc="155" dirty="0">
                <a:latin typeface="Arial"/>
                <a:cs typeface="Arial"/>
              </a:rPr>
              <a:t>Intrest </a:t>
            </a:r>
            <a:r>
              <a:rPr sz="4700" b="1" spc="5" dirty="0">
                <a:latin typeface="Arial"/>
                <a:cs typeface="Arial"/>
              </a:rPr>
              <a:t>Rates  </a:t>
            </a:r>
            <a:r>
              <a:rPr sz="4700" b="1" spc="175" dirty="0">
                <a:latin typeface="Arial"/>
                <a:cs typeface="Arial"/>
              </a:rPr>
              <a:t>Market </a:t>
            </a:r>
            <a:r>
              <a:rPr sz="4700" b="1" spc="135" dirty="0">
                <a:latin typeface="Arial"/>
                <a:cs typeface="Arial"/>
              </a:rPr>
              <a:t>Demand  </a:t>
            </a:r>
            <a:r>
              <a:rPr sz="4700" b="1" spc="100" dirty="0">
                <a:latin typeface="Arial"/>
                <a:cs typeface="Arial"/>
              </a:rPr>
              <a:t>Project</a:t>
            </a:r>
            <a:r>
              <a:rPr sz="4700" b="1" spc="-250" dirty="0">
                <a:latin typeface="Arial"/>
                <a:cs typeface="Arial"/>
              </a:rPr>
              <a:t> </a:t>
            </a:r>
            <a:r>
              <a:rPr sz="4700" b="1" spc="130" dirty="0">
                <a:latin typeface="Arial"/>
                <a:cs typeface="Arial"/>
              </a:rPr>
              <a:t>Management</a:t>
            </a:r>
            <a:endParaRPr sz="4700">
              <a:latin typeface="Arial"/>
              <a:cs typeface="Arial"/>
            </a:endParaRPr>
          </a:p>
          <a:p>
            <a:pPr marL="109220" marR="2120900" indent="15875">
              <a:lnSpc>
                <a:spcPct val="137900"/>
              </a:lnSpc>
              <a:spcBef>
                <a:spcPts val="1764"/>
              </a:spcBef>
            </a:pPr>
            <a:r>
              <a:rPr sz="4700" b="1" spc="170" dirty="0">
                <a:latin typeface="Arial"/>
                <a:cs typeface="Arial"/>
              </a:rPr>
              <a:t>Material</a:t>
            </a:r>
            <a:r>
              <a:rPr sz="4700" b="1" spc="-254" dirty="0">
                <a:latin typeface="Arial"/>
                <a:cs typeface="Arial"/>
              </a:rPr>
              <a:t> </a:t>
            </a:r>
            <a:r>
              <a:rPr sz="4700" b="1" spc="15" dirty="0">
                <a:latin typeface="Arial"/>
                <a:cs typeface="Arial"/>
              </a:rPr>
              <a:t>Cost  </a:t>
            </a:r>
            <a:r>
              <a:rPr sz="4700" b="1" spc="70" dirty="0">
                <a:latin typeface="Arial"/>
                <a:cs typeface="Arial"/>
              </a:rPr>
              <a:t>Time</a:t>
            </a:r>
            <a:endParaRPr sz="4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3584" y="4346234"/>
            <a:ext cx="209550" cy="209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3584" y="5407669"/>
            <a:ext cx="209550" cy="209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3584" y="6619554"/>
            <a:ext cx="209550" cy="209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8124" y="3227213"/>
            <a:ext cx="209550" cy="209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24720" y="2586638"/>
            <a:ext cx="8761095" cy="544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>
              <a:lnSpc>
                <a:spcPct val="148200"/>
              </a:lnSpc>
              <a:spcBef>
                <a:spcPts val="100"/>
              </a:spcBef>
              <a:tabLst>
                <a:tab pos="4377690" algn="l"/>
              </a:tabLst>
            </a:pPr>
            <a:r>
              <a:rPr sz="4700" b="1" spc="-95" dirty="0">
                <a:latin typeface="Arial"/>
                <a:cs typeface="Arial"/>
              </a:rPr>
              <a:t>T</a:t>
            </a:r>
            <a:r>
              <a:rPr sz="4700" b="1" spc="130" dirty="0">
                <a:latin typeface="Arial"/>
                <a:cs typeface="Arial"/>
              </a:rPr>
              <a:t>e</a:t>
            </a:r>
            <a:r>
              <a:rPr sz="4700" b="1" spc="-10" dirty="0">
                <a:latin typeface="Arial"/>
                <a:cs typeface="Arial"/>
              </a:rPr>
              <a:t>c</a:t>
            </a:r>
            <a:r>
              <a:rPr sz="4700" b="1" spc="85" dirty="0">
                <a:latin typeface="Arial"/>
                <a:cs typeface="Arial"/>
              </a:rPr>
              <a:t>hn</a:t>
            </a:r>
            <a:r>
              <a:rPr sz="4700" b="1" spc="65" dirty="0">
                <a:latin typeface="Arial"/>
                <a:cs typeface="Arial"/>
              </a:rPr>
              <a:t>o</a:t>
            </a:r>
            <a:r>
              <a:rPr sz="4700" b="1" spc="140" dirty="0">
                <a:latin typeface="Arial"/>
                <a:cs typeface="Arial"/>
              </a:rPr>
              <a:t>l</a:t>
            </a:r>
            <a:r>
              <a:rPr sz="4700" b="1" spc="65" dirty="0">
                <a:latin typeface="Arial"/>
                <a:cs typeface="Arial"/>
              </a:rPr>
              <a:t>o</a:t>
            </a:r>
            <a:r>
              <a:rPr sz="4700" b="1" spc="-245" dirty="0">
                <a:latin typeface="Arial"/>
                <a:cs typeface="Arial"/>
              </a:rPr>
              <a:t>g</a:t>
            </a:r>
            <a:r>
              <a:rPr sz="4700" b="1" spc="50" dirty="0">
                <a:latin typeface="Arial"/>
                <a:cs typeface="Arial"/>
              </a:rPr>
              <a:t>i</a:t>
            </a:r>
            <a:r>
              <a:rPr sz="4700" b="1" spc="-10" dirty="0">
                <a:latin typeface="Arial"/>
                <a:cs typeface="Arial"/>
              </a:rPr>
              <a:t>c</a:t>
            </a:r>
            <a:r>
              <a:rPr sz="4700" b="1" spc="50" dirty="0">
                <a:latin typeface="Arial"/>
                <a:cs typeface="Arial"/>
              </a:rPr>
              <a:t>a</a:t>
            </a:r>
            <a:r>
              <a:rPr sz="4700" b="1" spc="145" dirty="0">
                <a:latin typeface="Arial"/>
                <a:cs typeface="Arial"/>
              </a:rPr>
              <a:t>l</a:t>
            </a:r>
            <a:r>
              <a:rPr sz="4700" b="1" dirty="0">
                <a:latin typeface="Arial"/>
                <a:cs typeface="Arial"/>
              </a:rPr>
              <a:t>	</a:t>
            </a:r>
            <a:r>
              <a:rPr sz="4700" b="1" spc="-130" dirty="0">
                <a:latin typeface="Arial"/>
                <a:cs typeface="Arial"/>
              </a:rPr>
              <a:t>A</a:t>
            </a:r>
            <a:r>
              <a:rPr sz="4700" b="1" spc="155" dirty="0">
                <a:latin typeface="Arial"/>
                <a:cs typeface="Arial"/>
              </a:rPr>
              <a:t>d</a:t>
            </a:r>
            <a:r>
              <a:rPr sz="4700" b="1" spc="100" dirty="0">
                <a:latin typeface="Arial"/>
                <a:cs typeface="Arial"/>
              </a:rPr>
              <a:t>v</a:t>
            </a:r>
            <a:r>
              <a:rPr sz="4700" b="1" spc="50" dirty="0">
                <a:latin typeface="Arial"/>
                <a:cs typeface="Arial"/>
              </a:rPr>
              <a:t>a</a:t>
            </a:r>
            <a:r>
              <a:rPr sz="4700" b="1" spc="85" dirty="0">
                <a:latin typeface="Arial"/>
                <a:cs typeface="Arial"/>
              </a:rPr>
              <a:t>n</a:t>
            </a:r>
            <a:r>
              <a:rPr sz="4700" b="1" spc="-10" dirty="0">
                <a:latin typeface="Arial"/>
                <a:cs typeface="Arial"/>
              </a:rPr>
              <a:t>c</a:t>
            </a:r>
            <a:r>
              <a:rPr sz="4700" b="1" spc="130" dirty="0">
                <a:latin typeface="Arial"/>
                <a:cs typeface="Arial"/>
              </a:rPr>
              <a:t>e</a:t>
            </a:r>
            <a:r>
              <a:rPr sz="4700" b="1" spc="190" dirty="0">
                <a:latin typeface="Arial"/>
                <a:cs typeface="Arial"/>
              </a:rPr>
              <a:t>m</a:t>
            </a:r>
            <a:r>
              <a:rPr sz="4700" b="1" spc="130" dirty="0">
                <a:latin typeface="Arial"/>
                <a:cs typeface="Arial"/>
              </a:rPr>
              <a:t>e</a:t>
            </a:r>
            <a:r>
              <a:rPr sz="4700" b="1" spc="85" dirty="0">
                <a:latin typeface="Arial"/>
                <a:cs typeface="Arial"/>
              </a:rPr>
              <a:t>n</a:t>
            </a:r>
            <a:r>
              <a:rPr sz="4700" b="1" spc="395" dirty="0">
                <a:latin typeface="Arial"/>
                <a:cs typeface="Arial"/>
              </a:rPr>
              <a:t>t</a:t>
            </a:r>
            <a:r>
              <a:rPr sz="4700" b="1" spc="-190" dirty="0">
                <a:latin typeface="Arial"/>
                <a:cs typeface="Arial"/>
              </a:rPr>
              <a:t>s  </a:t>
            </a:r>
            <a:r>
              <a:rPr sz="4700" b="1" spc="50" dirty="0">
                <a:latin typeface="Arial"/>
                <a:cs typeface="Arial"/>
              </a:rPr>
              <a:t>Labour</a:t>
            </a:r>
            <a:r>
              <a:rPr sz="4700" b="1" spc="-204" dirty="0">
                <a:latin typeface="Arial"/>
                <a:cs typeface="Arial"/>
              </a:rPr>
              <a:t> </a:t>
            </a:r>
            <a:r>
              <a:rPr sz="4700" b="1" spc="15" dirty="0">
                <a:latin typeface="Arial"/>
                <a:cs typeface="Arial"/>
              </a:rPr>
              <a:t>Cost</a:t>
            </a:r>
            <a:endParaRPr sz="4700">
              <a:latin typeface="Arial"/>
              <a:cs typeface="Arial"/>
            </a:endParaRPr>
          </a:p>
          <a:p>
            <a:pPr marL="24765" marR="3412490" indent="-12700">
              <a:lnSpc>
                <a:spcPct val="152200"/>
              </a:lnSpc>
              <a:spcBef>
                <a:spcPts val="225"/>
              </a:spcBef>
            </a:pPr>
            <a:r>
              <a:rPr sz="4700" b="1" spc="15" dirty="0">
                <a:latin typeface="Arial"/>
                <a:cs typeface="Arial"/>
              </a:rPr>
              <a:t>Cost </a:t>
            </a:r>
            <a:r>
              <a:rPr sz="4700" b="1" spc="95" dirty="0">
                <a:latin typeface="Arial"/>
                <a:cs typeface="Arial"/>
              </a:rPr>
              <a:t>Over </a:t>
            </a:r>
            <a:r>
              <a:rPr sz="4700" b="1" dirty="0">
                <a:latin typeface="Arial"/>
                <a:cs typeface="Arial"/>
              </a:rPr>
              <a:t>runs  </a:t>
            </a:r>
            <a:r>
              <a:rPr sz="4700" b="1" spc="-100" dirty="0">
                <a:latin typeface="Arial"/>
                <a:cs typeface="Arial"/>
              </a:rPr>
              <a:t>Access </a:t>
            </a:r>
            <a:r>
              <a:rPr sz="4700" b="1" spc="229" dirty="0">
                <a:latin typeface="Arial"/>
                <a:cs typeface="Arial"/>
              </a:rPr>
              <a:t>to </a:t>
            </a:r>
            <a:r>
              <a:rPr sz="4700" b="1" spc="65" dirty="0">
                <a:latin typeface="Arial"/>
                <a:cs typeface="Arial"/>
              </a:rPr>
              <a:t>funding  </a:t>
            </a:r>
            <a:r>
              <a:rPr sz="4700" b="1" spc="95" dirty="0">
                <a:latin typeface="Arial"/>
                <a:cs typeface="Arial"/>
              </a:rPr>
              <a:t>Complexity</a:t>
            </a:r>
            <a:endParaRPr sz="4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56113" y="4288779"/>
            <a:ext cx="209550" cy="209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56113" y="5407669"/>
            <a:ext cx="209550" cy="209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68609" y="6469379"/>
            <a:ext cx="209550" cy="209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8609" y="7588239"/>
            <a:ext cx="209550" cy="209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3584" y="7607289"/>
            <a:ext cx="209550" cy="209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3965694" y="6252747"/>
            <a:ext cx="4322445" cy="4034790"/>
            <a:chOff x="13965694" y="6252747"/>
            <a:chExt cx="4322445" cy="4034790"/>
          </a:xfrm>
        </p:grpSpPr>
        <p:sp>
          <p:nvSpPr>
            <p:cNvPr id="16" name="object 16"/>
            <p:cNvSpPr/>
            <p:nvPr/>
          </p:nvSpPr>
          <p:spPr>
            <a:xfrm>
              <a:off x="13965694" y="6252747"/>
              <a:ext cx="4322445" cy="4034790"/>
            </a:xfrm>
            <a:custGeom>
              <a:avLst/>
              <a:gdLst/>
              <a:ahLst/>
              <a:cxnLst/>
              <a:rect l="l" t="t" r="r" b="b"/>
              <a:pathLst>
                <a:path w="4322444" h="4034790">
                  <a:moveTo>
                    <a:pt x="3058390" y="12700"/>
                  </a:moveTo>
                  <a:lnTo>
                    <a:pt x="2577144" y="12700"/>
                  </a:lnTo>
                  <a:lnTo>
                    <a:pt x="2624846" y="0"/>
                  </a:lnTo>
                  <a:lnTo>
                    <a:pt x="3010689" y="0"/>
                  </a:lnTo>
                  <a:lnTo>
                    <a:pt x="3058390" y="12700"/>
                  </a:lnTo>
                  <a:close/>
                </a:path>
                <a:path w="4322444" h="4034790">
                  <a:moveTo>
                    <a:pt x="3200121" y="25400"/>
                  </a:moveTo>
                  <a:lnTo>
                    <a:pt x="2435413" y="25400"/>
                  </a:lnTo>
                  <a:lnTo>
                    <a:pt x="2482421" y="12700"/>
                  </a:lnTo>
                  <a:lnTo>
                    <a:pt x="3153113" y="12700"/>
                  </a:lnTo>
                  <a:lnTo>
                    <a:pt x="3200121" y="25400"/>
                  </a:lnTo>
                  <a:close/>
                </a:path>
                <a:path w="4322444" h="4034790">
                  <a:moveTo>
                    <a:pt x="3339653" y="50800"/>
                  </a:moveTo>
                  <a:lnTo>
                    <a:pt x="2295881" y="50800"/>
                  </a:lnTo>
                  <a:lnTo>
                    <a:pt x="2388649" y="25400"/>
                  </a:lnTo>
                  <a:lnTo>
                    <a:pt x="3246884" y="25400"/>
                  </a:lnTo>
                  <a:lnTo>
                    <a:pt x="3339653" y="50800"/>
                  </a:lnTo>
                  <a:close/>
                </a:path>
                <a:path w="4322444" h="4034790">
                  <a:moveTo>
                    <a:pt x="4322306" y="4034251"/>
                  </a:moveTo>
                  <a:lnTo>
                    <a:pt x="275641" y="4034251"/>
                  </a:lnTo>
                  <a:lnTo>
                    <a:pt x="258399" y="4000500"/>
                  </a:lnTo>
                  <a:lnTo>
                    <a:pt x="239588" y="3949700"/>
                  </a:lnTo>
                  <a:lnTo>
                    <a:pt x="221434" y="3911600"/>
                  </a:lnTo>
                  <a:lnTo>
                    <a:pt x="203943" y="3873500"/>
                  </a:lnTo>
                  <a:lnTo>
                    <a:pt x="187124" y="3822700"/>
                  </a:lnTo>
                  <a:lnTo>
                    <a:pt x="170981" y="3784600"/>
                  </a:lnTo>
                  <a:lnTo>
                    <a:pt x="155522" y="3746500"/>
                  </a:lnTo>
                  <a:lnTo>
                    <a:pt x="140753" y="3695700"/>
                  </a:lnTo>
                  <a:lnTo>
                    <a:pt x="126681" y="3657600"/>
                  </a:lnTo>
                  <a:lnTo>
                    <a:pt x="113312" y="3606800"/>
                  </a:lnTo>
                  <a:lnTo>
                    <a:pt x="100653" y="3568700"/>
                  </a:lnTo>
                  <a:lnTo>
                    <a:pt x="88710" y="3517900"/>
                  </a:lnTo>
                  <a:lnTo>
                    <a:pt x="77491" y="3479800"/>
                  </a:lnTo>
                  <a:lnTo>
                    <a:pt x="67001" y="3429000"/>
                  </a:lnTo>
                  <a:lnTo>
                    <a:pt x="57246" y="3378200"/>
                  </a:lnTo>
                  <a:lnTo>
                    <a:pt x="48235" y="3340100"/>
                  </a:lnTo>
                  <a:lnTo>
                    <a:pt x="39973" y="3289300"/>
                  </a:lnTo>
                  <a:lnTo>
                    <a:pt x="32467" y="3238500"/>
                  </a:lnTo>
                  <a:lnTo>
                    <a:pt x="25722" y="3200400"/>
                  </a:lnTo>
                  <a:lnTo>
                    <a:pt x="19747" y="3149600"/>
                  </a:lnTo>
                  <a:lnTo>
                    <a:pt x="14547" y="3098800"/>
                  </a:lnTo>
                  <a:lnTo>
                    <a:pt x="10129" y="3060700"/>
                  </a:lnTo>
                  <a:lnTo>
                    <a:pt x="6500" y="3009900"/>
                  </a:lnTo>
                  <a:lnTo>
                    <a:pt x="3666" y="2959100"/>
                  </a:lnTo>
                  <a:lnTo>
                    <a:pt x="1633" y="2908300"/>
                  </a:lnTo>
                  <a:lnTo>
                    <a:pt x="409" y="2857500"/>
                  </a:lnTo>
                  <a:lnTo>
                    <a:pt x="0" y="2819400"/>
                  </a:lnTo>
                  <a:lnTo>
                    <a:pt x="409" y="2768600"/>
                  </a:lnTo>
                  <a:lnTo>
                    <a:pt x="1633" y="2717800"/>
                  </a:lnTo>
                  <a:lnTo>
                    <a:pt x="3666" y="2667000"/>
                  </a:lnTo>
                  <a:lnTo>
                    <a:pt x="6500" y="2616200"/>
                  </a:lnTo>
                  <a:lnTo>
                    <a:pt x="10129" y="2578100"/>
                  </a:lnTo>
                  <a:lnTo>
                    <a:pt x="14547" y="2527300"/>
                  </a:lnTo>
                  <a:lnTo>
                    <a:pt x="19747" y="2476500"/>
                  </a:lnTo>
                  <a:lnTo>
                    <a:pt x="25722" y="2438400"/>
                  </a:lnTo>
                  <a:lnTo>
                    <a:pt x="32467" y="2387600"/>
                  </a:lnTo>
                  <a:lnTo>
                    <a:pt x="39973" y="2336800"/>
                  </a:lnTo>
                  <a:lnTo>
                    <a:pt x="48235" y="2298700"/>
                  </a:lnTo>
                  <a:lnTo>
                    <a:pt x="57246" y="2247900"/>
                  </a:lnTo>
                  <a:lnTo>
                    <a:pt x="67001" y="2197100"/>
                  </a:lnTo>
                  <a:lnTo>
                    <a:pt x="77491" y="2159000"/>
                  </a:lnTo>
                  <a:lnTo>
                    <a:pt x="88710" y="2108200"/>
                  </a:lnTo>
                  <a:lnTo>
                    <a:pt x="100653" y="2070100"/>
                  </a:lnTo>
                  <a:lnTo>
                    <a:pt x="113312" y="2019300"/>
                  </a:lnTo>
                  <a:lnTo>
                    <a:pt x="126681" y="1981200"/>
                  </a:lnTo>
                  <a:lnTo>
                    <a:pt x="140753" y="1930400"/>
                  </a:lnTo>
                  <a:lnTo>
                    <a:pt x="155522" y="1892300"/>
                  </a:lnTo>
                  <a:lnTo>
                    <a:pt x="170981" y="1841500"/>
                  </a:lnTo>
                  <a:lnTo>
                    <a:pt x="187124" y="1803400"/>
                  </a:lnTo>
                  <a:lnTo>
                    <a:pt x="203943" y="1765300"/>
                  </a:lnTo>
                  <a:lnTo>
                    <a:pt x="221434" y="1714500"/>
                  </a:lnTo>
                  <a:lnTo>
                    <a:pt x="239588" y="1676400"/>
                  </a:lnTo>
                  <a:lnTo>
                    <a:pt x="258399" y="1638300"/>
                  </a:lnTo>
                  <a:lnTo>
                    <a:pt x="277862" y="1587500"/>
                  </a:lnTo>
                  <a:lnTo>
                    <a:pt x="297969" y="1549400"/>
                  </a:lnTo>
                  <a:lnTo>
                    <a:pt x="318713" y="1511300"/>
                  </a:lnTo>
                  <a:lnTo>
                    <a:pt x="340089" y="1473200"/>
                  </a:lnTo>
                  <a:lnTo>
                    <a:pt x="362089" y="1435100"/>
                  </a:lnTo>
                  <a:lnTo>
                    <a:pt x="384707" y="1397000"/>
                  </a:lnTo>
                  <a:lnTo>
                    <a:pt x="407937" y="1358900"/>
                  </a:lnTo>
                  <a:lnTo>
                    <a:pt x="431772" y="1320800"/>
                  </a:lnTo>
                  <a:lnTo>
                    <a:pt x="456205" y="1282700"/>
                  </a:lnTo>
                  <a:lnTo>
                    <a:pt x="481230" y="1244600"/>
                  </a:lnTo>
                  <a:lnTo>
                    <a:pt x="506840" y="1206500"/>
                  </a:lnTo>
                  <a:lnTo>
                    <a:pt x="533029" y="1168400"/>
                  </a:lnTo>
                  <a:lnTo>
                    <a:pt x="559790" y="1130300"/>
                  </a:lnTo>
                  <a:lnTo>
                    <a:pt x="587117" y="1092200"/>
                  </a:lnTo>
                  <a:lnTo>
                    <a:pt x="615002" y="1054100"/>
                  </a:lnTo>
                  <a:lnTo>
                    <a:pt x="643440" y="1016000"/>
                  </a:lnTo>
                  <a:lnTo>
                    <a:pt x="672425" y="990600"/>
                  </a:lnTo>
                  <a:lnTo>
                    <a:pt x="701948" y="952500"/>
                  </a:lnTo>
                  <a:lnTo>
                    <a:pt x="732004" y="914400"/>
                  </a:lnTo>
                  <a:lnTo>
                    <a:pt x="762587" y="889000"/>
                  </a:lnTo>
                  <a:lnTo>
                    <a:pt x="793689" y="850900"/>
                  </a:lnTo>
                  <a:lnTo>
                    <a:pt x="825304" y="825500"/>
                  </a:lnTo>
                  <a:lnTo>
                    <a:pt x="857426" y="787400"/>
                  </a:lnTo>
                  <a:lnTo>
                    <a:pt x="890048" y="762000"/>
                  </a:lnTo>
                  <a:lnTo>
                    <a:pt x="923164" y="723900"/>
                  </a:lnTo>
                  <a:lnTo>
                    <a:pt x="956766" y="698500"/>
                  </a:lnTo>
                  <a:lnTo>
                    <a:pt x="990849" y="673100"/>
                  </a:lnTo>
                  <a:lnTo>
                    <a:pt x="1025405" y="635000"/>
                  </a:lnTo>
                  <a:lnTo>
                    <a:pt x="1095913" y="584200"/>
                  </a:lnTo>
                  <a:lnTo>
                    <a:pt x="1168238" y="533400"/>
                  </a:lnTo>
                  <a:lnTo>
                    <a:pt x="1242326" y="482600"/>
                  </a:lnTo>
                  <a:lnTo>
                    <a:pt x="1318126" y="431800"/>
                  </a:lnTo>
                  <a:lnTo>
                    <a:pt x="1395586" y="381000"/>
                  </a:lnTo>
                  <a:lnTo>
                    <a:pt x="1434921" y="355600"/>
                  </a:lnTo>
                  <a:lnTo>
                    <a:pt x="1474652" y="342900"/>
                  </a:lnTo>
                  <a:lnTo>
                    <a:pt x="1555272" y="292100"/>
                  </a:lnTo>
                  <a:lnTo>
                    <a:pt x="1596148" y="279400"/>
                  </a:lnTo>
                  <a:lnTo>
                    <a:pt x="1637394" y="254000"/>
                  </a:lnTo>
                  <a:lnTo>
                    <a:pt x="1679001" y="241300"/>
                  </a:lnTo>
                  <a:lnTo>
                    <a:pt x="1720965" y="215900"/>
                  </a:lnTo>
                  <a:lnTo>
                    <a:pt x="1763277" y="203200"/>
                  </a:lnTo>
                  <a:lnTo>
                    <a:pt x="1805933" y="177800"/>
                  </a:lnTo>
                  <a:lnTo>
                    <a:pt x="2249889" y="50800"/>
                  </a:lnTo>
                  <a:lnTo>
                    <a:pt x="3385644" y="50800"/>
                  </a:lnTo>
                  <a:lnTo>
                    <a:pt x="3829599" y="177800"/>
                  </a:lnTo>
                  <a:lnTo>
                    <a:pt x="3872254" y="203200"/>
                  </a:lnTo>
                  <a:lnTo>
                    <a:pt x="3914567" y="215900"/>
                  </a:lnTo>
                  <a:lnTo>
                    <a:pt x="3956531" y="241300"/>
                  </a:lnTo>
                  <a:lnTo>
                    <a:pt x="3998138" y="254000"/>
                  </a:lnTo>
                  <a:lnTo>
                    <a:pt x="4039384" y="279400"/>
                  </a:lnTo>
                  <a:lnTo>
                    <a:pt x="4080260" y="292100"/>
                  </a:lnTo>
                  <a:lnTo>
                    <a:pt x="4160880" y="342900"/>
                  </a:lnTo>
                  <a:lnTo>
                    <a:pt x="4200611" y="355600"/>
                  </a:lnTo>
                  <a:lnTo>
                    <a:pt x="4239946" y="381000"/>
                  </a:lnTo>
                  <a:lnTo>
                    <a:pt x="4317405" y="431800"/>
                  </a:lnTo>
                  <a:lnTo>
                    <a:pt x="4322306" y="435084"/>
                  </a:lnTo>
                  <a:lnTo>
                    <a:pt x="4322306" y="4034251"/>
                  </a:lnTo>
                  <a:close/>
                </a:path>
              </a:pathLst>
            </a:custGeom>
            <a:solidFill>
              <a:srgbClr val="D91212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67077" y="7471867"/>
              <a:ext cx="3021330" cy="2815590"/>
            </a:xfrm>
            <a:custGeom>
              <a:avLst/>
              <a:gdLst/>
              <a:ahLst/>
              <a:cxnLst/>
              <a:rect l="l" t="t" r="r" b="b"/>
              <a:pathLst>
                <a:path w="3021330" h="2815590">
                  <a:moveTo>
                    <a:pt x="2165721" y="12699"/>
                  </a:moveTo>
                  <a:lnTo>
                    <a:pt x="1877007" y="12699"/>
                  </a:lnTo>
                  <a:lnTo>
                    <a:pt x="1924839" y="0"/>
                  </a:lnTo>
                  <a:lnTo>
                    <a:pt x="2117890" y="0"/>
                  </a:lnTo>
                  <a:lnTo>
                    <a:pt x="2165721" y="12699"/>
                  </a:lnTo>
                  <a:close/>
                </a:path>
                <a:path w="3021330" h="2815590">
                  <a:moveTo>
                    <a:pt x="2307338" y="25399"/>
                  </a:moveTo>
                  <a:lnTo>
                    <a:pt x="1735389" y="25399"/>
                  </a:lnTo>
                  <a:lnTo>
                    <a:pt x="1782270" y="12699"/>
                  </a:lnTo>
                  <a:lnTo>
                    <a:pt x="2260458" y="12699"/>
                  </a:lnTo>
                  <a:lnTo>
                    <a:pt x="2307338" y="25399"/>
                  </a:lnTo>
                  <a:close/>
                </a:path>
                <a:path w="3021330" h="2815590">
                  <a:moveTo>
                    <a:pt x="2445874" y="50799"/>
                  </a:moveTo>
                  <a:lnTo>
                    <a:pt x="1596852" y="50799"/>
                  </a:lnTo>
                  <a:lnTo>
                    <a:pt x="1688851" y="25399"/>
                  </a:lnTo>
                  <a:lnTo>
                    <a:pt x="2353876" y="25399"/>
                  </a:lnTo>
                  <a:lnTo>
                    <a:pt x="2445874" y="50799"/>
                  </a:lnTo>
                  <a:close/>
                </a:path>
                <a:path w="3021330" h="2815590">
                  <a:moveTo>
                    <a:pt x="3020923" y="2815132"/>
                  </a:moveTo>
                  <a:lnTo>
                    <a:pt x="161926" y="2815132"/>
                  </a:lnTo>
                  <a:lnTo>
                    <a:pt x="154430" y="2793999"/>
                  </a:lnTo>
                  <a:lnTo>
                    <a:pt x="137337" y="2755899"/>
                  </a:lnTo>
                  <a:lnTo>
                    <a:pt x="121181" y="2717799"/>
                  </a:lnTo>
                  <a:lnTo>
                    <a:pt x="105976" y="2666999"/>
                  </a:lnTo>
                  <a:lnTo>
                    <a:pt x="91734" y="2628899"/>
                  </a:lnTo>
                  <a:lnTo>
                    <a:pt x="78468" y="2578099"/>
                  </a:lnTo>
                  <a:lnTo>
                    <a:pt x="66190" y="2539999"/>
                  </a:lnTo>
                  <a:lnTo>
                    <a:pt x="54914" y="2489199"/>
                  </a:lnTo>
                  <a:lnTo>
                    <a:pt x="44651" y="2451099"/>
                  </a:lnTo>
                  <a:lnTo>
                    <a:pt x="35415" y="2400299"/>
                  </a:lnTo>
                  <a:lnTo>
                    <a:pt x="27218" y="2362199"/>
                  </a:lnTo>
                  <a:lnTo>
                    <a:pt x="20073" y="2311399"/>
                  </a:lnTo>
                  <a:lnTo>
                    <a:pt x="13992" y="2260599"/>
                  </a:lnTo>
                  <a:lnTo>
                    <a:pt x="8988" y="2209799"/>
                  </a:lnTo>
                  <a:lnTo>
                    <a:pt x="5075" y="2171699"/>
                  </a:lnTo>
                  <a:lnTo>
                    <a:pt x="2264" y="2120899"/>
                  </a:lnTo>
                  <a:lnTo>
                    <a:pt x="568" y="2070099"/>
                  </a:lnTo>
                  <a:lnTo>
                    <a:pt x="0" y="2019299"/>
                  </a:lnTo>
                  <a:lnTo>
                    <a:pt x="568" y="1981199"/>
                  </a:lnTo>
                  <a:lnTo>
                    <a:pt x="2264" y="1930399"/>
                  </a:lnTo>
                  <a:lnTo>
                    <a:pt x="5075" y="1879599"/>
                  </a:lnTo>
                  <a:lnTo>
                    <a:pt x="8988" y="1828799"/>
                  </a:lnTo>
                  <a:lnTo>
                    <a:pt x="13992" y="1790699"/>
                  </a:lnTo>
                  <a:lnTo>
                    <a:pt x="20073" y="1739899"/>
                  </a:lnTo>
                  <a:lnTo>
                    <a:pt x="27218" y="1689099"/>
                  </a:lnTo>
                  <a:lnTo>
                    <a:pt x="35415" y="1650999"/>
                  </a:lnTo>
                  <a:lnTo>
                    <a:pt x="44651" y="1600199"/>
                  </a:lnTo>
                  <a:lnTo>
                    <a:pt x="54914" y="1549399"/>
                  </a:lnTo>
                  <a:lnTo>
                    <a:pt x="66190" y="1511299"/>
                  </a:lnTo>
                  <a:lnTo>
                    <a:pt x="78468" y="1460499"/>
                  </a:lnTo>
                  <a:lnTo>
                    <a:pt x="91734" y="1422399"/>
                  </a:lnTo>
                  <a:lnTo>
                    <a:pt x="105976" y="1371599"/>
                  </a:lnTo>
                  <a:lnTo>
                    <a:pt x="121181" y="1333499"/>
                  </a:lnTo>
                  <a:lnTo>
                    <a:pt x="137337" y="1295399"/>
                  </a:lnTo>
                  <a:lnTo>
                    <a:pt x="154430" y="1244599"/>
                  </a:lnTo>
                  <a:lnTo>
                    <a:pt x="172449" y="1206499"/>
                  </a:lnTo>
                  <a:lnTo>
                    <a:pt x="191380" y="1168399"/>
                  </a:lnTo>
                  <a:lnTo>
                    <a:pt x="211210" y="1117599"/>
                  </a:lnTo>
                  <a:lnTo>
                    <a:pt x="231928" y="1079499"/>
                  </a:lnTo>
                  <a:lnTo>
                    <a:pt x="253521" y="1041399"/>
                  </a:lnTo>
                  <a:lnTo>
                    <a:pt x="275975" y="1003299"/>
                  </a:lnTo>
                  <a:lnTo>
                    <a:pt x="299278" y="965199"/>
                  </a:lnTo>
                  <a:lnTo>
                    <a:pt x="323418" y="927099"/>
                  </a:lnTo>
                  <a:lnTo>
                    <a:pt x="348382" y="888999"/>
                  </a:lnTo>
                  <a:lnTo>
                    <a:pt x="374157" y="850899"/>
                  </a:lnTo>
                  <a:lnTo>
                    <a:pt x="400730" y="812799"/>
                  </a:lnTo>
                  <a:lnTo>
                    <a:pt x="428089" y="774699"/>
                  </a:lnTo>
                  <a:lnTo>
                    <a:pt x="456221" y="749299"/>
                  </a:lnTo>
                  <a:lnTo>
                    <a:pt x="485114" y="711199"/>
                  </a:lnTo>
                  <a:lnTo>
                    <a:pt x="514754" y="673099"/>
                  </a:lnTo>
                  <a:lnTo>
                    <a:pt x="545130" y="647699"/>
                  </a:lnTo>
                  <a:lnTo>
                    <a:pt x="576228" y="609599"/>
                  </a:lnTo>
                  <a:lnTo>
                    <a:pt x="608035" y="584199"/>
                  </a:lnTo>
                  <a:lnTo>
                    <a:pt x="640540" y="546099"/>
                  </a:lnTo>
                  <a:lnTo>
                    <a:pt x="673730" y="520699"/>
                  </a:lnTo>
                  <a:lnTo>
                    <a:pt x="707591" y="482599"/>
                  </a:lnTo>
                  <a:lnTo>
                    <a:pt x="742111" y="457199"/>
                  </a:lnTo>
                  <a:lnTo>
                    <a:pt x="777278" y="431799"/>
                  </a:lnTo>
                  <a:lnTo>
                    <a:pt x="813078" y="406399"/>
                  </a:lnTo>
                  <a:lnTo>
                    <a:pt x="849499" y="380999"/>
                  </a:lnTo>
                  <a:lnTo>
                    <a:pt x="886529" y="355599"/>
                  </a:lnTo>
                  <a:lnTo>
                    <a:pt x="924155" y="330199"/>
                  </a:lnTo>
                  <a:lnTo>
                    <a:pt x="1001143" y="279399"/>
                  </a:lnTo>
                  <a:lnTo>
                    <a:pt x="1080362" y="228599"/>
                  </a:lnTo>
                  <a:lnTo>
                    <a:pt x="1120777" y="215899"/>
                  </a:lnTo>
                  <a:lnTo>
                    <a:pt x="1161711" y="190499"/>
                  </a:lnTo>
                  <a:lnTo>
                    <a:pt x="1203152" y="177799"/>
                  </a:lnTo>
                  <a:lnTo>
                    <a:pt x="1245088" y="152399"/>
                  </a:lnTo>
                  <a:lnTo>
                    <a:pt x="1373735" y="114299"/>
                  </a:lnTo>
                  <a:lnTo>
                    <a:pt x="1417522" y="88899"/>
                  </a:lnTo>
                  <a:lnTo>
                    <a:pt x="1551417" y="50799"/>
                  </a:lnTo>
                  <a:lnTo>
                    <a:pt x="2491309" y="50799"/>
                  </a:lnTo>
                  <a:lnTo>
                    <a:pt x="2625204" y="88899"/>
                  </a:lnTo>
                  <a:lnTo>
                    <a:pt x="2668991" y="114299"/>
                  </a:lnTo>
                  <a:lnTo>
                    <a:pt x="2797638" y="152399"/>
                  </a:lnTo>
                  <a:lnTo>
                    <a:pt x="2839573" y="177799"/>
                  </a:lnTo>
                  <a:lnTo>
                    <a:pt x="2881015" y="190499"/>
                  </a:lnTo>
                  <a:lnTo>
                    <a:pt x="2921949" y="215899"/>
                  </a:lnTo>
                  <a:lnTo>
                    <a:pt x="2962364" y="228599"/>
                  </a:lnTo>
                  <a:lnTo>
                    <a:pt x="3020923" y="266151"/>
                  </a:lnTo>
                  <a:lnTo>
                    <a:pt x="3020923" y="2815132"/>
                  </a:lnTo>
                  <a:close/>
                </a:path>
              </a:pathLst>
            </a:custGeom>
            <a:solidFill>
              <a:srgbClr val="D91212">
                <a:alpha val="329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7682815" y="2592095"/>
            <a:ext cx="47625" cy="6229350"/>
          </a:xfrm>
          <a:custGeom>
            <a:avLst/>
            <a:gdLst/>
            <a:ahLst/>
            <a:cxnLst/>
            <a:rect l="l" t="t" r="r" b="b"/>
            <a:pathLst>
              <a:path w="47625" h="6229350">
                <a:moveTo>
                  <a:pt x="0" y="0"/>
                </a:moveTo>
                <a:lnTo>
                  <a:pt x="47628" y="6229189"/>
                </a:lnTo>
              </a:path>
            </a:pathLst>
          </a:custGeom>
          <a:ln w="95256">
            <a:solidFill>
              <a:srgbClr val="EB5D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79302" y="8954437"/>
            <a:ext cx="1138174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250" b="1" spc="352" baseline="-1010" dirty="0">
                <a:latin typeface="Arial"/>
                <a:cs typeface="Arial"/>
              </a:rPr>
              <a:t>Outcome: </a:t>
            </a:r>
            <a:r>
              <a:rPr sz="4900" b="1" spc="65" dirty="0">
                <a:latin typeface="Arial"/>
                <a:cs typeface="Arial"/>
              </a:rPr>
              <a:t>Forecasted Budget</a:t>
            </a:r>
            <a:r>
              <a:rPr sz="4900" b="1" spc="-484" dirty="0">
                <a:latin typeface="Arial"/>
                <a:cs typeface="Arial"/>
              </a:rPr>
              <a:t> </a:t>
            </a:r>
            <a:r>
              <a:rPr sz="4900" b="1" spc="90" dirty="0">
                <a:latin typeface="Arial"/>
                <a:cs typeface="Arial"/>
              </a:rPr>
              <a:t>Value</a:t>
            </a:r>
            <a:endParaRPr sz="49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135745" y="226822"/>
            <a:ext cx="3061253" cy="1250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3214" y="201911"/>
            <a:ext cx="3617217" cy="11365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4666" y="2203083"/>
            <a:ext cx="17298670" cy="6047105"/>
            <a:chOff x="494666" y="2203083"/>
            <a:chExt cx="17298670" cy="6047105"/>
          </a:xfrm>
        </p:grpSpPr>
        <p:sp>
          <p:nvSpPr>
            <p:cNvPr id="3" name="object 3"/>
            <p:cNvSpPr/>
            <p:nvPr/>
          </p:nvSpPr>
          <p:spPr>
            <a:xfrm>
              <a:off x="494666" y="2203083"/>
              <a:ext cx="17298670" cy="6047105"/>
            </a:xfrm>
            <a:custGeom>
              <a:avLst/>
              <a:gdLst/>
              <a:ahLst/>
              <a:cxnLst/>
              <a:rect l="l" t="t" r="r" b="b"/>
              <a:pathLst>
                <a:path w="17298670" h="6047105">
                  <a:moveTo>
                    <a:pt x="17298650" y="6047037"/>
                  </a:moveTo>
                  <a:lnTo>
                    <a:pt x="0" y="6047037"/>
                  </a:lnTo>
                  <a:lnTo>
                    <a:pt x="0" y="0"/>
                  </a:lnTo>
                  <a:lnTo>
                    <a:pt x="17298650" y="0"/>
                  </a:lnTo>
                  <a:lnTo>
                    <a:pt x="17298650" y="6047037"/>
                  </a:lnTo>
                  <a:close/>
                </a:path>
              </a:pathLst>
            </a:custGeom>
            <a:solidFill>
              <a:srgbClr val="D91212">
                <a:alpha val="3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42053" y="6639381"/>
              <a:ext cx="428625" cy="480059"/>
            </a:xfrm>
            <a:custGeom>
              <a:avLst/>
              <a:gdLst/>
              <a:ahLst/>
              <a:cxnLst/>
              <a:rect l="l" t="t" r="r" b="b"/>
              <a:pathLst>
                <a:path w="428625" h="480059">
                  <a:moveTo>
                    <a:pt x="309283" y="89649"/>
                  </a:moveTo>
                  <a:lnTo>
                    <a:pt x="296710" y="47879"/>
                  </a:lnTo>
                  <a:lnTo>
                    <a:pt x="261797" y="12661"/>
                  </a:lnTo>
                  <a:lnTo>
                    <a:pt x="220370" y="0"/>
                  </a:lnTo>
                  <a:lnTo>
                    <a:pt x="207873" y="0"/>
                  </a:lnTo>
                  <a:lnTo>
                    <a:pt x="166446" y="12661"/>
                  </a:lnTo>
                  <a:lnTo>
                    <a:pt x="131521" y="47879"/>
                  </a:lnTo>
                  <a:lnTo>
                    <a:pt x="118960" y="89649"/>
                  </a:lnTo>
                  <a:lnTo>
                    <a:pt x="118960" y="270167"/>
                  </a:lnTo>
                  <a:lnTo>
                    <a:pt x="131521" y="311937"/>
                  </a:lnTo>
                  <a:lnTo>
                    <a:pt x="166446" y="347154"/>
                  </a:lnTo>
                  <a:lnTo>
                    <a:pt x="207873" y="359829"/>
                  </a:lnTo>
                  <a:lnTo>
                    <a:pt x="220370" y="359829"/>
                  </a:lnTo>
                  <a:lnTo>
                    <a:pt x="261797" y="347154"/>
                  </a:lnTo>
                  <a:lnTo>
                    <a:pt x="296710" y="311937"/>
                  </a:lnTo>
                  <a:lnTo>
                    <a:pt x="309283" y="270167"/>
                  </a:lnTo>
                  <a:lnTo>
                    <a:pt x="309283" y="89649"/>
                  </a:lnTo>
                  <a:close/>
                </a:path>
                <a:path w="428625" h="480059">
                  <a:moveTo>
                    <a:pt x="428231" y="236702"/>
                  </a:moveTo>
                  <a:lnTo>
                    <a:pt x="407593" y="215900"/>
                  </a:lnTo>
                  <a:lnTo>
                    <a:pt x="401294" y="215900"/>
                  </a:lnTo>
                  <a:lnTo>
                    <a:pt x="380453" y="272122"/>
                  </a:lnTo>
                  <a:lnTo>
                    <a:pt x="378853" y="288505"/>
                  </a:lnTo>
                  <a:lnTo>
                    <a:pt x="364655" y="335673"/>
                  </a:lnTo>
                  <a:lnTo>
                    <a:pt x="337515" y="376631"/>
                  </a:lnTo>
                  <a:lnTo>
                    <a:pt x="299720" y="407911"/>
                  </a:lnTo>
                  <a:lnTo>
                    <a:pt x="254596" y="426758"/>
                  </a:lnTo>
                  <a:lnTo>
                    <a:pt x="222300" y="431596"/>
                  </a:lnTo>
                  <a:lnTo>
                    <a:pt x="205943" y="431596"/>
                  </a:lnTo>
                  <a:lnTo>
                    <a:pt x="158026" y="421982"/>
                  </a:lnTo>
                  <a:lnTo>
                    <a:pt x="114909" y="398741"/>
                  </a:lnTo>
                  <a:lnTo>
                    <a:pt x="80365" y="363918"/>
                  </a:lnTo>
                  <a:lnTo>
                    <a:pt x="57315" y="320433"/>
                  </a:lnTo>
                  <a:lnTo>
                    <a:pt x="47790" y="272122"/>
                  </a:lnTo>
                  <a:lnTo>
                    <a:pt x="47586" y="236702"/>
                  </a:lnTo>
                  <a:lnTo>
                    <a:pt x="46977" y="233641"/>
                  </a:lnTo>
                  <a:lnTo>
                    <a:pt x="26949" y="215900"/>
                  </a:lnTo>
                  <a:lnTo>
                    <a:pt x="20637" y="215900"/>
                  </a:lnTo>
                  <a:lnTo>
                    <a:pt x="0" y="236702"/>
                  </a:lnTo>
                  <a:lnTo>
                    <a:pt x="12" y="270941"/>
                  </a:lnTo>
                  <a:lnTo>
                    <a:pt x="5537" y="312902"/>
                  </a:lnTo>
                  <a:lnTo>
                    <a:pt x="19050" y="352983"/>
                  </a:lnTo>
                  <a:lnTo>
                    <a:pt x="40055" y="389636"/>
                  </a:lnTo>
                  <a:lnTo>
                    <a:pt x="67741" y="421462"/>
                  </a:lnTo>
                  <a:lnTo>
                    <a:pt x="101053" y="447243"/>
                  </a:lnTo>
                  <a:lnTo>
                    <a:pt x="138696" y="465988"/>
                  </a:lnTo>
                  <a:lnTo>
                    <a:pt x="179235" y="476973"/>
                  </a:lnTo>
                  <a:lnTo>
                    <a:pt x="214122" y="479767"/>
                  </a:lnTo>
                  <a:lnTo>
                    <a:pt x="228117" y="479412"/>
                  </a:lnTo>
                  <a:lnTo>
                    <a:pt x="269544" y="472478"/>
                  </a:lnTo>
                  <a:lnTo>
                    <a:pt x="308825" y="457542"/>
                  </a:lnTo>
                  <a:lnTo>
                    <a:pt x="344474" y="435178"/>
                  </a:lnTo>
                  <a:lnTo>
                    <a:pt x="375107" y="406234"/>
                  </a:lnTo>
                  <a:lnTo>
                    <a:pt x="399567" y="371830"/>
                  </a:lnTo>
                  <a:lnTo>
                    <a:pt x="416915" y="333286"/>
                  </a:lnTo>
                  <a:lnTo>
                    <a:pt x="426491" y="292061"/>
                  </a:lnTo>
                  <a:lnTo>
                    <a:pt x="428231" y="270941"/>
                  </a:lnTo>
                  <a:lnTo>
                    <a:pt x="428231" y="2367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1016" y="7071170"/>
              <a:ext cx="190323" cy="215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3501" y="2583947"/>
              <a:ext cx="16440149" cy="52768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87654" y="204398"/>
            <a:ext cx="924814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530" dirty="0"/>
              <a:t>About </a:t>
            </a:r>
            <a:r>
              <a:rPr sz="9200" spc="755" dirty="0"/>
              <a:t>Data</a:t>
            </a:r>
            <a:r>
              <a:rPr sz="9200" spc="-695" dirty="0"/>
              <a:t> </a:t>
            </a:r>
            <a:r>
              <a:rPr sz="9200" spc="345" dirty="0"/>
              <a:t>Set</a:t>
            </a:r>
            <a:endParaRPr sz="9200"/>
          </a:p>
        </p:txBody>
      </p:sp>
      <p:sp>
        <p:nvSpPr>
          <p:cNvPr id="8" name="object 8"/>
          <p:cNvSpPr txBox="1"/>
          <p:nvPr/>
        </p:nvSpPr>
        <p:spPr>
          <a:xfrm>
            <a:off x="481976" y="8564240"/>
            <a:ext cx="1757045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00"/>
              </a:spcBef>
            </a:pPr>
            <a:r>
              <a:rPr sz="3550" b="1" spc="-45" dirty="0">
                <a:latin typeface="Arial"/>
                <a:cs typeface="Arial"/>
              </a:rPr>
              <a:t>This</a:t>
            </a:r>
            <a:r>
              <a:rPr sz="3550" b="1" spc="-145" dirty="0">
                <a:latin typeface="Arial"/>
                <a:cs typeface="Arial"/>
              </a:rPr>
              <a:t> </a:t>
            </a:r>
            <a:r>
              <a:rPr sz="3550" b="1" spc="125" dirty="0">
                <a:latin typeface="Arial"/>
                <a:cs typeface="Arial"/>
              </a:rPr>
              <a:t>Data</a:t>
            </a:r>
            <a:r>
              <a:rPr sz="3550" b="1" spc="-145" dirty="0">
                <a:latin typeface="Arial"/>
                <a:cs typeface="Arial"/>
              </a:rPr>
              <a:t> </a:t>
            </a:r>
            <a:r>
              <a:rPr sz="3550" b="1" spc="60" dirty="0">
                <a:latin typeface="Arial"/>
                <a:cs typeface="Arial"/>
              </a:rPr>
              <a:t>set</a:t>
            </a:r>
            <a:r>
              <a:rPr sz="3550" b="1" spc="-145" dirty="0">
                <a:latin typeface="Arial"/>
                <a:cs typeface="Arial"/>
              </a:rPr>
              <a:t> </a:t>
            </a:r>
            <a:r>
              <a:rPr sz="3550" b="1" spc="-85" dirty="0">
                <a:latin typeface="Arial"/>
                <a:cs typeface="Arial"/>
              </a:rPr>
              <a:t>is</a:t>
            </a:r>
            <a:r>
              <a:rPr sz="3550" b="1" spc="-145" dirty="0">
                <a:latin typeface="Arial"/>
                <a:cs typeface="Arial"/>
              </a:rPr>
              <a:t> </a:t>
            </a:r>
            <a:r>
              <a:rPr sz="3550" b="1" spc="55" dirty="0">
                <a:latin typeface="Arial"/>
                <a:cs typeface="Arial"/>
              </a:rPr>
              <a:t>analyzed</a:t>
            </a:r>
            <a:r>
              <a:rPr sz="3550" b="1" spc="-140" dirty="0">
                <a:latin typeface="Arial"/>
                <a:cs typeface="Arial"/>
              </a:rPr>
              <a:t> </a:t>
            </a:r>
            <a:r>
              <a:rPr sz="3550" b="1" spc="-50" dirty="0">
                <a:latin typeface="Arial"/>
                <a:cs typeface="Arial"/>
              </a:rPr>
              <a:t>using</a:t>
            </a:r>
            <a:r>
              <a:rPr sz="3550" b="1" spc="-145" dirty="0">
                <a:latin typeface="Arial"/>
                <a:cs typeface="Arial"/>
              </a:rPr>
              <a:t> </a:t>
            </a:r>
            <a:r>
              <a:rPr sz="3550" b="1" spc="60" dirty="0">
                <a:latin typeface="Arial"/>
                <a:cs typeface="Arial"/>
              </a:rPr>
              <a:t>machine</a:t>
            </a:r>
            <a:r>
              <a:rPr sz="3550" b="1" spc="-145" dirty="0">
                <a:latin typeface="Arial"/>
                <a:cs typeface="Arial"/>
              </a:rPr>
              <a:t> </a:t>
            </a:r>
            <a:r>
              <a:rPr sz="3550" b="1" spc="40" dirty="0">
                <a:latin typeface="Arial"/>
                <a:cs typeface="Arial"/>
              </a:rPr>
              <a:t>learning</a:t>
            </a:r>
            <a:r>
              <a:rPr sz="3550" b="1" spc="-145" dirty="0">
                <a:latin typeface="Arial"/>
                <a:cs typeface="Arial"/>
              </a:rPr>
              <a:t> </a:t>
            </a:r>
            <a:r>
              <a:rPr sz="3550" b="1" spc="45" dirty="0">
                <a:latin typeface="Arial"/>
                <a:cs typeface="Arial"/>
              </a:rPr>
              <a:t>algorithms</a:t>
            </a:r>
            <a:r>
              <a:rPr sz="3550" b="1" spc="-140" dirty="0">
                <a:latin typeface="Arial"/>
                <a:cs typeface="Arial"/>
              </a:rPr>
              <a:t> </a:t>
            </a:r>
            <a:r>
              <a:rPr sz="3550" b="1" spc="175" dirty="0">
                <a:latin typeface="Arial"/>
                <a:cs typeface="Arial"/>
              </a:rPr>
              <a:t>to</a:t>
            </a:r>
            <a:r>
              <a:rPr sz="3550" b="1" spc="-145" dirty="0">
                <a:latin typeface="Arial"/>
                <a:cs typeface="Arial"/>
              </a:rPr>
              <a:t> </a:t>
            </a:r>
            <a:r>
              <a:rPr sz="3550" b="1" spc="95" dirty="0">
                <a:latin typeface="Arial"/>
                <a:cs typeface="Arial"/>
              </a:rPr>
              <a:t>develop</a:t>
            </a:r>
            <a:r>
              <a:rPr sz="3550" b="1" spc="-145" dirty="0">
                <a:latin typeface="Arial"/>
                <a:cs typeface="Arial"/>
              </a:rPr>
              <a:t> </a:t>
            </a:r>
            <a:r>
              <a:rPr sz="3550" b="1" spc="40" dirty="0">
                <a:latin typeface="Arial"/>
                <a:cs typeface="Arial"/>
              </a:rPr>
              <a:t>a</a:t>
            </a:r>
            <a:r>
              <a:rPr sz="3550" b="1" spc="-145" dirty="0">
                <a:latin typeface="Arial"/>
                <a:cs typeface="Arial"/>
              </a:rPr>
              <a:t> </a:t>
            </a:r>
            <a:r>
              <a:rPr sz="3550" b="1" spc="80" dirty="0">
                <a:latin typeface="Arial"/>
                <a:cs typeface="Arial"/>
              </a:rPr>
              <a:t>budget  </a:t>
            </a:r>
            <a:r>
              <a:rPr sz="3550" b="1" spc="90" dirty="0">
                <a:latin typeface="Arial"/>
                <a:cs typeface="Arial"/>
              </a:rPr>
              <a:t>prediction</a:t>
            </a:r>
            <a:r>
              <a:rPr sz="3550" b="1" spc="-155" dirty="0">
                <a:latin typeface="Arial"/>
                <a:cs typeface="Arial"/>
              </a:rPr>
              <a:t> </a:t>
            </a:r>
            <a:r>
              <a:rPr sz="3550" b="1" spc="30" dirty="0">
                <a:latin typeface="Arial"/>
                <a:cs typeface="Arial"/>
              </a:rPr>
              <a:t>system</a:t>
            </a:r>
            <a:r>
              <a:rPr sz="3550" b="1" spc="-150" dirty="0">
                <a:latin typeface="Arial"/>
                <a:cs typeface="Arial"/>
              </a:rPr>
              <a:t> </a:t>
            </a:r>
            <a:r>
              <a:rPr sz="3550" b="1" spc="114" dirty="0">
                <a:latin typeface="Arial"/>
                <a:cs typeface="Arial"/>
              </a:rPr>
              <a:t>for</a:t>
            </a:r>
            <a:r>
              <a:rPr sz="3550" b="1" spc="-150" dirty="0">
                <a:latin typeface="Arial"/>
                <a:cs typeface="Arial"/>
              </a:rPr>
              <a:t> </a:t>
            </a:r>
            <a:r>
              <a:rPr sz="3550" b="1" spc="155" dirty="0">
                <a:latin typeface="Arial"/>
                <a:cs typeface="Arial"/>
              </a:rPr>
              <a:t>the</a:t>
            </a:r>
            <a:r>
              <a:rPr sz="3550" b="1" spc="-150" dirty="0">
                <a:latin typeface="Arial"/>
                <a:cs typeface="Arial"/>
              </a:rPr>
              <a:t> </a:t>
            </a:r>
            <a:r>
              <a:rPr sz="3550" b="1" spc="65" dirty="0">
                <a:latin typeface="Arial"/>
                <a:cs typeface="Arial"/>
              </a:rPr>
              <a:t>construction</a:t>
            </a:r>
            <a:r>
              <a:rPr sz="3550" b="1" spc="-150" dirty="0">
                <a:latin typeface="Arial"/>
                <a:cs typeface="Arial"/>
              </a:rPr>
              <a:t> </a:t>
            </a:r>
            <a:r>
              <a:rPr sz="3550" b="1" spc="125" dirty="0">
                <a:latin typeface="Arial"/>
                <a:cs typeface="Arial"/>
              </a:rPr>
              <a:t>department.</a:t>
            </a:r>
            <a:endParaRPr sz="35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135745" y="226829"/>
            <a:ext cx="3061253" cy="1250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3214" y="201911"/>
            <a:ext cx="3617217" cy="11365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76497" y="7608996"/>
            <a:ext cx="4111625" cy="2678430"/>
            <a:chOff x="14176497" y="7608996"/>
            <a:chExt cx="4111625" cy="2678430"/>
          </a:xfrm>
        </p:grpSpPr>
        <p:sp>
          <p:nvSpPr>
            <p:cNvPr id="3" name="object 3"/>
            <p:cNvSpPr/>
            <p:nvPr/>
          </p:nvSpPr>
          <p:spPr>
            <a:xfrm>
              <a:off x="14176497" y="7608996"/>
              <a:ext cx="4111625" cy="2678430"/>
            </a:xfrm>
            <a:custGeom>
              <a:avLst/>
              <a:gdLst/>
              <a:ahLst/>
              <a:cxnLst/>
              <a:rect l="l" t="t" r="r" b="b"/>
              <a:pathLst>
                <a:path w="4111625" h="2678429">
                  <a:moveTo>
                    <a:pt x="2777572" y="12699"/>
                  </a:moveTo>
                  <a:lnTo>
                    <a:pt x="2299697" y="12699"/>
                  </a:lnTo>
                  <a:lnTo>
                    <a:pt x="2347016" y="0"/>
                  </a:lnTo>
                  <a:lnTo>
                    <a:pt x="2730253" y="0"/>
                  </a:lnTo>
                  <a:lnTo>
                    <a:pt x="2777572" y="12699"/>
                  </a:lnTo>
                  <a:close/>
                </a:path>
                <a:path w="4111625" h="2678429">
                  <a:moveTo>
                    <a:pt x="2964268" y="38099"/>
                  </a:moveTo>
                  <a:lnTo>
                    <a:pt x="2113002" y="38099"/>
                  </a:lnTo>
                  <a:lnTo>
                    <a:pt x="2205818" y="12699"/>
                  </a:lnTo>
                  <a:lnTo>
                    <a:pt x="2871452" y="12699"/>
                  </a:lnTo>
                  <a:lnTo>
                    <a:pt x="2964268" y="38099"/>
                  </a:lnTo>
                  <a:close/>
                </a:path>
                <a:path w="4111625" h="2678429">
                  <a:moveTo>
                    <a:pt x="3101358" y="63499"/>
                  </a:moveTo>
                  <a:lnTo>
                    <a:pt x="1975913" y="63499"/>
                  </a:lnTo>
                  <a:lnTo>
                    <a:pt x="2067014" y="38099"/>
                  </a:lnTo>
                  <a:lnTo>
                    <a:pt x="3010257" y="38099"/>
                  </a:lnTo>
                  <a:lnTo>
                    <a:pt x="3101358" y="63499"/>
                  </a:lnTo>
                  <a:close/>
                </a:path>
                <a:path w="4111625" h="2678429">
                  <a:moveTo>
                    <a:pt x="4111502" y="2678003"/>
                  </a:moveTo>
                  <a:lnTo>
                    <a:pt x="3944" y="2678003"/>
                  </a:lnTo>
                  <a:lnTo>
                    <a:pt x="1791" y="2628899"/>
                  </a:lnTo>
                  <a:lnTo>
                    <a:pt x="449" y="2578099"/>
                  </a:lnTo>
                  <a:lnTo>
                    <a:pt x="0" y="2539999"/>
                  </a:lnTo>
                  <a:lnTo>
                    <a:pt x="449" y="2489199"/>
                  </a:lnTo>
                  <a:lnTo>
                    <a:pt x="1791" y="2438399"/>
                  </a:lnTo>
                  <a:lnTo>
                    <a:pt x="4018" y="2387599"/>
                  </a:lnTo>
                  <a:lnTo>
                    <a:pt x="7123" y="2349499"/>
                  </a:lnTo>
                  <a:lnTo>
                    <a:pt x="11096" y="2298699"/>
                  </a:lnTo>
                  <a:lnTo>
                    <a:pt x="15931" y="2247899"/>
                  </a:lnTo>
                  <a:lnTo>
                    <a:pt x="21620" y="2197099"/>
                  </a:lnTo>
                  <a:lnTo>
                    <a:pt x="28154" y="2158999"/>
                  </a:lnTo>
                  <a:lnTo>
                    <a:pt x="35525" y="2108199"/>
                  </a:lnTo>
                  <a:lnTo>
                    <a:pt x="43726" y="2057399"/>
                  </a:lnTo>
                  <a:lnTo>
                    <a:pt x="52748" y="2019299"/>
                  </a:lnTo>
                  <a:lnTo>
                    <a:pt x="62584" y="1968499"/>
                  </a:lnTo>
                  <a:lnTo>
                    <a:pt x="73226" y="1930399"/>
                  </a:lnTo>
                  <a:lnTo>
                    <a:pt x="84665" y="1879599"/>
                  </a:lnTo>
                  <a:lnTo>
                    <a:pt x="96895" y="1841499"/>
                  </a:lnTo>
                  <a:lnTo>
                    <a:pt x="109906" y="1790699"/>
                  </a:lnTo>
                  <a:lnTo>
                    <a:pt x="123692" y="1752599"/>
                  </a:lnTo>
                  <a:lnTo>
                    <a:pt x="138243" y="1701799"/>
                  </a:lnTo>
                  <a:lnTo>
                    <a:pt x="153553" y="1663699"/>
                  </a:lnTo>
                  <a:lnTo>
                    <a:pt x="169612" y="1625599"/>
                  </a:lnTo>
                  <a:lnTo>
                    <a:pt x="186414" y="1574799"/>
                  </a:lnTo>
                  <a:lnTo>
                    <a:pt x="203950" y="1536699"/>
                  </a:lnTo>
                  <a:lnTo>
                    <a:pt x="222213" y="1498599"/>
                  </a:lnTo>
                  <a:lnTo>
                    <a:pt x="241194" y="1447799"/>
                  </a:lnTo>
                  <a:lnTo>
                    <a:pt x="260885" y="1409699"/>
                  </a:lnTo>
                  <a:lnTo>
                    <a:pt x="281280" y="1371599"/>
                  </a:lnTo>
                  <a:lnTo>
                    <a:pt x="302368" y="1333499"/>
                  </a:lnTo>
                  <a:lnTo>
                    <a:pt x="324143" y="1295399"/>
                  </a:lnTo>
                  <a:lnTo>
                    <a:pt x="346598" y="1257299"/>
                  </a:lnTo>
                  <a:lnTo>
                    <a:pt x="369722" y="1219199"/>
                  </a:lnTo>
                  <a:lnTo>
                    <a:pt x="393510" y="1181099"/>
                  </a:lnTo>
                  <a:lnTo>
                    <a:pt x="417953" y="1142999"/>
                  </a:lnTo>
                  <a:lnTo>
                    <a:pt x="443042" y="1104899"/>
                  </a:lnTo>
                  <a:lnTo>
                    <a:pt x="468771" y="1066799"/>
                  </a:lnTo>
                  <a:lnTo>
                    <a:pt x="495131" y="1028699"/>
                  </a:lnTo>
                  <a:lnTo>
                    <a:pt x="522114" y="990599"/>
                  </a:lnTo>
                  <a:lnTo>
                    <a:pt x="549712" y="952499"/>
                  </a:lnTo>
                  <a:lnTo>
                    <a:pt x="577917" y="927099"/>
                  </a:lnTo>
                  <a:lnTo>
                    <a:pt x="606722" y="888999"/>
                  </a:lnTo>
                  <a:lnTo>
                    <a:pt x="636118" y="850899"/>
                  </a:lnTo>
                  <a:lnTo>
                    <a:pt x="666098" y="825499"/>
                  </a:lnTo>
                  <a:lnTo>
                    <a:pt x="696654" y="787399"/>
                  </a:lnTo>
                  <a:lnTo>
                    <a:pt x="727776" y="761999"/>
                  </a:lnTo>
                  <a:lnTo>
                    <a:pt x="759459" y="723899"/>
                  </a:lnTo>
                  <a:lnTo>
                    <a:pt x="791693" y="698499"/>
                  </a:lnTo>
                  <a:lnTo>
                    <a:pt x="824472" y="660399"/>
                  </a:lnTo>
                  <a:lnTo>
                    <a:pt x="857786" y="634999"/>
                  </a:lnTo>
                  <a:lnTo>
                    <a:pt x="891627" y="596899"/>
                  </a:lnTo>
                  <a:lnTo>
                    <a:pt x="925989" y="571499"/>
                  </a:lnTo>
                  <a:lnTo>
                    <a:pt x="960863" y="546099"/>
                  </a:lnTo>
                  <a:lnTo>
                    <a:pt x="1032116" y="495299"/>
                  </a:lnTo>
                  <a:lnTo>
                    <a:pt x="1105321" y="444499"/>
                  </a:lnTo>
                  <a:lnTo>
                    <a:pt x="1180416" y="393699"/>
                  </a:lnTo>
                  <a:lnTo>
                    <a:pt x="1257337" y="342899"/>
                  </a:lnTo>
                  <a:lnTo>
                    <a:pt x="1296462" y="317499"/>
                  </a:lnTo>
                  <a:lnTo>
                    <a:pt x="1336020" y="304799"/>
                  </a:lnTo>
                  <a:lnTo>
                    <a:pt x="1416402" y="253999"/>
                  </a:lnTo>
                  <a:lnTo>
                    <a:pt x="1457210" y="241299"/>
                  </a:lnTo>
                  <a:lnTo>
                    <a:pt x="1498420" y="215899"/>
                  </a:lnTo>
                  <a:lnTo>
                    <a:pt x="1540022" y="203199"/>
                  </a:lnTo>
                  <a:lnTo>
                    <a:pt x="1582009" y="177799"/>
                  </a:lnTo>
                  <a:lnTo>
                    <a:pt x="1710202" y="139699"/>
                  </a:lnTo>
                  <a:lnTo>
                    <a:pt x="1753650" y="114299"/>
                  </a:lnTo>
                  <a:lnTo>
                    <a:pt x="1930817" y="63499"/>
                  </a:lnTo>
                  <a:lnTo>
                    <a:pt x="3146453" y="63499"/>
                  </a:lnTo>
                  <a:lnTo>
                    <a:pt x="3323621" y="114299"/>
                  </a:lnTo>
                  <a:lnTo>
                    <a:pt x="3367069" y="139699"/>
                  </a:lnTo>
                  <a:lnTo>
                    <a:pt x="3495262" y="177799"/>
                  </a:lnTo>
                  <a:lnTo>
                    <a:pt x="3537249" y="203199"/>
                  </a:lnTo>
                  <a:lnTo>
                    <a:pt x="3578851" y="215899"/>
                  </a:lnTo>
                  <a:lnTo>
                    <a:pt x="3620061" y="241299"/>
                  </a:lnTo>
                  <a:lnTo>
                    <a:pt x="3660869" y="253999"/>
                  </a:lnTo>
                  <a:lnTo>
                    <a:pt x="3741251" y="304799"/>
                  </a:lnTo>
                  <a:lnTo>
                    <a:pt x="3780809" y="317499"/>
                  </a:lnTo>
                  <a:lnTo>
                    <a:pt x="3819934" y="342899"/>
                  </a:lnTo>
                  <a:lnTo>
                    <a:pt x="3896854" y="393699"/>
                  </a:lnTo>
                  <a:lnTo>
                    <a:pt x="3971949" y="444499"/>
                  </a:lnTo>
                  <a:lnTo>
                    <a:pt x="4045154" y="495299"/>
                  </a:lnTo>
                  <a:lnTo>
                    <a:pt x="4111502" y="542603"/>
                  </a:lnTo>
                  <a:lnTo>
                    <a:pt x="4111502" y="2678003"/>
                  </a:lnTo>
                  <a:close/>
                </a:path>
              </a:pathLst>
            </a:custGeom>
            <a:solidFill>
              <a:srgbClr val="D91212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55221" y="8449340"/>
              <a:ext cx="3432810" cy="1837689"/>
            </a:xfrm>
            <a:custGeom>
              <a:avLst/>
              <a:gdLst/>
              <a:ahLst/>
              <a:cxnLst/>
              <a:rect l="l" t="t" r="r" b="b"/>
              <a:pathLst>
                <a:path w="3432809" h="1837690">
                  <a:moveTo>
                    <a:pt x="2231825" y="12699"/>
                  </a:moveTo>
                  <a:lnTo>
                    <a:pt x="2039414" y="12699"/>
                  </a:lnTo>
                  <a:lnTo>
                    <a:pt x="2087387" y="0"/>
                  </a:lnTo>
                  <a:lnTo>
                    <a:pt x="2183851" y="0"/>
                  </a:lnTo>
                  <a:lnTo>
                    <a:pt x="2231825" y="12699"/>
                  </a:lnTo>
                  <a:close/>
                </a:path>
                <a:path w="3432809" h="1837690">
                  <a:moveTo>
                    <a:pt x="2420917" y="25399"/>
                  </a:moveTo>
                  <a:lnTo>
                    <a:pt x="1850323" y="25399"/>
                  </a:lnTo>
                  <a:lnTo>
                    <a:pt x="1897153" y="12699"/>
                  </a:lnTo>
                  <a:lnTo>
                    <a:pt x="2374086" y="12699"/>
                  </a:lnTo>
                  <a:lnTo>
                    <a:pt x="2420917" y="25399"/>
                  </a:lnTo>
                  <a:close/>
                </a:path>
                <a:path w="3432809" h="1837690">
                  <a:moveTo>
                    <a:pt x="2559484" y="50799"/>
                  </a:moveTo>
                  <a:lnTo>
                    <a:pt x="1711757" y="50799"/>
                  </a:lnTo>
                  <a:lnTo>
                    <a:pt x="1803806" y="25399"/>
                  </a:lnTo>
                  <a:lnTo>
                    <a:pt x="2467434" y="25399"/>
                  </a:lnTo>
                  <a:lnTo>
                    <a:pt x="2559484" y="50799"/>
                  </a:lnTo>
                  <a:close/>
                </a:path>
                <a:path w="3432809" h="1837690">
                  <a:moveTo>
                    <a:pt x="3432777" y="1837659"/>
                  </a:moveTo>
                  <a:lnTo>
                    <a:pt x="0" y="1837659"/>
                  </a:lnTo>
                  <a:lnTo>
                    <a:pt x="1160" y="1828799"/>
                  </a:lnTo>
                  <a:lnTo>
                    <a:pt x="8797" y="1790699"/>
                  </a:lnTo>
                  <a:lnTo>
                    <a:pt x="17406" y="1739899"/>
                  </a:lnTo>
                  <a:lnTo>
                    <a:pt x="26976" y="1689099"/>
                  </a:lnTo>
                  <a:lnTo>
                    <a:pt x="37495" y="1650999"/>
                  </a:lnTo>
                  <a:lnTo>
                    <a:pt x="48953" y="1600199"/>
                  </a:lnTo>
                  <a:lnTo>
                    <a:pt x="61339" y="1562099"/>
                  </a:lnTo>
                  <a:lnTo>
                    <a:pt x="74642" y="1511299"/>
                  </a:lnTo>
                  <a:lnTo>
                    <a:pt x="88851" y="1473199"/>
                  </a:lnTo>
                  <a:lnTo>
                    <a:pt x="103954" y="1435099"/>
                  </a:lnTo>
                  <a:lnTo>
                    <a:pt x="119942" y="1384299"/>
                  </a:lnTo>
                  <a:lnTo>
                    <a:pt x="136802" y="1346199"/>
                  </a:lnTo>
                  <a:lnTo>
                    <a:pt x="154525" y="1308099"/>
                  </a:lnTo>
                  <a:lnTo>
                    <a:pt x="173098" y="1257299"/>
                  </a:lnTo>
                  <a:lnTo>
                    <a:pt x="192512" y="1219199"/>
                  </a:lnTo>
                  <a:lnTo>
                    <a:pt x="212754" y="1181099"/>
                  </a:lnTo>
                  <a:lnTo>
                    <a:pt x="233815" y="1142999"/>
                  </a:lnTo>
                  <a:lnTo>
                    <a:pt x="255683" y="1104899"/>
                  </a:lnTo>
                  <a:lnTo>
                    <a:pt x="278346" y="1066799"/>
                  </a:lnTo>
                  <a:lnTo>
                    <a:pt x="301795" y="1028699"/>
                  </a:lnTo>
                  <a:lnTo>
                    <a:pt x="326019" y="990599"/>
                  </a:lnTo>
                  <a:lnTo>
                    <a:pt x="351005" y="952499"/>
                  </a:lnTo>
                  <a:lnTo>
                    <a:pt x="376744" y="914399"/>
                  </a:lnTo>
                  <a:lnTo>
                    <a:pt x="403224" y="876299"/>
                  </a:lnTo>
                  <a:lnTo>
                    <a:pt x="430434" y="838199"/>
                  </a:lnTo>
                  <a:lnTo>
                    <a:pt x="458364" y="800099"/>
                  </a:lnTo>
                  <a:lnTo>
                    <a:pt x="487001" y="774699"/>
                  </a:lnTo>
                  <a:lnTo>
                    <a:pt x="516337" y="736599"/>
                  </a:lnTo>
                  <a:lnTo>
                    <a:pt x="546358" y="698499"/>
                  </a:lnTo>
                  <a:lnTo>
                    <a:pt x="577056" y="673099"/>
                  </a:lnTo>
                  <a:lnTo>
                    <a:pt x="608417" y="634999"/>
                  </a:lnTo>
                  <a:lnTo>
                    <a:pt x="640432" y="609599"/>
                  </a:lnTo>
                  <a:lnTo>
                    <a:pt x="673090" y="571499"/>
                  </a:lnTo>
                  <a:lnTo>
                    <a:pt x="706379" y="546099"/>
                  </a:lnTo>
                  <a:lnTo>
                    <a:pt x="740288" y="520699"/>
                  </a:lnTo>
                  <a:lnTo>
                    <a:pt x="774808" y="482599"/>
                  </a:lnTo>
                  <a:lnTo>
                    <a:pt x="809925" y="457199"/>
                  </a:lnTo>
                  <a:lnTo>
                    <a:pt x="845631" y="431799"/>
                  </a:lnTo>
                  <a:lnTo>
                    <a:pt x="881913" y="406399"/>
                  </a:lnTo>
                  <a:lnTo>
                    <a:pt x="918761" y="380999"/>
                  </a:lnTo>
                  <a:lnTo>
                    <a:pt x="994110" y="330199"/>
                  </a:lnTo>
                  <a:lnTo>
                    <a:pt x="1071590" y="279399"/>
                  </a:lnTo>
                  <a:lnTo>
                    <a:pt x="1111101" y="266699"/>
                  </a:lnTo>
                  <a:lnTo>
                    <a:pt x="1191613" y="215899"/>
                  </a:lnTo>
                  <a:lnTo>
                    <a:pt x="1232592" y="203199"/>
                  </a:lnTo>
                  <a:lnTo>
                    <a:pt x="1274037" y="177799"/>
                  </a:lnTo>
                  <a:lnTo>
                    <a:pt x="1358284" y="152399"/>
                  </a:lnTo>
                  <a:lnTo>
                    <a:pt x="1401065" y="126999"/>
                  </a:lnTo>
                  <a:lnTo>
                    <a:pt x="1666246" y="50799"/>
                  </a:lnTo>
                  <a:lnTo>
                    <a:pt x="2604995" y="50799"/>
                  </a:lnTo>
                  <a:lnTo>
                    <a:pt x="2870178" y="126999"/>
                  </a:lnTo>
                  <a:lnTo>
                    <a:pt x="2912958" y="152399"/>
                  </a:lnTo>
                  <a:lnTo>
                    <a:pt x="2997206" y="177799"/>
                  </a:lnTo>
                  <a:lnTo>
                    <a:pt x="3038652" y="203199"/>
                  </a:lnTo>
                  <a:lnTo>
                    <a:pt x="3079630" y="215899"/>
                  </a:lnTo>
                  <a:lnTo>
                    <a:pt x="3160143" y="266699"/>
                  </a:lnTo>
                  <a:lnTo>
                    <a:pt x="3199655" y="279399"/>
                  </a:lnTo>
                  <a:lnTo>
                    <a:pt x="3277135" y="330199"/>
                  </a:lnTo>
                  <a:lnTo>
                    <a:pt x="3352485" y="380999"/>
                  </a:lnTo>
                  <a:lnTo>
                    <a:pt x="3389333" y="406399"/>
                  </a:lnTo>
                  <a:lnTo>
                    <a:pt x="3425615" y="431799"/>
                  </a:lnTo>
                  <a:lnTo>
                    <a:pt x="3432777" y="436895"/>
                  </a:lnTo>
                  <a:lnTo>
                    <a:pt x="3432777" y="1837659"/>
                  </a:lnTo>
                  <a:close/>
                </a:path>
              </a:pathLst>
            </a:custGeom>
            <a:solidFill>
              <a:srgbClr val="D91212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94231" y="3713315"/>
            <a:ext cx="7816850" cy="3161665"/>
            <a:chOff x="194231" y="3713315"/>
            <a:chExt cx="7816850" cy="3161665"/>
          </a:xfrm>
        </p:grpSpPr>
        <p:sp>
          <p:nvSpPr>
            <p:cNvPr id="6" name="object 6"/>
            <p:cNvSpPr/>
            <p:nvPr/>
          </p:nvSpPr>
          <p:spPr>
            <a:xfrm>
              <a:off x="194231" y="4495230"/>
              <a:ext cx="1981200" cy="1577975"/>
            </a:xfrm>
            <a:custGeom>
              <a:avLst/>
              <a:gdLst/>
              <a:ahLst/>
              <a:cxnLst/>
              <a:rect l="l" t="t" r="r" b="b"/>
              <a:pathLst>
                <a:path w="1981200" h="1577975">
                  <a:moveTo>
                    <a:pt x="1876666" y="1577383"/>
                  </a:moveTo>
                  <a:lnTo>
                    <a:pt x="104262" y="1577383"/>
                  </a:lnTo>
                  <a:lnTo>
                    <a:pt x="78745" y="1572213"/>
                  </a:lnTo>
                  <a:lnTo>
                    <a:pt x="37791" y="1544568"/>
                  </a:lnTo>
                  <a:lnTo>
                    <a:pt x="10146" y="1503613"/>
                  </a:lnTo>
                  <a:lnTo>
                    <a:pt x="0" y="1453538"/>
                  </a:lnTo>
                  <a:lnTo>
                    <a:pt x="0" y="128819"/>
                  </a:lnTo>
                  <a:lnTo>
                    <a:pt x="10146" y="78745"/>
                  </a:lnTo>
                  <a:lnTo>
                    <a:pt x="37791" y="37791"/>
                  </a:lnTo>
                  <a:lnTo>
                    <a:pt x="78745" y="10146"/>
                  </a:lnTo>
                  <a:lnTo>
                    <a:pt x="128819" y="0"/>
                  </a:lnTo>
                  <a:lnTo>
                    <a:pt x="1852111" y="0"/>
                  </a:lnTo>
                  <a:lnTo>
                    <a:pt x="1902183" y="10146"/>
                  </a:lnTo>
                  <a:lnTo>
                    <a:pt x="1943137" y="37791"/>
                  </a:lnTo>
                  <a:lnTo>
                    <a:pt x="1970782" y="78745"/>
                  </a:lnTo>
                  <a:lnTo>
                    <a:pt x="1980928" y="128819"/>
                  </a:lnTo>
                  <a:lnTo>
                    <a:pt x="1980928" y="1453538"/>
                  </a:lnTo>
                  <a:lnTo>
                    <a:pt x="1970782" y="1503613"/>
                  </a:lnTo>
                  <a:lnTo>
                    <a:pt x="1943137" y="1544568"/>
                  </a:lnTo>
                  <a:lnTo>
                    <a:pt x="1902183" y="1572213"/>
                  </a:lnTo>
                  <a:lnTo>
                    <a:pt x="1876666" y="1577383"/>
                  </a:lnTo>
                  <a:close/>
                </a:path>
              </a:pathLst>
            </a:custGeom>
            <a:solidFill>
              <a:srgbClr val="F6DE1D">
                <a:alpha val="6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76676" y="4972309"/>
              <a:ext cx="1245235" cy="523875"/>
            </a:xfrm>
            <a:custGeom>
              <a:avLst/>
              <a:gdLst/>
              <a:ahLst/>
              <a:cxnLst/>
              <a:rect l="l" t="t" r="r" b="b"/>
              <a:pathLst>
                <a:path w="1245235" h="523875">
                  <a:moveTo>
                    <a:pt x="982687" y="523875"/>
                  </a:moveTo>
                  <a:lnTo>
                    <a:pt x="982687" y="327422"/>
                  </a:lnTo>
                  <a:lnTo>
                    <a:pt x="0" y="327422"/>
                  </a:lnTo>
                  <a:lnTo>
                    <a:pt x="0" y="196453"/>
                  </a:lnTo>
                  <a:lnTo>
                    <a:pt x="982687" y="196453"/>
                  </a:lnTo>
                  <a:lnTo>
                    <a:pt x="982687" y="0"/>
                  </a:lnTo>
                  <a:lnTo>
                    <a:pt x="1244737" y="261937"/>
                  </a:lnTo>
                  <a:lnTo>
                    <a:pt x="982687" y="5238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1198" y="4671820"/>
              <a:ext cx="3067050" cy="1099820"/>
            </a:xfrm>
            <a:custGeom>
              <a:avLst/>
              <a:gdLst/>
              <a:ahLst/>
              <a:cxnLst/>
              <a:rect l="l" t="t" r="r" b="b"/>
              <a:pathLst>
                <a:path w="3067050" h="1099820">
                  <a:moveTo>
                    <a:pt x="2948705" y="1099796"/>
                  </a:moveTo>
                  <a:lnTo>
                    <a:pt x="118352" y="1099796"/>
                  </a:lnTo>
                  <a:lnTo>
                    <a:pt x="110114" y="1098988"/>
                  </a:lnTo>
                  <a:lnTo>
                    <a:pt x="70510" y="1086966"/>
                  </a:lnTo>
                  <a:lnTo>
                    <a:pt x="31219" y="1056782"/>
                  </a:lnTo>
                  <a:lnTo>
                    <a:pt x="6459" y="1013851"/>
                  </a:lnTo>
                  <a:lnTo>
                    <a:pt x="0" y="981355"/>
                  </a:lnTo>
                  <a:lnTo>
                    <a:pt x="0" y="118441"/>
                  </a:lnTo>
                  <a:lnTo>
                    <a:pt x="12825" y="70567"/>
                  </a:lnTo>
                  <a:lnTo>
                    <a:pt x="42981" y="31244"/>
                  </a:lnTo>
                  <a:lnTo>
                    <a:pt x="85879" y="6464"/>
                  </a:lnTo>
                  <a:lnTo>
                    <a:pt x="118352" y="0"/>
                  </a:lnTo>
                  <a:lnTo>
                    <a:pt x="2948705" y="0"/>
                  </a:lnTo>
                  <a:lnTo>
                    <a:pt x="2996541" y="12835"/>
                  </a:lnTo>
                  <a:lnTo>
                    <a:pt x="3035830" y="43013"/>
                  </a:lnTo>
                  <a:lnTo>
                    <a:pt x="3060591" y="85945"/>
                  </a:lnTo>
                  <a:lnTo>
                    <a:pt x="3067052" y="118441"/>
                  </a:lnTo>
                  <a:lnTo>
                    <a:pt x="3067052" y="981355"/>
                  </a:lnTo>
                  <a:lnTo>
                    <a:pt x="3054232" y="1029229"/>
                  </a:lnTo>
                  <a:lnTo>
                    <a:pt x="3024073" y="1068549"/>
                  </a:lnTo>
                  <a:lnTo>
                    <a:pt x="2981175" y="1093330"/>
                  </a:lnTo>
                  <a:lnTo>
                    <a:pt x="2956935" y="1098988"/>
                  </a:lnTo>
                  <a:close/>
                </a:path>
              </a:pathLst>
            </a:custGeom>
            <a:solidFill>
              <a:srgbClr val="EB5D28">
                <a:alpha val="6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58496" y="3752329"/>
              <a:ext cx="1353820" cy="866775"/>
            </a:xfrm>
            <a:custGeom>
              <a:avLst/>
              <a:gdLst/>
              <a:ahLst/>
              <a:cxnLst/>
              <a:rect l="l" t="t" r="r" b="b"/>
              <a:pathLst>
                <a:path w="1353820" h="866775">
                  <a:moveTo>
                    <a:pt x="0" y="866685"/>
                  </a:moveTo>
                  <a:lnTo>
                    <a:pt x="1353703" y="0"/>
                  </a:lnTo>
                </a:path>
              </a:pathLst>
            </a:custGeom>
            <a:ln w="476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03456" y="3737136"/>
              <a:ext cx="119380" cy="120650"/>
            </a:xfrm>
            <a:custGeom>
              <a:avLst/>
              <a:gdLst/>
              <a:ahLst/>
              <a:cxnLst/>
              <a:rect l="l" t="t" r="r" b="b"/>
              <a:pathLst>
                <a:path w="119379" h="120650">
                  <a:moveTo>
                    <a:pt x="0" y="0"/>
                  </a:moveTo>
                  <a:lnTo>
                    <a:pt x="118779" y="8777"/>
                  </a:lnTo>
                  <a:lnTo>
                    <a:pt x="77037" y="120326"/>
                  </a:lnTo>
                </a:path>
              </a:pathLst>
            </a:custGeom>
            <a:ln w="476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69609" y="4935859"/>
              <a:ext cx="1605915" cy="72390"/>
            </a:xfrm>
            <a:custGeom>
              <a:avLst/>
              <a:gdLst/>
              <a:ahLst/>
              <a:cxnLst/>
              <a:rect l="l" t="t" r="r" b="b"/>
              <a:pathLst>
                <a:path w="1605915" h="72389">
                  <a:moveTo>
                    <a:pt x="0" y="0"/>
                  </a:moveTo>
                  <a:lnTo>
                    <a:pt x="1605743" y="7238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88835" y="4933146"/>
              <a:ext cx="98425" cy="142875"/>
            </a:xfrm>
            <a:custGeom>
              <a:avLst/>
              <a:gdLst/>
              <a:ahLst/>
              <a:cxnLst/>
              <a:rect l="l" t="t" r="r" b="b"/>
              <a:pathLst>
                <a:path w="98425" h="142875">
                  <a:moveTo>
                    <a:pt x="6433" y="0"/>
                  </a:moveTo>
                  <a:lnTo>
                    <a:pt x="98421" y="75656"/>
                  </a:lnTo>
                  <a:lnTo>
                    <a:pt x="0" y="142730"/>
                  </a:lnTo>
                </a:path>
              </a:pathLst>
            </a:custGeom>
            <a:ln w="476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76511" y="5481147"/>
              <a:ext cx="1450975" cy="692150"/>
            </a:xfrm>
            <a:custGeom>
              <a:avLst/>
              <a:gdLst/>
              <a:ahLst/>
              <a:cxnLst/>
              <a:rect l="l" t="t" r="r" b="b"/>
              <a:pathLst>
                <a:path w="1450975" h="692150">
                  <a:moveTo>
                    <a:pt x="0" y="0"/>
                  </a:moveTo>
                  <a:lnTo>
                    <a:pt x="1450757" y="692066"/>
                  </a:lnTo>
                </a:path>
              </a:pathLst>
            </a:custGeom>
            <a:ln w="47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21235" y="6072830"/>
              <a:ext cx="116839" cy="129539"/>
            </a:xfrm>
            <a:custGeom>
              <a:avLst/>
              <a:gdLst/>
              <a:ahLst/>
              <a:cxnLst/>
              <a:rect l="l" t="t" r="r" b="b"/>
              <a:pathLst>
                <a:path w="116840" h="129539">
                  <a:moveTo>
                    <a:pt x="61515" y="0"/>
                  </a:moveTo>
                  <a:lnTo>
                    <a:pt x="116773" y="105509"/>
                  </a:lnTo>
                  <a:lnTo>
                    <a:pt x="0" y="128954"/>
                  </a:lnTo>
                </a:path>
              </a:pathLst>
            </a:custGeom>
            <a:ln w="47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90913" y="5793854"/>
              <a:ext cx="1217930" cy="1049655"/>
            </a:xfrm>
            <a:custGeom>
              <a:avLst/>
              <a:gdLst/>
              <a:ahLst/>
              <a:cxnLst/>
              <a:rect l="l" t="t" r="r" b="b"/>
              <a:pathLst>
                <a:path w="1217929" h="1049654">
                  <a:moveTo>
                    <a:pt x="0" y="0"/>
                  </a:moveTo>
                  <a:lnTo>
                    <a:pt x="1217774" y="1049134"/>
                  </a:lnTo>
                </a:path>
              </a:pathLst>
            </a:custGeom>
            <a:ln w="47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98889" y="6734445"/>
              <a:ext cx="119380" cy="116839"/>
            </a:xfrm>
            <a:custGeom>
              <a:avLst/>
              <a:gdLst/>
              <a:ahLst/>
              <a:cxnLst/>
              <a:rect l="l" t="t" r="r" b="b"/>
              <a:pathLst>
                <a:path w="119379" h="116840">
                  <a:moveTo>
                    <a:pt x="93255" y="0"/>
                  </a:moveTo>
                  <a:lnTo>
                    <a:pt x="118829" y="116324"/>
                  </a:lnTo>
                  <a:lnTo>
                    <a:pt x="0" y="108243"/>
                  </a:lnTo>
                </a:path>
              </a:pathLst>
            </a:custGeom>
            <a:ln w="476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441785" y="3263213"/>
            <a:ext cx="1441450" cy="953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7465">
              <a:lnSpc>
                <a:spcPct val="117000"/>
              </a:lnSpc>
              <a:spcBef>
                <a:spcPts val="95"/>
              </a:spcBef>
            </a:pPr>
            <a:r>
              <a:rPr sz="2600" b="1" spc="70" dirty="0">
                <a:latin typeface="Arial"/>
                <a:cs typeface="Arial"/>
              </a:rPr>
              <a:t>Feature  </a:t>
            </a:r>
            <a:r>
              <a:rPr sz="2600" b="1" spc="-45" dirty="0">
                <a:latin typeface="Arial"/>
                <a:cs typeface="Arial"/>
              </a:rPr>
              <a:t>C</a:t>
            </a:r>
            <a:r>
              <a:rPr sz="2600" b="1" spc="90" dirty="0">
                <a:latin typeface="Arial"/>
                <a:cs typeface="Arial"/>
              </a:rPr>
              <a:t>r</a:t>
            </a:r>
            <a:r>
              <a:rPr sz="2600" b="1" spc="85" dirty="0">
                <a:latin typeface="Arial"/>
                <a:cs typeface="Arial"/>
              </a:rPr>
              <a:t>e</a:t>
            </a:r>
            <a:r>
              <a:rPr sz="2600" b="1" spc="40" dirty="0">
                <a:latin typeface="Arial"/>
                <a:cs typeface="Arial"/>
              </a:rPr>
              <a:t>a</a:t>
            </a:r>
            <a:r>
              <a:rPr sz="2600" b="1" spc="225" dirty="0">
                <a:latin typeface="Arial"/>
                <a:cs typeface="Arial"/>
              </a:rPr>
              <a:t>t</a:t>
            </a:r>
            <a:r>
              <a:rPr sz="2600" b="1" spc="40" dirty="0">
                <a:latin typeface="Arial"/>
                <a:cs typeface="Arial"/>
              </a:rPr>
              <a:t>i</a:t>
            </a:r>
            <a:r>
              <a:rPr sz="2600" b="1" spc="50" dirty="0">
                <a:latin typeface="Arial"/>
                <a:cs typeface="Arial"/>
              </a:rPr>
              <a:t>o</a:t>
            </a:r>
            <a:r>
              <a:rPr sz="2600" b="1" spc="70" dirty="0">
                <a:latin typeface="Arial"/>
                <a:cs typeface="Arial"/>
              </a:rPr>
              <a:t>n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875357" y="3739844"/>
            <a:ext cx="1454150" cy="530860"/>
          </a:xfrm>
          <a:custGeom>
            <a:avLst/>
            <a:gdLst/>
            <a:ahLst/>
            <a:cxnLst/>
            <a:rect l="l" t="t" r="r" b="b"/>
            <a:pathLst>
              <a:path w="1454150" h="530860">
                <a:moveTo>
                  <a:pt x="1454111" y="516293"/>
                </a:moveTo>
                <a:lnTo>
                  <a:pt x="1180896" y="76542"/>
                </a:lnTo>
                <a:lnTo>
                  <a:pt x="1125245" y="179679"/>
                </a:lnTo>
                <a:lnTo>
                  <a:pt x="1078293" y="162547"/>
                </a:lnTo>
                <a:lnTo>
                  <a:pt x="981544" y="129336"/>
                </a:lnTo>
                <a:lnTo>
                  <a:pt x="886675" y="99225"/>
                </a:lnTo>
                <a:lnTo>
                  <a:pt x="814273" y="78257"/>
                </a:lnTo>
                <a:lnTo>
                  <a:pt x="723836" y="54368"/>
                </a:lnTo>
                <a:lnTo>
                  <a:pt x="646379" y="36626"/>
                </a:lnTo>
                <a:lnTo>
                  <a:pt x="599313" y="27419"/>
                </a:lnTo>
                <a:lnTo>
                  <a:pt x="520852" y="14224"/>
                </a:lnTo>
                <a:lnTo>
                  <a:pt x="473925" y="8280"/>
                </a:lnTo>
                <a:lnTo>
                  <a:pt x="412178" y="2578"/>
                </a:lnTo>
                <a:lnTo>
                  <a:pt x="351815" y="0"/>
                </a:lnTo>
                <a:lnTo>
                  <a:pt x="307797" y="520"/>
                </a:lnTo>
                <a:lnTo>
                  <a:pt x="265303" y="3111"/>
                </a:lnTo>
                <a:lnTo>
                  <a:pt x="211505" y="10401"/>
                </a:lnTo>
                <a:lnTo>
                  <a:pt x="162013" y="21526"/>
                </a:lnTo>
                <a:lnTo>
                  <a:pt x="117894" y="37198"/>
                </a:lnTo>
                <a:lnTo>
                  <a:pt x="80327" y="56210"/>
                </a:lnTo>
                <a:lnTo>
                  <a:pt x="38214" y="88404"/>
                </a:lnTo>
                <a:lnTo>
                  <a:pt x="13436" y="118960"/>
                </a:lnTo>
                <a:lnTo>
                  <a:pt x="0" y="148856"/>
                </a:lnTo>
                <a:lnTo>
                  <a:pt x="2197" y="144170"/>
                </a:lnTo>
                <a:lnTo>
                  <a:pt x="8039" y="136702"/>
                </a:lnTo>
                <a:lnTo>
                  <a:pt x="37503" y="109372"/>
                </a:lnTo>
                <a:lnTo>
                  <a:pt x="76568" y="88811"/>
                </a:lnTo>
                <a:lnTo>
                  <a:pt x="129159" y="75082"/>
                </a:lnTo>
                <a:lnTo>
                  <a:pt x="170319" y="71158"/>
                </a:lnTo>
                <a:lnTo>
                  <a:pt x="192455" y="71158"/>
                </a:lnTo>
                <a:lnTo>
                  <a:pt x="239191" y="74574"/>
                </a:lnTo>
                <a:lnTo>
                  <a:pt x="288505" y="82296"/>
                </a:lnTo>
                <a:lnTo>
                  <a:pt x="339801" y="94018"/>
                </a:lnTo>
                <a:lnTo>
                  <a:pt x="392442" y="109715"/>
                </a:lnTo>
                <a:lnTo>
                  <a:pt x="445947" y="128511"/>
                </a:lnTo>
                <a:lnTo>
                  <a:pt x="486333" y="144297"/>
                </a:lnTo>
                <a:lnTo>
                  <a:pt x="526732" y="161531"/>
                </a:lnTo>
                <a:lnTo>
                  <a:pt x="593750" y="192570"/>
                </a:lnTo>
                <a:lnTo>
                  <a:pt x="653072" y="222694"/>
                </a:lnTo>
                <a:lnTo>
                  <a:pt x="711009" y="254127"/>
                </a:lnTo>
                <a:lnTo>
                  <a:pt x="785139" y="296773"/>
                </a:lnTo>
                <a:lnTo>
                  <a:pt x="865847" y="346087"/>
                </a:lnTo>
                <a:lnTo>
                  <a:pt x="938555" y="393039"/>
                </a:lnTo>
                <a:lnTo>
                  <a:pt x="991082" y="428332"/>
                </a:lnTo>
                <a:lnTo>
                  <a:pt x="935939" y="530542"/>
                </a:lnTo>
                <a:lnTo>
                  <a:pt x="1454111" y="516293"/>
                </a:lnTo>
                <a:close/>
              </a:path>
            </a:pathLst>
          </a:custGeom>
          <a:solidFill>
            <a:srgbClr val="EB3345">
              <a:alpha val="419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74116" y="6220844"/>
            <a:ext cx="1345565" cy="722630"/>
          </a:xfrm>
          <a:custGeom>
            <a:avLst/>
            <a:gdLst/>
            <a:ahLst/>
            <a:cxnLst/>
            <a:rect l="l" t="t" r="r" b="b"/>
            <a:pathLst>
              <a:path w="1345565" h="722629">
                <a:moveTo>
                  <a:pt x="1345413" y="272410"/>
                </a:moveTo>
                <a:lnTo>
                  <a:pt x="1247651" y="332653"/>
                </a:lnTo>
                <a:lnTo>
                  <a:pt x="1149544" y="390656"/>
                </a:lnTo>
                <a:lnTo>
                  <a:pt x="1052817" y="445076"/>
                </a:lnTo>
                <a:lnTo>
                  <a:pt x="957464" y="495815"/>
                </a:lnTo>
                <a:lnTo>
                  <a:pt x="884298" y="532394"/>
                </a:lnTo>
                <a:lnTo>
                  <a:pt x="792426" y="575597"/>
                </a:lnTo>
                <a:lnTo>
                  <a:pt x="713211" y="609696"/>
                </a:lnTo>
                <a:lnTo>
                  <a:pt x="664765" y="628738"/>
                </a:lnTo>
                <a:lnTo>
                  <a:pt x="583563" y="658157"/>
                </a:lnTo>
                <a:lnTo>
                  <a:pt x="534606" y="673682"/>
                </a:lnTo>
                <a:lnTo>
                  <a:pt x="469754" y="691827"/>
                </a:lnTo>
                <a:lnTo>
                  <a:pt x="405766" y="706351"/>
                </a:lnTo>
                <a:lnTo>
                  <a:pt x="358624" y="714380"/>
                </a:lnTo>
                <a:lnTo>
                  <a:pt x="312699" y="719889"/>
                </a:lnTo>
                <a:lnTo>
                  <a:pt x="253751" y="722563"/>
                </a:lnTo>
                <a:lnTo>
                  <a:pt x="225671" y="722114"/>
                </a:lnTo>
                <a:lnTo>
                  <a:pt x="172779" y="716855"/>
                </a:lnTo>
                <a:lnTo>
                  <a:pt x="125504" y="706180"/>
                </a:lnTo>
                <a:lnTo>
                  <a:pt x="85189" y="691013"/>
                </a:lnTo>
                <a:lnTo>
                  <a:pt x="40032" y="663289"/>
                </a:lnTo>
                <a:lnTo>
                  <a:pt x="8048" y="629534"/>
                </a:lnTo>
                <a:lnTo>
                  <a:pt x="0" y="615540"/>
                </a:lnTo>
                <a:lnTo>
                  <a:pt x="3295" y="620122"/>
                </a:lnTo>
                <a:lnTo>
                  <a:pt x="11031" y="626981"/>
                </a:lnTo>
                <a:lnTo>
                  <a:pt x="47983" y="650505"/>
                </a:lnTo>
                <a:lnTo>
                  <a:pt x="93854" y="664908"/>
                </a:lnTo>
                <a:lnTo>
                  <a:pt x="131928" y="669215"/>
                </a:lnTo>
                <a:lnTo>
                  <a:pt x="152805" y="669363"/>
                </a:lnTo>
                <a:lnTo>
                  <a:pt x="174728" y="668136"/>
                </a:lnTo>
                <a:lnTo>
                  <a:pt x="221222" y="661214"/>
                </a:lnTo>
                <a:lnTo>
                  <a:pt x="270481" y="648449"/>
                </a:lnTo>
                <a:lnTo>
                  <a:pt x="321632" y="630566"/>
                </a:lnTo>
                <a:lnTo>
                  <a:pt x="374102" y="608007"/>
                </a:lnTo>
                <a:lnTo>
                  <a:pt x="427220" y="580946"/>
                </a:lnTo>
                <a:lnTo>
                  <a:pt x="480632" y="550387"/>
                </a:lnTo>
                <a:lnTo>
                  <a:pt x="520622" y="525603"/>
                </a:lnTo>
                <a:lnTo>
                  <a:pt x="560347" y="499273"/>
                </a:lnTo>
                <a:lnTo>
                  <a:pt x="625751" y="452969"/>
                </a:lnTo>
                <a:lnTo>
                  <a:pt x="683108" y="409145"/>
                </a:lnTo>
                <a:lnTo>
                  <a:pt x="738729" y="364196"/>
                </a:lnTo>
                <a:lnTo>
                  <a:pt x="809402" y="304075"/>
                </a:lnTo>
                <a:lnTo>
                  <a:pt x="885774" y="235529"/>
                </a:lnTo>
                <a:lnTo>
                  <a:pt x="954061" y="171078"/>
                </a:lnTo>
                <a:lnTo>
                  <a:pt x="1034966" y="91606"/>
                </a:lnTo>
                <a:lnTo>
                  <a:pt x="1124351" y="0"/>
                </a:lnTo>
                <a:lnTo>
                  <a:pt x="1345413" y="272410"/>
                </a:lnTo>
                <a:close/>
              </a:path>
            </a:pathLst>
          </a:custGeom>
          <a:solidFill>
            <a:srgbClr val="EB3345">
              <a:alpha val="419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39550" y="5026545"/>
            <a:ext cx="1628775" cy="643255"/>
          </a:xfrm>
          <a:custGeom>
            <a:avLst/>
            <a:gdLst/>
            <a:ahLst/>
            <a:cxnLst/>
            <a:rect l="l" t="t" r="r" b="b"/>
            <a:pathLst>
              <a:path w="1628775" h="643254">
                <a:moveTo>
                  <a:pt x="1628499" y="0"/>
                </a:moveTo>
                <a:lnTo>
                  <a:pt x="1597099" y="2280"/>
                </a:lnTo>
                <a:lnTo>
                  <a:pt x="1529629" y="7295"/>
                </a:lnTo>
                <a:lnTo>
                  <a:pt x="1507898" y="8862"/>
                </a:lnTo>
                <a:lnTo>
                  <a:pt x="1484303" y="10631"/>
                </a:lnTo>
                <a:lnTo>
                  <a:pt x="1458889" y="12710"/>
                </a:lnTo>
                <a:lnTo>
                  <a:pt x="1403186" y="18021"/>
                </a:lnTo>
                <a:lnTo>
                  <a:pt x="1373008" y="20869"/>
                </a:lnTo>
                <a:lnTo>
                  <a:pt x="1341404" y="23813"/>
                </a:lnTo>
                <a:lnTo>
                  <a:pt x="1308488" y="27302"/>
                </a:lnTo>
                <a:lnTo>
                  <a:pt x="1274297" y="31224"/>
                </a:lnTo>
                <a:lnTo>
                  <a:pt x="1238947" y="35397"/>
                </a:lnTo>
                <a:lnTo>
                  <a:pt x="1202555" y="39645"/>
                </a:lnTo>
                <a:lnTo>
                  <a:pt x="1183972" y="41918"/>
                </a:lnTo>
                <a:lnTo>
                  <a:pt x="1165118" y="44505"/>
                </a:lnTo>
                <a:lnTo>
                  <a:pt x="1146031" y="47221"/>
                </a:lnTo>
                <a:lnTo>
                  <a:pt x="1126749" y="49885"/>
                </a:lnTo>
                <a:lnTo>
                  <a:pt x="1107285" y="52667"/>
                </a:lnTo>
                <a:lnTo>
                  <a:pt x="1087647" y="55398"/>
                </a:lnTo>
                <a:lnTo>
                  <a:pt x="1067819" y="58232"/>
                </a:lnTo>
                <a:lnTo>
                  <a:pt x="1007230" y="68030"/>
                </a:lnTo>
                <a:lnTo>
                  <a:pt x="966169" y="74906"/>
                </a:lnTo>
                <a:lnTo>
                  <a:pt x="924659" y="82271"/>
                </a:lnTo>
                <a:lnTo>
                  <a:pt x="861703" y="94542"/>
                </a:lnTo>
                <a:lnTo>
                  <a:pt x="840541" y="98638"/>
                </a:lnTo>
                <a:lnTo>
                  <a:pt x="829994" y="100819"/>
                </a:lnTo>
                <a:lnTo>
                  <a:pt x="819403" y="103161"/>
                </a:lnTo>
                <a:lnTo>
                  <a:pt x="787603" y="110362"/>
                </a:lnTo>
                <a:lnTo>
                  <a:pt x="755761" y="117517"/>
                </a:lnTo>
                <a:lnTo>
                  <a:pt x="734543" y="122331"/>
                </a:lnTo>
                <a:lnTo>
                  <a:pt x="713368" y="127754"/>
                </a:lnTo>
                <a:lnTo>
                  <a:pt x="692179" y="133256"/>
                </a:lnTo>
                <a:lnTo>
                  <a:pt x="670784" y="138747"/>
                </a:lnTo>
                <a:lnTo>
                  <a:pt x="649974" y="144214"/>
                </a:lnTo>
                <a:lnTo>
                  <a:pt x="628937" y="150066"/>
                </a:lnTo>
                <a:lnTo>
                  <a:pt x="608010" y="156298"/>
                </a:lnTo>
                <a:lnTo>
                  <a:pt x="587188" y="162414"/>
                </a:lnTo>
                <a:lnTo>
                  <a:pt x="545869" y="175183"/>
                </a:lnTo>
                <a:lnTo>
                  <a:pt x="505053" y="188965"/>
                </a:lnTo>
                <a:lnTo>
                  <a:pt x="464879" y="203301"/>
                </a:lnTo>
                <a:lnTo>
                  <a:pt x="425473" y="218373"/>
                </a:lnTo>
                <a:lnTo>
                  <a:pt x="386959" y="234368"/>
                </a:lnTo>
                <a:lnTo>
                  <a:pt x="358778" y="246773"/>
                </a:lnTo>
                <a:lnTo>
                  <a:pt x="349444" y="250854"/>
                </a:lnTo>
                <a:lnTo>
                  <a:pt x="313140" y="268694"/>
                </a:lnTo>
                <a:lnTo>
                  <a:pt x="295399" y="277520"/>
                </a:lnTo>
                <a:lnTo>
                  <a:pt x="278079" y="286931"/>
                </a:lnTo>
                <a:lnTo>
                  <a:pt x="261118" y="296516"/>
                </a:lnTo>
                <a:lnTo>
                  <a:pt x="244453" y="305868"/>
                </a:lnTo>
                <a:lnTo>
                  <a:pt x="182301" y="346761"/>
                </a:lnTo>
                <a:lnTo>
                  <a:pt x="127692" y="389868"/>
                </a:lnTo>
                <a:lnTo>
                  <a:pt x="82385" y="435471"/>
                </a:lnTo>
                <a:lnTo>
                  <a:pt x="47114" y="481371"/>
                </a:lnTo>
                <a:lnTo>
                  <a:pt x="22453" y="525631"/>
                </a:lnTo>
                <a:lnTo>
                  <a:pt x="7781" y="565688"/>
                </a:lnTo>
                <a:lnTo>
                  <a:pt x="127" y="612655"/>
                </a:lnTo>
                <a:lnTo>
                  <a:pt x="0" y="623950"/>
                </a:lnTo>
                <a:lnTo>
                  <a:pt x="328" y="637324"/>
                </a:lnTo>
                <a:lnTo>
                  <a:pt x="1702" y="642712"/>
                </a:lnTo>
                <a:lnTo>
                  <a:pt x="2081" y="637112"/>
                </a:lnTo>
                <a:lnTo>
                  <a:pt x="4926" y="624358"/>
                </a:lnTo>
                <a:lnTo>
                  <a:pt x="17614" y="587847"/>
                </a:lnTo>
                <a:lnTo>
                  <a:pt x="47181" y="540734"/>
                </a:lnTo>
                <a:lnTo>
                  <a:pt x="78239" y="507735"/>
                </a:lnTo>
                <a:lnTo>
                  <a:pt x="118441" y="475992"/>
                </a:lnTo>
                <a:lnTo>
                  <a:pt x="166962" y="446788"/>
                </a:lnTo>
                <a:lnTo>
                  <a:pt x="223373" y="421572"/>
                </a:lnTo>
                <a:lnTo>
                  <a:pt x="285937" y="399865"/>
                </a:lnTo>
                <a:lnTo>
                  <a:pt x="302610" y="395382"/>
                </a:lnTo>
                <a:lnTo>
                  <a:pt x="319389" y="390784"/>
                </a:lnTo>
                <a:lnTo>
                  <a:pt x="389579" y="375062"/>
                </a:lnTo>
                <a:lnTo>
                  <a:pt x="463748" y="363475"/>
                </a:lnTo>
                <a:lnTo>
                  <a:pt x="501960" y="358950"/>
                </a:lnTo>
                <a:lnTo>
                  <a:pt x="540794" y="355255"/>
                </a:lnTo>
                <a:lnTo>
                  <a:pt x="580082" y="352209"/>
                </a:lnTo>
                <a:lnTo>
                  <a:pt x="619832" y="350183"/>
                </a:lnTo>
                <a:lnTo>
                  <a:pt x="639846" y="349433"/>
                </a:lnTo>
                <a:lnTo>
                  <a:pt x="660105" y="348619"/>
                </a:lnTo>
                <a:lnTo>
                  <a:pt x="679975" y="348134"/>
                </a:lnTo>
                <a:lnTo>
                  <a:pt x="701886" y="347955"/>
                </a:lnTo>
                <a:lnTo>
                  <a:pt x="720430" y="347900"/>
                </a:lnTo>
                <a:lnTo>
                  <a:pt x="740589" y="347751"/>
                </a:lnTo>
                <a:lnTo>
                  <a:pt x="760731" y="347663"/>
                </a:lnTo>
                <a:lnTo>
                  <a:pt x="781068" y="348192"/>
                </a:lnTo>
                <a:lnTo>
                  <a:pt x="831512" y="349598"/>
                </a:lnTo>
                <a:lnTo>
                  <a:pt x="841547" y="349828"/>
                </a:lnTo>
                <a:lnTo>
                  <a:pt x="851580" y="350114"/>
                </a:lnTo>
                <a:lnTo>
                  <a:pt x="861647" y="350572"/>
                </a:lnTo>
                <a:lnTo>
                  <a:pt x="901805" y="352818"/>
                </a:lnTo>
                <a:lnTo>
                  <a:pt x="941485" y="355003"/>
                </a:lnTo>
                <a:lnTo>
                  <a:pt x="980840" y="357868"/>
                </a:lnTo>
                <a:lnTo>
                  <a:pt x="1019710" y="361079"/>
                </a:lnTo>
                <a:lnTo>
                  <a:pt x="1057936" y="364298"/>
                </a:lnTo>
                <a:lnTo>
                  <a:pt x="1114216" y="370135"/>
                </a:lnTo>
                <a:lnTo>
                  <a:pt x="1150763" y="374125"/>
                </a:lnTo>
                <a:lnTo>
                  <a:pt x="1168696" y="376021"/>
                </a:lnTo>
                <a:lnTo>
                  <a:pt x="1186412" y="378006"/>
                </a:lnTo>
                <a:lnTo>
                  <a:pt x="1203952" y="380260"/>
                </a:lnTo>
                <a:lnTo>
                  <a:pt x="1238287" y="384856"/>
                </a:lnTo>
                <a:lnTo>
                  <a:pt x="1271517" y="389209"/>
                </a:lnTo>
                <a:lnTo>
                  <a:pt x="1334569" y="397923"/>
                </a:lnTo>
                <a:lnTo>
                  <a:pt x="1444774" y="415054"/>
                </a:lnTo>
                <a:lnTo>
                  <a:pt x="1490715" y="422857"/>
                </a:lnTo>
                <a:lnTo>
                  <a:pt x="1511126" y="426475"/>
                </a:lnTo>
                <a:lnTo>
                  <a:pt x="1529689" y="429727"/>
                </a:lnTo>
                <a:lnTo>
                  <a:pt x="1603528" y="442760"/>
                </a:lnTo>
                <a:lnTo>
                  <a:pt x="1628499" y="0"/>
                </a:lnTo>
                <a:close/>
              </a:path>
              <a:path w="1628775" h="643254">
                <a:moveTo>
                  <a:pt x="2091" y="642732"/>
                </a:moveTo>
                <a:lnTo>
                  <a:pt x="2081" y="637112"/>
                </a:lnTo>
                <a:lnTo>
                  <a:pt x="1789" y="642716"/>
                </a:lnTo>
                <a:lnTo>
                  <a:pt x="2091" y="642732"/>
                </a:lnTo>
                <a:close/>
              </a:path>
            </a:pathLst>
          </a:custGeom>
          <a:solidFill>
            <a:srgbClr val="EB3345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11541011" y="4443004"/>
            <a:ext cx="6557645" cy="1577975"/>
            <a:chOff x="11541011" y="4443004"/>
            <a:chExt cx="6557645" cy="1577975"/>
          </a:xfrm>
        </p:grpSpPr>
        <p:sp>
          <p:nvSpPr>
            <p:cNvPr id="22" name="object 22"/>
            <p:cNvSpPr/>
            <p:nvPr/>
          </p:nvSpPr>
          <p:spPr>
            <a:xfrm>
              <a:off x="11541011" y="4443004"/>
              <a:ext cx="1981200" cy="1577975"/>
            </a:xfrm>
            <a:custGeom>
              <a:avLst/>
              <a:gdLst/>
              <a:ahLst/>
              <a:cxnLst/>
              <a:rect l="l" t="t" r="r" b="b"/>
              <a:pathLst>
                <a:path w="1981200" h="1577975">
                  <a:moveTo>
                    <a:pt x="1876673" y="1577383"/>
                  </a:moveTo>
                  <a:lnTo>
                    <a:pt x="104254" y="1577383"/>
                  </a:lnTo>
                  <a:lnTo>
                    <a:pt x="78745" y="1572214"/>
                  </a:lnTo>
                  <a:lnTo>
                    <a:pt x="37790" y="1544569"/>
                  </a:lnTo>
                  <a:lnTo>
                    <a:pt x="10145" y="1503614"/>
                  </a:lnTo>
                  <a:lnTo>
                    <a:pt x="0" y="1453543"/>
                  </a:lnTo>
                  <a:lnTo>
                    <a:pt x="0" y="128816"/>
                  </a:lnTo>
                  <a:lnTo>
                    <a:pt x="10145" y="78745"/>
                  </a:lnTo>
                  <a:lnTo>
                    <a:pt x="37790" y="37791"/>
                  </a:lnTo>
                  <a:lnTo>
                    <a:pt x="78745" y="10146"/>
                  </a:lnTo>
                  <a:lnTo>
                    <a:pt x="128818" y="0"/>
                  </a:lnTo>
                  <a:lnTo>
                    <a:pt x="1852109" y="0"/>
                  </a:lnTo>
                  <a:lnTo>
                    <a:pt x="1902183" y="10146"/>
                  </a:lnTo>
                  <a:lnTo>
                    <a:pt x="1943136" y="37791"/>
                  </a:lnTo>
                  <a:lnTo>
                    <a:pt x="1970781" y="78745"/>
                  </a:lnTo>
                  <a:lnTo>
                    <a:pt x="1980926" y="128816"/>
                  </a:lnTo>
                  <a:lnTo>
                    <a:pt x="1980926" y="1453543"/>
                  </a:lnTo>
                  <a:lnTo>
                    <a:pt x="1970781" y="1503614"/>
                  </a:lnTo>
                  <a:lnTo>
                    <a:pt x="1943136" y="1544569"/>
                  </a:lnTo>
                  <a:lnTo>
                    <a:pt x="1902183" y="1572214"/>
                  </a:lnTo>
                  <a:lnTo>
                    <a:pt x="1876673" y="1577383"/>
                  </a:lnTo>
                  <a:close/>
                </a:path>
              </a:pathLst>
            </a:custGeom>
            <a:solidFill>
              <a:srgbClr val="F6DE1D">
                <a:alpha val="6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522446" y="4924511"/>
              <a:ext cx="1296035" cy="649605"/>
            </a:xfrm>
            <a:custGeom>
              <a:avLst/>
              <a:gdLst/>
              <a:ahLst/>
              <a:cxnLst/>
              <a:rect l="l" t="t" r="r" b="b"/>
              <a:pathLst>
                <a:path w="1296034" h="649604">
                  <a:moveTo>
                    <a:pt x="818895" y="649122"/>
                  </a:moveTo>
                  <a:lnTo>
                    <a:pt x="793654" y="642773"/>
                  </a:lnTo>
                  <a:lnTo>
                    <a:pt x="774747" y="624827"/>
                  </a:lnTo>
                  <a:lnTo>
                    <a:pt x="767304" y="598109"/>
                  </a:lnTo>
                  <a:lnTo>
                    <a:pt x="767304" y="429964"/>
                  </a:lnTo>
                  <a:lnTo>
                    <a:pt x="59900" y="494432"/>
                  </a:lnTo>
                  <a:lnTo>
                    <a:pt x="37390" y="493500"/>
                  </a:lnTo>
                  <a:lnTo>
                    <a:pt x="18260" y="483465"/>
                  </a:lnTo>
                  <a:lnTo>
                    <a:pt x="4975" y="466389"/>
                  </a:lnTo>
                  <a:lnTo>
                    <a:pt x="0" y="444333"/>
                  </a:lnTo>
                  <a:lnTo>
                    <a:pt x="0" y="204789"/>
                  </a:lnTo>
                  <a:lnTo>
                    <a:pt x="4975" y="182733"/>
                  </a:lnTo>
                  <a:lnTo>
                    <a:pt x="18260" y="165657"/>
                  </a:lnTo>
                  <a:lnTo>
                    <a:pt x="37390" y="155622"/>
                  </a:lnTo>
                  <a:lnTo>
                    <a:pt x="59900" y="154691"/>
                  </a:lnTo>
                  <a:lnTo>
                    <a:pt x="767304" y="219158"/>
                  </a:lnTo>
                  <a:lnTo>
                    <a:pt x="767304" y="51014"/>
                  </a:lnTo>
                  <a:lnTo>
                    <a:pt x="774747" y="24294"/>
                  </a:lnTo>
                  <a:lnTo>
                    <a:pt x="793654" y="6348"/>
                  </a:lnTo>
                  <a:lnTo>
                    <a:pt x="818895" y="0"/>
                  </a:lnTo>
                  <a:lnTo>
                    <a:pt x="845338" y="8071"/>
                  </a:lnTo>
                  <a:lnTo>
                    <a:pt x="1272473" y="281617"/>
                  </a:lnTo>
                  <a:lnTo>
                    <a:pt x="1290063" y="300669"/>
                  </a:lnTo>
                  <a:lnTo>
                    <a:pt x="1295926" y="324561"/>
                  </a:lnTo>
                  <a:lnTo>
                    <a:pt x="1290063" y="348453"/>
                  </a:lnTo>
                  <a:lnTo>
                    <a:pt x="1272473" y="367505"/>
                  </a:lnTo>
                  <a:lnTo>
                    <a:pt x="845338" y="641051"/>
                  </a:lnTo>
                  <a:lnTo>
                    <a:pt x="818895" y="649122"/>
                  </a:lnTo>
                  <a:close/>
                </a:path>
              </a:pathLst>
            </a:custGeom>
            <a:solidFill>
              <a:srgbClr val="C761CB">
                <a:alpha val="51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831052" y="4654190"/>
              <a:ext cx="3267075" cy="1176020"/>
            </a:xfrm>
            <a:custGeom>
              <a:avLst/>
              <a:gdLst/>
              <a:ahLst/>
              <a:cxnLst/>
              <a:rect l="l" t="t" r="r" b="b"/>
              <a:pathLst>
                <a:path w="3267075" h="1176020">
                  <a:moveTo>
                    <a:pt x="3132147" y="1175587"/>
                  </a:moveTo>
                  <a:lnTo>
                    <a:pt x="134930" y="1175587"/>
                  </a:lnTo>
                  <a:lnTo>
                    <a:pt x="128301" y="1175424"/>
                  </a:lnTo>
                  <a:lnTo>
                    <a:pt x="89481" y="1167668"/>
                  </a:lnTo>
                  <a:lnTo>
                    <a:pt x="54545" y="1148916"/>
                  </a:lnTo>
                  <a:lnTo>
                    <a:pt x="26557" y="1120807"/>
                  </a:lnTo>
                  <a:lnTo>
                    <a:pt x="7883" y="1085723"/>
                  </a:lnTo>
                  <a:lnTo>
                    <a:pt x="162" y="1046739"/>
                  </a:lnTo>
                  <a:lnTo>
                    <a:pt x="0" y="1040081"/>
                  </a:lnTo>
                  <a:lnTo>
                    <a:pt x="0" y="135505"/>
                  </a:lnTo>
                  <a:lnTo>
                    <a:pt x="5808" y="96170"/>
                  </a:lnTo>
                  <a:lnTo>
                    <a:pt x="22739" y="60217"/>
                  </a:lnTo>
                  <a:lnTo>
                    <a:pt x="49330" y="30757"/>
                  </a:lnTo>
                  <a:lnTo>
                    <a:pt x="83295" y="10314"/>
                  </a:lnTo>
                  <a:lnTo>
                    <a:pt x="121704" y="651"/>
                  </a:lnTo>
                  <a:lnTo>
                    <a:pt x="134930" y="0"/>
                  </a:lnTo>
                  <a:lnTo>
                    <a:pt x="3132147" y="0"/>
                  </a:lnTo>
                  <a:lnTo>
                    <a:pt x="3171315" y="5833"/>
                  </a:lnTo>
                  <a:lnTo>
                    <a:pt x="3207105" y="22836"/>
                  </a:lnTo>
                  <a:lnTo>
                    <a:pt x="3236450" y="49539"/>
                  </a:lnTo>
                  <a:lnTo>
                    <a:pt x="3256808" y="83654"/>
                  </a:lnTo>
                  <a:lnTo>
                    <a:pt x="3266431" y="122223"/>
                  </a:lnTo>
                  <a:lnTo>
                    <a:pt x="3267078" y="135505"/>
                  </a:lnTo>
                  <a:lnTo>
                    <a:pt x="3267078" y="1040081"/>
                  </a:lnTo>
                  <a:lnTo>
                    <a:pt x="3261268" y="1079416"/>
                  </a:lnTo>
                  <a:lnTo>
                    <a:pt x="3244339" y="1115358"/>
                  </a:lnTo>
                  <a:lnTo>
                    <a:pt x="3217747" y="1144828"/>
                  </a:lnTo>
                  <a:lnTo>
                    <a:pt x="3183778" y="1165273"/>
                  </a:lnTo>
                  <a:lnTo>
                    <a:pt x="3145373" y="1174937"/>
                  </a:lnTo>
                  <a:lnTo>
                    <a:pt x="3132147" y="1175587"/>
                  </a:lnTo>
                  <a:close/>
                </a:path>
              </a:pathLst>
            </a:custGeom>
            <a:solidFill>
              <a:srgbClr val="EB5D28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878509" y="494323"/>
            <a:ext cx="9648190" cy="144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300" spc="555" dirty="0"/>
              <a:t>Model</a:t>
            </a:r>
            <a:r>
              <a:rPr sz="9300" spc="-114" dirty="0"/>
              <a:t> </a:t>
            </a:r>
            <a:r>
              <a:rPr sz="9300" spc="240" dirty="0"/>
              <a:t>Selection</a:t>
            </a:r>
            <a:endParaRPr sz="9300"/>
          </a:p>
        </p:txBody>
      </p:sp>
      <p:sp>
        <p:nvSpPr>
          <p:cNvPr id="26" name="object 26"/>
          <p:cNvSpPr txBox="1"/>
          <p:nvPr/>
        </p:nvSpPr>
        <p:spPr>
          <a:xfrm>
            <a:off x="366585" y="4739998"/>
            <a:ext cx="1713230" cy="932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3825">
              <a:lnSpc>
                <a:spcPct val="116599"/>
              </a:lnSpc>
              <a:spcBef>
                <a:spcPts val="95"/>
              </a:spcBef>
            </a:pPr>
            <a:r>
              <a:rPr sz="2550" b="1" spc="70" dirty="0">
                <a:latin typeface="Arial"/>
                <a:cs typeface="Arial"/>
              </a:rPr>
              <a:t>Problem  </a:t>
            </a:r>
            <a:r>
              <a:rPr sz="2550" b="1" spc="-130" dirty="0">
                <a:latin typeface="Arial"/>
                <a:cs typeface="Arial"/>
              </a:rPr>
              <a:t>S</a:t>
            </a:r>
            <a:r>
              <a:rPr sz="2550" b="1" spc="220" dirty="0">
                <a:latin typeface="Arial"/>
                <a:cs typeface="Arial"/>
              </a:rPr>
              <a:t>t</a:t>
            </a:r>
            <a:r>
              <a:rPr sz="2550" b="1" spc="35" dirty="0">
                <a:latin typeface="Arial"/>
                <a:cs typeface="Arial"/>
              </a:rPr>
              <a:t>a</a:t>
            </a:r>
            <a:r>
              <a:rPr sz="2550" b="1" spc="220" dirty="0">
                <a:latin typeface="Arial"/>
                <a:cs typeface="Arial"/>
              </a:rPr>
              <a:t>t</a:t>
            </a:r>
            <a:r>
              <a:rPr sz="2550" b="1" spc="80" dirty="0">
                <a:latin typeface="Arial"/>
                <a:cs typeface="Arial"/>
              </a:rPr>
              <a:t>e</a:t>
            </a:r>
            <a:r>
              <a:rPr sz="2550" b="1" spc="120" dirty="0">
                <a:latin typeface="Arial"/>
                <a:cs typeface="Arial"/>
              </a:rPr>
              <a:t>m</a:t>
            </a:r>
            <a:r>
              <a:rPr sz="2550" b="1" spc="80" dirty="0">
                <a:latin typeface="Arial"/>
                <a:cs typeface="Arial"/>
              </a:rPr>
              <a:t>e</a:t>
            </a:r>
            <a:r>
              <a:rPr sz="2550" b="1" spc="55" dirty="0">
                <a:latin typeface="Arial"/>
                <a:cs typeface="Arial"/>
              </a:rPr>
              <a:t>n</a:t>
            </a:r>
            <a:r>
              <a:rPr sz="2550" b="1" spc="225" dirty="0">
                <a:latin typeface="Arial"/>
                <a:cs typeface="Arial"/>
              </a:rPr>
              <a:t>t</a:t>
            </a:r>
            <a:endParaRPr sz="25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96996" y="4673939"/>
            <a:ext cx="2172970" cy="1054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30200">
              <a:lnSpc>
                <a:spcPct val="116300"/>
              </a:lnSpc>
              <a:spcBef>
                <a:spcPts val="95"/>
              </a:spcBef>
            </a:pPr>
            <a:r>
              <a:rPr sz="2900" b="1" spc="70" dirty="0">
                <a:latin typeface="Arial"/>
                <a:cs typeface="Arial"/>
              </a:rPr>
              <a:t>Feature  </a:t>
            </a:r>
            <a:r>
              <a:rPr sz="2900" b="1" spc="-150" dirty="0">
                <a:latin typeface="Arial"/>
                <a:cs typeface="Arial"/>
              </a:rPr>
              <a:t>E</a:t>
            </a:r>
            <a:r>
              <a:rPr sz="2900" b="1" spc="60" dirty="0">
                <a:latin typeface="Arial"/>
                <a:cs typeface="Arial"/>
              </a:rPr>
              <a:t>n</a:t>
            </a:r>
            <a:r>
              <a:rPr sz="2900" b="1" spc="-145" dirty="0">
                <a:latin typeface="Arial"/>
                <a:cs typeface="Arial"/>
              </a:rPr>
              <a:t>g</a:t>
            </a:r>
            <a:r>
              <a:rPr sz="2900" b="1" spc="35" dirty="0">
                <a:latin typeface="Arial"/>
                <a:cs typeface="Arial"/>
              </a:rPr>
              <a:t>i</a:t>
            </a:r>
            <a:r>
              <a:rPr sz="2900" b="1" spc="60" dirty="0">
                <a:latin typeface="Arial"/>
                <a:cs typeface="Arial"/>
              </a:rPr>
              <a:t>n</a:t>
            </a:r>
            <a:r>
              <a:rPr sz="2900" b="1" spc="85" dirty="0">
                <a:latin typeface="Arial"/>
                <a:cs typeface="Arial"/>
              </a:rPr>
              <a:t>ee</a:t>
            </a:r>
            <a:r>
              <a:rPr sz="2900" b="1" spc="95" dirty="0">
                <a:latin typeface="Arial"/>
                <a:cs typeface="Arial"/>
              </a:rPr>
              <a:t>r</a:t>
            </a:r>
            <a:r>
              <a:rPr sz="2900" b="1" spc="35" dirty="0">
                <a:latin typeface="Arial"/>
                <a:cs typeface="Arial"/>
              </a:rPr>
              <a:t>i</a:t>
            </a:r>
            <a:r>
              <a:rPr sz="2900" b="1" spc="60" dirty="0">
                <a:latin typeface="Arial"/>
                <a:cs typeface="Arial"/>
              </a:rPr>
              <a:t>n</a:t>
            </a:r>
            <a:r>
              <a:rPr sz="2900" b="1" spc="-140" dirty="0">
                <a:latin typeface="Arial"/>
                <a:cs typeface="Arial"/>
              </a:rPr>
              <a:t>g</a:t>
            </a:r>
            <a:endParaRPr sz="2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27758" y="4490921"/>
            <a:ext cx="2722880" cy="31064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1095" marR="5080" indent="101600">
              <a:lnSpc>
                <a:spcPct val="115599"/>
              </a:lnSpc>
              <a:spcBef>
                <a:spcPts val="90"/>
              </a:spcBef>
            </a:pPr>
            <a:r>
              <a:rPr sz="2650" b="1" spc="70" dirty="0">
                <a:latin typeface="Arial"/>
                <a:cs typeface="Arial"/>
              </a:rPr>
              <a:t>Feature  </a:t>
            </a:r>
            <a:r>
              <a:rPr sz="2650" b="1" spc="-135" dirty="0">
                <a:latin typeface="Arial"/>
                <a:cs typeface="Arial"/>
              </a:rPr>
              <a:t>S</a:t>
            </a:r>
            <a:r>
              <a:rPr sz="2650" b="1" spc="85" dirty="0">
                <a:latin typeface="Arial"/>
                <a:cs typeface="Arial"/>
              </a:rPr>
              <a:t>ele</a:t>
            </a:r>
            <a:r>
              <a:rPr sz="2650" b="1" spc="5" dirty="0">
                <a:latin typeface="Arial"/>
                <a:cs typeface="Arial"/>
              </a:rPr>
              <a:t>c</a:t>
            </a:r>
            <a:r>
              <a:rPr sz="2650" b="1" spc="229" dirty="0">
                <a:latin typeface="Arial"/>
                <a:cs typeface="Arial"/>
              </a:rPr>
              <a:t>t</a:t>
            </a:r>
            <a:r>
              <a:rPr sz="2650" b="1" spc="35" dirty="0">
                <a:latin typeface="Arial"/>
                <a:cs typeface="Arial"/>
              </a:rPr>
              <a:t>i</a:t>
            </a:r>
            <a:r>
              <a:rPr sz="2650" b="1" spc="50" dirty="0">
                <a:latin typeface="Arial"/>
                <a:cs typeface="Arial"/>
              </a:rPr>
              <a:t>o</a:t>
            </a:r>
            <a:r>
              <a:rPr sz="2650" b="1" spc="65" dirty="0">
                <a:latin typeface="Arial"/>
                <a:cs typeface="Arial"/>
              </a:rPr>
              <a:t>n</a:t>
            </a:r>
            <a:endParaRPr sz="2650">
              <a:latin typeface="Arial"/>
              <a:cs typeface="Arial"/>
            </a:endParaRPr>
          </a:p>
          <a:p>
            <a:pPr marL="1028700" marR="5080" indent="173355">
              <a:lnSpc>
                <a:spcPct val="115399"/>
              </a:lnSpc>
              <a:spcBef>
                <a:spcPts val="1910"/>
              </a:spcBef>
            </a:pPr>
            <a:r>
              <a:rPr sz="2600" b="1" spc="65" dirty="0">
                <a:latin typeface="Arial"/>
                <a:cs typeface="Arial"/>
              </a:rPr>
              <a:t>Feature  </a:t>
            </a:r>
            <a:r>
              <a:rPr sz="2600" b="1" spc="-135" dirty="0">
                <a:latin typeface="Arial"/>
                <a:cs typeface="Arial"/>
              </a:rPr>
              <a:t>E</a:t>
            </a:r>
            <a:r>
              <a:rPr sz="2600" b="1" spc="-100" dirty="0">
                <a:latin typeface="Arial"/>
                <a:cs typeface="Arial"/>
              </a:rPr>
              <a:t>x</a:t>
            </a:r>
            <a:r>
              <a:rPr sz="2600" b="1" spc="220" dirty="0">
                <a:latin typeface="Arial"/>
                <a:cs typeface="Arial"/>
              </a:rPr>
              <a:t>t</a:t>
            </a:r>
            <a:r>
              <a:rPr sz="2600" b="1" spc="85" dirty="0">
                <a:latin typeface="Arial"/>
                <a:cs typeface="Arial"/>
              </a:rPr>
              <a:t>r</a:t>
            </a:r>
            <a:r>
              <a:rPr sz="2600" b="1" spc="30" dirty="0">
                <a:latin typeface="Arial"/>
                <a:cs typeface="Arial"/>
              </a:rPr>
              <a:t>a</a:t>
            </a:r>
            <a:r>
              <a:rPr sz="2600" b="1" dirty="0">
                <a:latin typeface="Arial"/>
                <a:cs typeface="Arial"/>
              </a:rPr>
              <a:t>c</a:t>
            </a:r>
            <a:r>
              <a:rPr sz="2600" b="1" spc="220" dirty="0">
                <a:latin typeface="Arial"/>
                <a:cs typeface="Arial"/>
              </a:rPr>
              <a:t>t</a:t>
            </a:r>
            <a:r>
              <a:rPr sz="2600" b="1" spc="30" dirty="0">
                <a:latin typeface="Arial"/>
                <a:cs typeface="Arial"/>
              </a:rPr>
              <a:t>i</a:t>
            </a:r>
            <a:r>
              <a:rPr sz="2600" b="1" spc="40" dirty="0">
                <a:latin typeface="Arial"/>
                <a:cs typeface="Arial"/>
              </a:rPr>
              <a:t>o</a:t>
            </a:r>
            <a:r>
              <a:rPr sz="2600" b="1" spc="60" dirty="0">
                <a:latin typeface="Arial"/>
                <a:cs typeface="Arial"/>
              </a:rPr>
              <a:t>n</a:t>
            </a:r>
            <a:endParaRPr sz="2600">
              <a:latin typeface="Arial"/>
              <a:cs typeface="Arial"/>
            </a:endParaRPr>
          </a:p>
          <a:p>
            <a:pPr marL="12700" marR="174625" indent="596900">
              <a:lnSpc>
                <a:spcPct val="115399"/>
              </a:lnSpc>
              <a:spcBef>
                <a:spcPts val="600"/>
              </a:spcBef>
            </a:pPr>
            <a:r>
              <a:rPr sz="2600" b="1" spc="65" dirty="0">
                <a:latin typeface="Arial"/>
                <a:cs typeface="Arial"/>
              </a:rPr>
              <a:t>Feature  </a:t>
            </a:r>
            <a:r>
              <a:rPr sz="2600" b="1" spc="-50" dirty="0">
                <a:latin typeface="Arial"/>
                <a:cs typeface="Arial"/>
              </a:rPr>
              <a:t>T</a:t>
            </a:r>
            <a:r>
              <a:rPr sz="2600" b="1" spc="85" dirty="0">
                <a:latin typeface="Arial"/>
                <a:cs typeface="Arial"/>
              </a:rPr>
              <a:t>r</a:t>
            </a:r>
            <a:r>
              <a:rPr sz="2600" b="1" spc="30" dirty="0">
                <a:latin typeface="Arial"/>
                <a:cs typeface="Arial"/>
              </a:rPr>
              <a:t>a</a:t>
            </a:r>
            <a:r>
              <a:rPr sz="2600" b="1" spc="55" dirty="0">
                <a:latin typeface="Arial"/>
                <a:cs typeface="Arial"/>
              </a:rPr>
              <a:t>n</a:t>
            </a:r>
            <a:r>
              <a:rPr sz="2600" b="1" spc="-155" dirty="0">
                <a:latin typeface="Arial"/>
                <a:cs typeface="Arial"/>
              </a:rPr>
              <a:t>s</a:t>
            </a:r>
            <a:r>
              <a:rPr sz="2600" b="1" spc="145" dirty="0">
                <a:latin typeface="Arial"/>
                <a:cs typeface="Arial"/>
              </a:rPr>
              <a:t>f</a:t>
            </a:r>
            <a:r>
              <a:rPr sz="2600" b="1" spc="40" dirty="0">
                <a:latin typeface="Arial"/>
                <a:cs typeface="Arial"/>
              </a:rPr>
              <a:t>o</a:t>
            </a:r>
            <a:r>
              <a:rPr sz="2600" b="1" spc="85" dirty="0">
                <a:latin typeface="Arial"/>
                <a:cs typeface="Arial"/>
              </a:rPr>
              <a:t>r</a:t>
            </a:r>
            <a:r>
              <a:rPr sz="2600" b="1" spc="114" dirty="0">
                <a:latin typeface="Arial"/>
                <a:cs typeface="Arial"/>
              </a:rPr>
              <a:t>m</a:t>
            </a:r>
            <a:r>
              <a:rPr sz="2600" b="1" spc="30" dirty="0">
                <a:latin typeface="Arial"/>
                <a:cs typeface="Arial"/>
              </a:rPr>
              <a:t>a</a:t>
            </a:r>
            <a:r>
              <a:rPr sz="2600" b="1" spc="220" dirty="0">
                <a:latin typeface="Arial"/>
                <a:cs typeface="Arial"/>
              </a:rPr>
              <a:t>t</a:t>
            </a:r>
            <a:r>
              <a:rPr sz="2600" b="1" spc="30" dirty="0">
                <a:latin typeface="Arial"/>
                <a:cs typeface="Arial"/>
              </a:rPr>
              <a:t>i</a:t>
            </a:r>
            <a:r>
              <a:rPr sz="2600" b="1" spc="40" dirty="0">
                <a:latin typeface="Arial"/>
                <a:cs typeface="Arial"/>
              </a:rPr>
              <a:t>o</a:t>
            </a:r>
            <a:r>
              <a:rPr sz="2600" b="1" spc="60" dirty="0">
                <a:latin typeface="Arial"/>
                <a:cs typeface="Arial"/>
              </a:rPr>
              <a:t>n</a:t>
            </a:r>
            <a:endParaRPr sz="2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694481" y="4696722"/>
            <a:ext cx="158432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" marR="5080" indent="-226060">
              <a:lnSpc>
                <a:spcPct val="116700"/>
              </a:lnSpc>
              <a:spcBef>
                <a:spcPts val="95"/>
              </a:spcBef>
            </a:pPr>
            <a:r>
              <a:rPr sz="3000" b="1" spc="-160" dirty="0">
                <a:latin typeface="Arial"/>
                <a:cs typeface="Arial"/>
              </a:rPr>
              <a:t>R</a:t>
            </a:r>
            <a:r>
              <a:rPr sz="3000" b="1" spc="35" dirty="0">
                <a:latin typeface="Arial"/>
                <a:cs typeface="Arial"/>
              </a:rPr>
              <a:t>a</a:t>
            </a:r>
            <a:r>
              <a:rPr sz="3000" b="1" spc="65" dirty="0">
                <a:latin typeface="Arial"/>
                <a:cs typeface="Arial"/>
              </a:rPr>
              <a:t>n</a:t>
            </a:r>
            <a:r>
              <a:rPr sz="3000" b="1" spc="105" dirty="0">
                <a:latin typeface="Arial"/>
                <a:cs typeface="Arial"/>
              </a:rPr>
              <a:t>d</a:t>
            </a:r>
            <a:r>
              <a:rPr sz="3000" b="1" spc="50" dirty="0">
                <a:latin typeface="Arial"/>
                <a:cs typeface="Arial"/>
              </a:rPr>
              <a:t>o</a:t>
            </a:r>
            <a:r>
              <a:rPr sz="3000" b="1" spc="75" dirty="0">
                <a:latin typeface="Arial"/>
                <a:cs typeface="Arial"/>
              </a:rPr>
              <a:t>m  </a:t>
            </a:r>
            <a:r>
              <a:rPr sz="3000" b="1" spc="35" dirty="0">
                <a:latin typeface="Arial"/>
                <a:cs typeface="Arial"/>
              </a:rPr>
              <a:t>Forest</a:t>
            </a:r>
            <a:endParaRPr sz="3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574063" y="4730456"/>
            <a:ext cx="161988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3035" marR="5080" indent="-140970">
              <a:lnSpc>
                <a:spcPct val="115399"/>
              </a:lnSpc>
              <a:spcBef>
                <a:spcPts val="95"/>
              </a:spcBef>
            </a:pPr>
            <a:r>
              <a:rPr sz="2600" b="1" spc="-35" dirty="0">
                <a:latin typeface="Arial"/>
                <a:cs typeface="Arial"/>
              </a:rPr>
              <a:t>P</a:t>
            </a:r>
            <a:r>
              <a:rPr sz="2600" b="1" spc="85" dirty="0">
                <a:latin typeface="Arial"/>
                <a:cs typeface="Arial"/>
              </a:rPr>
              <a:t>r</a:t>
            </a:r>
            <a:r>
              <a:rPr sz="2600" b="1" spc="80" dirty="0">
                <a:latin typeface="Arial"/>
                <a:cs typeface="Arial"/>
              </a:rPr>
              <a:t>e</a:t>
            </a:r>
            <a:r>
              <a:rPr sz="2600" b="1" spc="95" dirty="0">
                <a:latin typeface="Arial"/>
                <a:cs typeface="Arial"/>
              </a:rPr>
              <a:t>d</a:t>
            </a:r>
            <a:r>
              <a:rPr sz="2600" b="1" spc="30" dirty="0">
                <a:latin typeface="Arial"/>
                <a:cs typeface="Arial"/>
              </a:rPr>
              <a:t>i</a:t>
            </a:r>
            <a:r>
              <a:rPr sz="2600" b="1" dirty="0">
                <a:latin typeface="Arial"/>
                <a:cs typeface="Arial"/>
              </a:rPr>
              <a:t>c</a:t>
            </a:r>
            <a:r>
              <a:rPr sz="2600" b="1" spc="220" dirty="0">
                <a:latin typeface="Arial"/>
                <a:cs typeface="Arial"/>
              </a:rPr>
              <a:t>t</a:t>
            </a:r>
            <a:r>
              <a:rPr sz="2600" b="1" spc="80" dirty="0">
                <a:latin typeface="Arial"/>
                <a:cs typeface="Arial"/>
              </a:rPr>
              <a:t>e</a:t>
            </a:r>
            <a:r>
              <a:rPr sz="2600" b="1" spc="60" dirty="0">
                <a:latin typeface="Arial"/>
                <a:cs typeface="Arial"/>
              </a:rPr>
              <a:t>d  </a:t>
            </a:r>
            <a:r>
              <a:rPr sz="2600" b="1" spc="75" dirty="0">
                <a:latin typeface="Arial"/>
                <a:cs typeface="Arial"/>
              </a:rPr>
              <a:t>Numeric</a:t>
            </a:r>
            <a:endParaRPr sz="2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5135745" y="226824"/>
            <a:ext cx="3061253" cy="1250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3214" y="201911"/>
            <a:ext cx="3617217" cy="1136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3264" y="190563"/>
            <a:ext cx="17370425" cy="9647555"/>
            <a:chOff x="863264" y="190563"/>
            <a:chExt cx="17370425" cy="9647555"/>
          </a:xfrm>
        </p:grpSpPr>
        <p:sp>
          <p:nvSpPr>
            <p:cNvPr id="3" name="object 3"/>
            <p:cNvSpPr/>
            <p:nvPr/>
          </p:nvSpPr>
          <p:spPr>
            <a:xfrm>
              <a:off x="863264" y="1280595"/>
              <a:ext cx="16551275" cy="8557260"/>
            </a:xfrm>
            <a:custGeom>
              <a:avLst/>
              <a:gdLst/>
              <a:ahLst/>
              <a:cxnLst/>
              <a:rect l="l" t="t" r="r" b="b"/>
              <a:pathLst>
                <a:path w="16551275" h="8557260">
                  <a:moveTo>
                    <a:pt x="16550791" y="0"/>
                  </a:moveTo>
                  <a:lnTo>
                    <a:pt x="16550791" y="8557220"/>
                  </a:lnTo>
                  <a:lnTo>
                    <a:pt x="0" y="8557220"/>
                  </a:lnTo>
                  <a:lnTo>
                    <a:pt x="0" y="0"/>
                  </a:lnTo>
                  <a:lnTo>
                    <a:pt x="16550791" y="0"/>
                  </a:lnTo>
                  <a:close/>
                </a:path>
              </a:pathLst>
            </a:custGeom>
            <a:solidFill>
              <a:srgbClr val="D91212">
                <a:alpha val="3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08825" y="2846984"/>
              <a:ext cx="9696449" cy="50768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843564" y="2454493"/>
              <a:ext cx="6076949" cy="59626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99518" y="190563"/>
              <a:ext cx="3133709" cy="13144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93539" y="214214"/>
            <a:ext cx="9664700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200" spc="300" dirty="0"/>
              <a:t>Code </a:t>
            </a:r>
            <a:r>
              <a:rPr sz="6200" spc="505" dirty="0"/>
              <a:t>and</a:t>
            </a:r>
            <a:r>
              <a:rPr sz="6200" spc="-434" dirty="0"/>
              <a:t> </a:t>
            </a:r>
            <a:r>
              <a:rPr sz="6200" spc="295" dirty="0"/>
              <a:t>Observations</a:t>
            </a:r>
            <a:endParaRPr sz="6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9457" y="1028699"/>
            <a:ext cx="7256780" cy="5466080"/>
            <a:chOff x="619457" y="1028699"/>
            <a:chExt cx="7256780" cy="5466080"/>
          </a:xfrm>
        </p:grpSpPr>
        <p:sp>
          <p:nvSpPr>
            <p:cNvPr id="3" name="object 3"/>
            <p:cNvSpPr/>
            <p:nvPr/>
          </p:nvSpPr>
          <p:spPr>
            <a:xfrm>
              <a:off x="619457" y="1028699"/>
              <a:ext cx="7256780" cy="5466080"/>
            </a:xfrm>
            <a:custGeom>
              <a:avLst/>
              <a:gdLst/>
              <a:ahLst/>
              <a:cxnLst/>
              <a:rect l="l" t="t" r="r" b="b"/>
              <a:pathLst>
                <a:path w="7256780" h="5466080">
                  <a:moveTo>
                    <a:pt x="0" y="0"/>
                  </a:moveTo>
                  <a:lnTo>
                    <a:pt x="7256342" y="0"/>
                  </a:lnTo>
                  <a:lnTo>
                    <a:pt x="7256342" y="5465978"/>
                  </a:lnTo>
                  <a:lnTo>
                    <a:pt x="0" y="546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1212">
                <a:alpha val="3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1835" y="1645438"/>
              <a:ext cx="5972159" cy="42290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739762" y="190562"/>
            <a:ext cx="8493760" cy="6243320"/>
            <a:chOff x="9739762" y="190562"/>
            <a:chExt cx="8493760" cy="6243320"/>
          </a:xfrm>
        </p:grpSpPr>
        <p:sp>
          <p:nvSpPr>
            <p:cNvPr id="6" name="object 6"/>
            <p:cNvSpPr/>
            <p:nvPr/>
          </p:nvSpPr>
          <p:spPr>
            <a:xfrm>
              <a:off x="9739762" y="1089900"/>
              <a:ext cx="7747634" cy="5344160"/>
            </a:xfrm>
            <a:custGeom>
              <a:avLst/>
              <a:gdLst/>
              <a:ahLst/>
              <a:cxnLst/>
              <a:rect l="l" t="t" r="r" b="b"/>
              <a:pathLst>
                <a:path w="7747634" h="5344160">
                  <a:moveTo>
                    <a:pt x="0" y="0"/>
                  </a:moveTo>
                  <a:lnTo>
                    <a:pt x="7747409" y="0"/>
                  </a:lnTo>
                  <a:lnTo>
                    <a:pt x="7747409" y="5343570"/>
                  </a:lnTo>
                  <a:lnTo>
                    <a:pt x="0" y="534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1212">
                <a:alpha val="3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2933" y="1457190"/>
              <a:ext cx="6324599" cy="422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099517" y="190562"/>
              <a:ext cx="3133709" cy="13144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73944" y="6934588"/>
            <a:ext cx="7586345" cy="1097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8440" marR="5080" indent="-205740">
              <a:lnSpc>
                <a:spcPct val="115300"/>
              </a:lnSpc>
              <a:spcBef>
                <a:spcPts val="95"/>
              </a:spcBef>
              <a:tabLst>
                <a:tab pos="2453640" algn="l"/>
              </a:tabLst>
            </a:pPr>
            <a:r>
              <a:rPr sz="3050" b="1" spc="45" dirty="0">
                <a:latin typeface="Arial"/>
                <a:cs typeface="Arial"/>
              </a:rPr>
              <a:t>Graph</a:t>
            </a:r>
            <a:r>
              <a:rPr sz="3050" b="1" spc="-125" dirty="0">
                <a:latin typeface="Arial"/>
                <a:cs typeface="Arial"/>
              </a:rPr>
              <a:t> </a:t>
            </a:r>
            <a:r>
              <a:rPr sz="3050" b="1" spc="90" dirty="0">
                <a:latin typeface="Arial"/>
                <a:cs typeface="Arial"/>
              </a:rPr>
              <a:t>here</a:t>
            </a:r>
            <a:r>
              <a:rPr sz="3050" b="1" spc="-120" dirty="0">
                <a:latin typeface="Arial"/>
                <a:cs typeface="Arial"/>
              </a:rPr>
              <a:t> </a:t>
            </a:r>
            <a:r>
              <a:rPr sz="3050" b="1" spc="45" dirty="0">
                <a:latin typeface="Arial"/>
                <a:cs typeface="Arial"/>
              </a:rPr>
              <a:t>infers</a:t>
            </a:r>
            <a:r>
              <a:rPr sz="3050" b="1" spc="-125" dirty="0">
                <a:latin typeface="Arial"/>
                <a:cs typeface="Arial"/>
              </a:rPr>
              <a:t> </a:t>
            </a:r>
            <a:r>
              <a:rPr sz="3050" b="1" spc="155" dirty="0">
                <a:latin typeface="Arial"/>
                <a:cs typeface="Arial"/>
              </a:rPr>
              <a:t>that</a:t>
            </a:r>
            <a:r>
              <a:rPr sz="3050" b="1" spc="-120" dirty="0">
                <a:latin typeface="Arial"/>
                <a:cs typeface="Arial"/>
              </a:rPr>
              <a:t> </a:t>
            </a:r>
            <a:r>
              <a:rPr sz="3050" b="1" spc="-70" dirty="0">
                <a:latin typeface="Arial"/>
                <a:cs typeface="Arial"/>
              </a:rPr>
              <a:t>as</a:t>
            </a:r>
            <a:r>
              <a:rPr sz="3050" b="1" spc="-125" dirty="0">
                <a:latin typeface="Arial"/>
                <a:cs typeface="Arial"/>
              </a:rPr>
              <a:t> </a:t>
            </a:r>
            <a:r>
              <a:rPr sz="3050" b="1" spc="130" dirty="0">
                <a:latin typeface="Arial"/>
                <a:cs typeface="Arial"/>
              </a:rPr>
              <a:t>time</a:t>
            </a:r>
            <a:r>
              <a:rPr sz="3050" b="1" spc="-120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increases  </a:t>
            </a:r>
            <a:r>
              <a:rPr sz="3050" b="1" spc="140" dirty="0">
                <a:latin typeface="Arial"/>
                <a:cs typeface="Arial"/>
              </a:rPr>
              <a:t>the</a:t>
            </a:r>
            <a:r>
              <a:rPr sz="3050" b="1" spc="-125" dirty="0">
                <a:latin typeface="Arial"/>
                <a:cs typeface="Arial"/>
              </a:rPr>
              <a:t> </a:t>
            </a:r>
            <a:r>
              <a:rPr sz="3050" b="1" spc="80" dirty="0">
                <a:latin typeface="Arial"/>
                <a:cs typeface="Arial"/>
              </a:rPr>
              <a:t>overall	</a:t>
            </a:r>
            <a:r>
              <a:rPr sz="3050" b="1" spc="60" dirty="0">
                <a:latin typeface="Arial"/>
                <a:cs typeface="Arial"/>
              </a:rPr>
              <a:t>project_budget</a:t>
            </a:r>
            <a:r>
              <a:rPr sz="3050" b="1" spc="-145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increases.</a:t>
            </a:r>
            <a:endParaRPr sz="3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92774" y="6944169"/>
            <a:ext cx="744728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6210">
              <a:lnSpc>
                <a:spcPct val="116700"/>
              </a:lnSpc>
              <a:spcBef>
                <a:spcPts val="95"/>
              </a:spcBef>
            </a:pPr>
            <a:r>
              <a:rPr sz="3000" b="1" spc="45" dirty="0">
                <a:latin typeface="Arial"/>
                <a:cs typeface="Arial"/>
              </a:rPr>
              <a:t>Graph </a:t>
            </a:r>
            <a:r>
              <a:rPr sz="3000" b="1" spc="90" dirty="0">
                <a:latin typeface="Arial"/>
                <a:cs typeface="Arial"/>
              </a:rPr>
              <a:t>here </a:t>
            </a:r>
            <a:r>
              <a:rPr sz="3000" b="1" spc="50" dirty="0">
                <a:latin typeface="Arial"/>
                <a:cs typeface="Arial"/>
              </a:rPr>
              <a:t>infers </a:t>
            </a:r>
            <a:r>
              <a:rPr sz="3000" b="1" spc="155" dirty="0">
                <a:latin typeface="Arial"/>
                <a:cs typeface="Arial"/>
              </a:rPr>
              <a:t>that </a:t>
            </a:r>
            <a:r>
              <a:rPr sz="3000" b="1" spc="-65" dirty="0">
                <a:latin typeface="Arial"/>
                <a:cs typeface="Arial"/>
              </a:rPr>
              <a:t>as </a:t>
            </a:r>
            <a:r>
              <a:rPr sz="3000" b="1" spc="50" dirty="0">
                <a:latin typeface="Arial"/>
                <a:cs typeface="Arial"/>
              </a:rPr>
              <a:t>intrest_rates  </a:t>
            </a:r>
            <a:r>
              <a:rPr sz="3000" b="1" spc="10" dirty="0">
                <a:latin typeface="Arial"/>
                <a:cs typeface="Arial"/>
              </a:rPr>
              <a:t>increases </a:t>
            </a:r>
            <a:r>
              <a:rPr sz="3000" b="1" spc="140" dirty="0">
                <a:latin typeface="Arial"/>
                <a:cs typeface="Arial"/>
              </a:rPr>
              <a:t>the </a:t>
            </a:r>
            <a:r>
              <a:rPr sz="3000" b="1" spc="60" dirty="0">
                <a:latin typeface="Arial"/>
                <a:cs typeface="Arial"/>
              </a:rPr>
              <a:t>project_budget</a:t>
            </a:r>
            <a:r>
              <a:rPr sz="3000" b="1" spc="-560" dirty="0">
                <a:latin typeface="Arial"/>
                <a:cs typeface="Arial"/>
              </a:rPr>
              <a:t> </a:t>
            </a:r>
            <a:r>
              <a:rPr sz="3000" b="1" spc="5" dirty="0">
                <a:latin typeface="Arial"/>
                <a:cs typeface="Arial"/>
              </a:rPr>
              <a:t>increases.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099510" y="8003478"/>
            <a:ext cx="3188970" cy="2284095"/>
            <a:chOff x="15099510" y="8003478"/>
            <a:chExt cx="3188970" cy="2284095"/>
          </a:xfrm>
        </p:grpSpPr>
        <p:sp>
          <p:nvSpPr>
            <p:cNvPr id="12" name="object 12"/>
            <p:cNvSpPr/>
            <p:nvPr/>
          </p:nvSpPr>
          <p:spPr>
            <a:xfrm>
              <a:off x="15099510" y="8003478"/>
              <a:ext cx="3188970" cy="2284095"/>
            </a:xfrm>
            <a:custGeom>
              <a:avLst/>
              <a:gdLst/>
              <a:ahLst/>
              <a:cxnLst/>
              <a:rect l="l" t="t" r="r" b="b"/>
              <a:pathLst>
                <a:path w="3188969" h="2284095">
                  <a:moveTo>
                    <a:pt x="2255992" y="12699"/>
                  </a:moveTo>
                  <a:lnTo>
                    <a:pt x="2063582" y="12699"/>
                  </a:lnTo>
                  <a:lnTo>
                    <a:pt x="2111556" y="0"/>
                  </a:lnTo>
                  <a:lnTo>
                    <a:pt x="2208019" y="0"/>
                  </a:lnTo>
                  <a:lnTo>
                    <a:pt x="2255992" y="12699"/>
                  </a:lnTo>
                  <a:close/>
                </a:path>
                <a:path w="3188969" h="2284095">
                  <a:moveTo>
                    <a:pt x="2445081" y="25399"/>
                  </a:moveTo>
                  <a:lnTo>
                    <a:pt x="1874492" y="25399"/>
                  </a:lnTo>
                  <a:lnTo>
                    <a:pt x="1921322" y="12699"/>
                  </a:lnTo>
                  <a:lnTo>
                    <a:pt x="2398251" y="12699"/>
                  </a:lnTo>
                  <a:lnTo>
                    <a:pt x="2445081" y="25399"/>
                  </a:lnTo>
                  <a:close/>
                </a:path>
                <a:path w="3188969" h="2284095">
                  <a:moveTo>
                    <a:pt x="2583646" y="50799"/>
                  </a:moveTo>
                  <a:lnTo>
                    <a:pt x="1735925" y="50799"/>
                  </a:lnTo>
                  <a:lnTo>
                    <a:pt x="1827975" y="25399"/>
                  </a:lnTo>
                  <a:lnTo>
                    <a:pt x="2491597" y="25399"/>
                  </a:lnTo>
                  <a:lnTo>
                    <a:pt x="2583646" y="50799"/>
                  </a:lnTo>
                  <a:close/>
                </a:path>
                <a:path w="3188969" h="2284095">
                  <a:moveTo>
                    <a:pt x="3188487" y="2283520"/>
                  </a:moveTo>
                  <a:lnTo>
                    <a:pt x="3283" y="2283520"/>
                  </a:lnTo>
                  <a:lnTo>
                    <a:pt x="2103" y="2260599"/>
                  </a:lnTo>
                  <a:lnTo>
                    <a:pt x="527" y="2209799"/>
                  </a:lnTo>
                  <a:lnTo>
                    <a:pt x="0" y="2159074"/>
                  </a:lnTo>
                  <a:lnTo>
                    <a:pt x="527" y="2120899"/>
                  </a:lnTo>
                  <a:lnTo>
                    <a:pt x="2103" y="2070099"/>
                  </a:lnTo>
                  <a:lnTo>
                    <a:pt x="4717" y="2019299"/>
                  </a:lnTo>
                  <a:lnTo>
                    <a:pt x="8358" y="1968499"/>
                  </a:lnTo>
                  <a:lnTo>
                    <a:pt x="13014" y="1930399"/>
                  </a:lnTo>
                  <a:lnTo>
                    <a:pt x="18675" y="1879599"/>
                  </a:lnTo>
                  <a:lnTo>
                    <a:pt x="25329" y="1828799"/>
                  </a:lnTo>
                  <a:lnTo>
                    <a:pt x="32966" y="1790699"/>
                  </a:lnTo>
                  <a:lnTo>
                    <a:pt x="41575" y="1739899"/>
                  </a:lnTo>
                  <a:lnTo>
                    <a:pt x="51145" y="1689099"/>
                  </a:lnTo>
                  <a:lnTo>
                    <a:pt x="61664" y="1650999"/>
                  </a:lnTo>
                  <a:lnTo>
                    <a:pt x="73122" y="1600199"/>
                  </a:lnTo>
                  <a:lnTo>
                    <a:pt x="85508" y="1562099"/>
                  </a:lnTo>
                  <a:lnTo>
                    <a:pt x="98811" y="1511299"/>
                  </a:lnTo>
                  <a:lnTo>
                    <a:pt x="113020" y="1473199"/>
                  </a:lnTo>
                  <a:lnTo>
                    <a:pt x="128123" y="1435099"/>
                  </a:lnTo>
                  <a:lnTo>
                    <a:pt x="144111" y="1384299"/>
                  </a:lnTo>
                  <a:lnTo>
                    <a:pt x="160971" y="1346199"/>
                  </a:lnTo>
                  <a:lnTo>
                    <a:pt x="178694" y="1308099"/>
                  </a:lnTo>
                  <a:lnTo>
                    <a:pt x="197267" y="1257299"/>
                  </a:lnTo>
                  <a:lnTo>
                    <a:pt x="216681" y="1219199"/>
                  </a:lnTo>
                  <a:lnTo>
                    <a:pt x="236923" y="1181099"/>
                  </a:lnTo>
                  <a:lnTo>
                    <a:pt x="257984" y="1142999"/>
                  </a:lnTo>
                  <a:lnTo>
                    <a:pt x="279852" y="1104899"/>
                  </a:lnTo>
                  <a:lnTo>
                    <a:pt x="302515" y="1066799"/>
                  </a:lnTo>
                  <a:lnTo>
                    <a:pt x="325964" y="1028699"/>
                  </a:lnTo>
                  <a:lnTo>
                    <a:pt x="350188" y="990599"/>
                  </a:lnTo>
                  <a:lnTo>
                    <a:pt x="375174" y="952499"/>
                  </a:lnTo>
                  <a:lnTo>
                    <a:pt x="400913" y="914399"/>
                  </a:lnTo>
                  <a:lnTo>
                    <a:pt x="427393" y="876299"/>
                  </a:lnTo>
                  <a:lnTo>
                    <a:pt x="454603" y="838199"/>
                  </a:lnTo>
                  <a:lnTo>
                    <a:pt x="482532" y="800099"/>
                  </a:lnTo>
                  <a:lnTo>
                    <a:pt x="511170" y="774699"/>
                  </a:lnTo>
                  <a:lnTo>
                    <a:pt x="540506" y="736599"/>
                  </a:lnTo>
                  <a:lnTo>
                    <a:pt x="570527" y="698499"/>
                  </a:lnTo>
                  <a:lnTo>
                    <a:pt x="601224" y="673099"/>
                  </a:lnTo>
                  <a:lnTo>
                    <a:pt x="632586" y="634999"/>
                  </a:lnTo>
                  <a:lnTo>
                    <a:pt x="664601" y="609599"/>
                  </a:lnTo>
                  <a:lnTo>
                    <a:pt x="697259" y="571499"/>
                  </a:lnTo>
                  <a:lnTo>
                    <a:pt x="730548" y="546099"/>
                  </a:lnTo>
                  <a:lnTo>
                    <a:pt x="764457" y="520699"/>
                  </a:lnTo>
                  <a:lnTo>
                    <a:pt x="798976" y="482599"/>
                  </a:lnTo>
                  <a:lnTo>
                    <a:pt x="834094" y="457199"/>
                  </a:lnTo>
                  <a:lnTo>
                    <a:pt x="869800" y="431799"/>
                  </a:lnTo>
                  <a:lnTo>
                    <a:pt x="906082" y="406399"/>
                  </a:lnTo>
                  <a:lnTo>
                    <a:pt x="942930" y="380999"/>
                  </a:lnTo>
                  <a:lnTo>
                    <a:pt x="1018279" y="330199"/>
                  </a:lnTo>
                  <a:lnTo>
                    <a:pt x="1095759" y="279399"/>
                  </a:lnTo>
                  <a:lnTo>
                    <a:pt x="1135270" y="266699"/>
                  </a:lnTo>
                  <a:lnTo>
                    <a:pt x="1215782" y="215899"/>
                  </a:lnTo>
                  <a:lnTo>
                    <a:pt x="1256761" y="203199"/>
                  </a:lnTo>
                  <a:lnTo>
                    <a:pt x="1298206" y="177799"/>
                  </a:lnTo>
                  <a:lnTo>
                    <a:pt x="1382453" y="152399"/>
                  </a:lnTo>
                  <a:lnTo>
                    <a:pt x="1425233" y="126999"/>
                  </a:lnTo>
                  <a:lnTo>
                    <a:pt x="1690414" y="50799"/>
                  </a:lnTo>
                  <a:lnTo>
                    <a:pt x="2629156" y="50799"/>
                  </a:lnTo>
                  <a:lnTo>
                    <a:pt x="2894335" y="126999"/>
                  </a:lnTo>
                  <a:lnTo>
                    <a:pt x="2937115" y="152399"/>
                  </a:lnTo>
                  <a:lnTo>
                    <a:pt x="3021362" y="177799"/>
                  </a:lnTo>
                  <a:lnTo>
                    <a:pt x="3062807" y="203199"/>
                  </a:lnTo>
                  <a:lnTo>
                    <a:pt x="3103785" y="215899"/>
                  </a:lnTo>
                  <a:lnTo>
                    <a:pt x="3184297" y="266699"/>
                  </a:lnTo>
                  <a:lnTo>
                    <a:pt x="3188487" y="268046"/>
                  </a:lnTo>
                  <a:lnTo>
                    <a:pt x="3188487" y="2283520"/>
                  </a:lnTo>
                  <a:close/>
                </a:path>
              </a:pathLst>
            </a:custGeom>
            <a:solidFill>
              <a:srgbClr val="D91212">
                <a:alpha val="419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030545" y="8948654"/>
              <a:ext cx="2258060" cy="1338580"/>
            </a:xfrm>
            <a:custGeom>
              <a:avLst/>
              <a:gdLst/>
              <a:ahLst/>
              <a:cxnLst/>
              <a:rect l="l" t="t" r="r" b="b"/>
              <a:pathLst>
                <a:path w="2258059" h="1338579">
                  <a:moveTo>
                    <a:pt x="2257453" y="1338345"/>
                  </a:moveTo>
                  <a:lnTo>
                    <a:pt x="0" y="1338345"/>
                  </a:lnTo>
                  <a:lnTo>
                    <a:pt x="9411" y="1304692"/>
                  </a:lnTo>
                  <a:lnTo>
                    <a:pt x="22979" y="1260572"/>
                  </a:lnTo>
                  <a:lnTo>
                    <a:pt x="37628" y="1216936"/>
                  </a:lnTo>
                  <a:lnTo>
                    <a:pt x="53344" y="1173802"/>
                  </a:lnTo>
                  <a:lnTo>
                    <a:pt x="70110" y="1131184"/>
                  </a:lnTo>
                  <a:lnTo>
                    <a:pt x="87910" y="1089098"/>
                  </a:lnTo>
                  <a:lnTo>
                    <a:pt x="106730" y="1047559"/>
                  </a:lnTo>
                  <a:lnTo>
                    <a:pt x="126553" y="1006585"/>
                  </a:lnTo>
                  <a:lnTo>
                    <a:pt x="147363" y="966190"/>
                  </a:lnTo>
                  <a:lnTo>
                    <a:pt x="169145" y="926389"/>
                  </a:lnTo>
                  <a:lnTo>
                    <a:pt x="191883" y="887200"/>
                  </a:lnTo>
                  <a:lnTo>
                    <a:pt x="215562" y="848636"/>
                  </a:lnTo>
                  <a:lnTo>
                    <a:pt x="240165" y="810715"/>
                  </a:lnTo>
                  <a:lnTo>
                    <a:pt x="265677" y="773452"/>
                  </a:lnTo>
                  <a:lnTo>
                    <a:pt x="292083" y="736862"/>
                  </a:lnTo>
                  <a:lnTo>
                    <a:pt x="319366" y="700961"/>
                  </a:lnTo>
                  <a:lnTo>
                    <a:pt x="347511" y="665766"/>
                  </a:lnTo>
                  <a:lnTo>
                    <a:pt x="376503" y="631291"/>
                  </a:lnTo>
                  <a:lnTo>
                    <a:pt x="406324" y="597552"/>
                  </a:lnTo>
                  <a:lnTo>
                    <a:pt x="436961" y="564565"/>
                  </a:lnTo>
                  <a:lnTo>
                    <a:pt x="468397" y="532346"/>
                  </a:lnTo>
                  <a:lnTo>
                    <a:pt x="500616" y="500910"/>
                  </a:lnTo>
                  <a:lnTo>
                    <a:pt x="533603" y="470273"/>
                  </a:lnTo>
                  <a:lnTo>
                    <a:pt x="567342" y="440451"/>
                  </a:lnTo>
                  <a:lnTo>
                    <a:pt x="601817" y="411460"/>
                  </a:lnTo>
                  <a:lnTo>
                    <a:pt x="637013" y="383315"/>
                  </a:lnTo>
                  <a:lnTo>
                    <a:pt x="672913" y="356032"/>
                  </a:lnTo>
                  <a:lnTo>
                    <a:pt x="709503" y="329626"/>
                  </a:lnTo>
                  <a:lnTo>
                    <a:pt x="746767" y="304114"/>
                  </a:lnTo>
                  <a:lnTo>
                    <a:pt x="784688" y="279511"/>
                  </a:lnTo>
                  <a:lnTo>
                    <a:pt x="823251" y="255832"/>
                  </a:lnTo>
                  <a:lnTo>
                    <a:pt x="862441" y="233094"/>
                  </a:lnTo>
                  <a:lnTo>
                    <a:pt x="902241" y="211312"/>
                  </a:lnTo>
                  <a:lnTo>
                    <a:pt x="942636" y="190502"/>
                  </a:lnTo>
                  <a:lnTo>
                    <a:pt x="983611" y="170679"/>
                  </a:lnTo>
                  <a:lnTo>
                    <a:pt x="1025149" y="151860"/>
                  </a:lnTo>
                  <a:lnTo>
                    <a:pt x="1067235" y="134059"/>
                  </a:lnTo>
                  <a:lnTo>
                    <a:pt x="1109853" y="117293"/>
                  </a:lnTo>
                  <a:lnTo>
                    <a:pt x="1152988" y="101578"/>
                  </a:lnTo>
                  <a:lnTo>
                    <a:pt x="1196624" y="86928"/>
                  </a:lnTo>
                  <a:lnTo>
                    <a:pt x="1240744" y="73360"/>
                  </a:lnTo>
                  <a:lnTo>
                    <a:pt x="1285334" y="60890"/>
                  </a:lnTo>
                  <a:lnTo>
                    <a:pt x="1330378" y="49533"/>
                  </a:lnTo>
                  <a:lnTo>
                    <a:pt x="1375859" y="39304"/>
                  </a:lnTo>
                  <a:lnTo>
                    <a:pt x="1421763" y="30221"/>
                  </a:lnTo>
                  <a:lnTo>
                    <a:pt x="1468073" y="22297"/>
                  </a:lnTo>
                  <a:lnTo>
                    <a:pt x="1514775" y="15549"/>
                  </a:lnTo>
                  <a:lnTo>
                    <a:pt x="1561851" y="9993"/>
                  </a:lnTo>
                  <a:lnTo>
                    <a:pt x="1609287" y="5644"/>
                  </a:lnTo>
                  <a:lnTo>
                    <a:pt x="1657067" y="2519"/>
                  </a:lnTo>
                  <a:lnTo>
                    <a:pt x="1705174" y="632"/>
                  </a:lnTo>
                  <a:lnTo>
                    <a:pt x="1753599" y="0"/>
                  </a:lnTo>
                  <a:lnTo>
                    <a:pt x="1802015" y="632"/>
                  </a:lnTo>
                  <a:lnTo>
                    <a:pt x="1850122" y="2519"/>
                  </a:lnTo>
                  <a:lnTo>
                    <a:pt x="1897902" y="5644"/>
                  </a:lnTo>
                  <a:lnTo>
                    <a:pt x="1945338" y="9993"/>
                  </a:lnTo>
                  <a:lnTo>
                    <a:pt x="1992415" y="15549"/>
                  </a:lnTo>
                  <a:lnTo>
                    <a:pt x="2039116" y="22297"/>
                  </a:lnTo>
                  <a:lnTo>
                    <a:pt x="2085427" y="30221"/>
                  </a:lnTo>
                  <a:lnTo>
                    <a:pt x="2131331" y="39304"/>
                  </a:lnTo>
                  <a:lnTo>
                    <a:pt x="2176812" y="49533"/>
                  </a:lnTo>
                  <a:lnTo>
                    <a:pt x="2221856" y="60890"/>
                  </a:lnTo>
                  <a:lnTo>
                    <a:pt x="2257453" y="70845"/>
                  </a:lnTo>
                  <a:lnTo>
                    <a:pt x="2257453" y="1338345"/>
                  </a:lnTo>
                  <a:close/>
                </a:path>
              </a:pathLst>
            </a:custGeom>
            <a:solidFill>
              <a:srgbClr val="D91212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07203" y="0"/>
            <a:ext cx="4852670" cy="911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800" spc="70" dirty="0"/>
              <a:t>Observations</a:t>
            </a:r>
            <a:endParaRPr sz="5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219</Words>
  <Application>Microsoft Office PowerPoint</Application>
  <PresentationFormat>Custom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Budget PREDECTION</vt:lpstr>
      <vt:lpstr>Problem Statement</vt:lpstr>
      <vt:lpstr>Model Selection</vt:lpstr>
      <vt:lpstr>Features</vt:lpstr>
      <vt:lpstr>About Data Set</vt:lpstr>
      <vt:lpstr>Model Selection</vt:lpstr>
      <vt:lpstr>Slide 7</vt:lpstr>
      <vt:lpstr>Code and Observations</vt:lpstr>
      <vt:lpstr>Observations</vt:lpstr>
      <vt:lpstr>Observations</vt:lpstr>
      <vt:lpstr>Applications</vt:lpstr>
      <vt:lpstr>THANK  YOU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Business Summary Report Presentation Template</dc:title>
  <dc:creator>Aishwarya Gundapuneni</dc:creator>
  <cp:keywords>DAFaLDTwv3w,BADBFQQAxT0</cp:keywords>
  <cp:lastModifiedBy>Lenovo</cp:lastModifiedBy>
  <cp:revision>1</cp:revision>
  <dcterms:created xsi:type="dcterms:W3CDTF">2023-02-11T00:34:01Z</dcterms:created>
  <dcterms:modified xsi:type="dcterms:W3CDTF">2023-02-11T00:36:12Z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2023-02-11T00:00:00Z</vt:filetime>
  </property>
  <property fmtid="{D5CDD505-2E9C-101B-9397-08002B2CF9AE}" pid="3" name="Creator">
    <vt:lpwstr>Canva</vt:lpwstr>
  </property>
  <property fmtid="{D5CDD505-2E9C-101B-9397-08002B2CF9AE}" pid="4" name="LastSaved">
    <vt:filetime>2023-02-11T00:00:00Z</vt:filetime>
  </property>
</Properties>
</file>