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70" r:id="rId8"/>
    <p:sldId id="271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8E9D-93C4-4986-92A1-FF7ED9F2FFA1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2DF2-372C-4596-B23D-7908B4F1B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4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62DF2-372C-4596-B23D-7908B4F1BB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3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9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73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0620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715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61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236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0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7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1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04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503" y="2315700"/>
            <a:ext cx="9404723" cy="1400530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UTILITY APP </a:t>
            </a:r>
            <a:endParaRPr lang="en-IN" sz="54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8EDC9-0A50-2681-E955-42CF2FDFA1FC}"/>
              </a:ext>
            </a:extLst>
          </p:cNvPr>
          <p:cNvSpPr txBox="1"/>
          <p:nvPr/>
        </p:nvSpPr>
        <p:spPr>
          <a:xfrm>
            <a:off x="8201608" y="4366727"/>
            <a:ext cx="3498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: SAI TEJA JEEGURU</a:t>
            </a:r>
          </a:p>
          <a:p>
            <a:endParaRPr lang="en-IN" dirty="0"/>
          </a:p>
          <a:p>
            <a:r>
              <a:rPr lang="en-IN" dirty="0"/>
              <a:t>ID : MST01-0017</a:t>
            </a:r>
          </a:p>
        </p:txBody>
      </p:sp>
    </p:spTree>
    <p:extLst>
      <p:ext uri="{BB962C8B-B14F-4D97-AF65-F5344CB8AC3E}">
        <p14:creationId xmlns:p14="http://schemas.microsoft.com/office/powerpoint/2010/main" val="1240703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CC316-425E-313D-CCCB-5FA80EF2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97" y="1530877"/>
            <a:ext cx="5258256" cy="4580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2EAFC-E187-6023-1E67-36588451C368}"/>
              </a:ext>
            </a:extLst>
          </p:cNvPr>
          <p:cNvSpPr txBox="1"/>
          <p:nvPr/>
        </p:nvSpPr>
        <p:spPr>
          <a:xfrm>
            <a:off x="3868088" y="466530"/>
            <a:ext cx="425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INTERFACE</a:t>
            </a:r>
          </a:p>
        </p:txBody>
      </p:sp>
    </p:spTree>
    <p:extLst>
      <p:ext uri="{BB962C8B-B14F-4D97-AF65-F5344CB8AC3E}">
        <p14:creationId xmlns:p14="http://schemas.microsoft.com/office/powerpoint/2010/main" val="423122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3846" y="1204957"/>
            <a:ext cx="646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SIGN UP PAGE YOU CAN SIGN IN USING YOUR DETAILS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E0B2B-EE81-F8D7-E05F-39BA8A2F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19" y="1920272"/>
            <a:ext cx="6858000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0223" y="1194842"/>
            <a:ext cx="834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LOGIN PAGE YOU CAN LOGIN USING YOUR USERNAME AND PASSWORD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32DCA-B425-DB4C-D751-241C8347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91" y="1790948"/>
            <a:ext cx="5592372" cy="48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9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117" y="2512464"/>
            <a:ext cx="6387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SUMMARY</a:t>
            </a:r>
            <a:endParaRPr lang="en-IN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49854" y="2102266"/>
            <a:ext cx="8825659" cy="3768694"/>
          </a:xfrm>
        </p:spPr>
        <p:txBody>
          <a:bodyPr>
            <a:normAutofit/>
          </a:bodyPr>
          <a:lstStyle/>
          <a:p>
            <a:r>
              <a:rPr lang="en-IN" sz="2800" dirty="0"/>
              <a:t>A versatile web application that provides various utility tools and functions to users, which include features for tasks such as file manage, text manipulation, calculations, currency converter functions.</a:t>
            </a:r>
          </a:p>
        </p:txBody>
      </p:sp>
    </p:spTree>
    <p:extLst>
      <p:ext uri="{BB962C8B-B14F-4D97-AF65-F5344CB8AC3E}">
        <p14:creationId xmlns:p14="http://schemas.microsoft.com/office/powerpoint/2010/main" val="23936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59252" y="290557"/>
            <a:ext cx="3511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HOMEPAGE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CD644-8318-8CFD-D54C-8423DECA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8" y="1300765"/>
            <a:ext cx="9983755" cy="51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2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16862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2942" y="300680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 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4343" y="365409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Button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3972" y="242651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Us Button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7071F-FBD4-A6F6-E7BC-7985B64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53" y="1062699"/>
            <a:ext cx="9106678" cy="6931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D5D1E8-01CC-23F9-69B5-D18CCC4E3CAE}"/>
              </a:ext>
            </a:extLst>
          </p:cNvPr>
          <p:cNvCxnSpPr/>
          <p:nvPr/>
        </p:nvCxnSpPr>
        <p:spPr>
          <a:xfrm flipV="1">
            <a:off x="3742318" y="886408"/>
            <a:ext cx="0" cy="4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2CE4DF-4EA6-AA86-46FE-EAE8A8793A10}"/>
              </a:ext>
            </a:extLst>
          </p:cNvPr>
          <p:cNvSpPr txBox="1"/>
          <p:nvPr/>
        </p:nvSpPr>
        <p:spPr>
          <a:xfrm>
            <a:off x="2183366" y="459146"/>
            <a:ext cx="223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Feedback Button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0B40A45-25BA-6032-31CB-9D71DD7B2C89}"/>
              </a:ext>
            </a:extLst>
          </p:cNvPr>
          <p:cNvCxnSpPr/>
          <p:nvPr/>
        </p:nvCxnSpPr>
        <p:spPr>
          <a:xfrm rot="5400000">
            <a:off x="389111" y="1775591"/>
            <a:ext cx="1573092" cy="121298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055767-A10B-0DAC-6CDA-91C096DB5F31}"/>
              </a:ext>
            </a:extLst>
          </p:cNvPr>
          <p:cNvCxnSpPr>
            <a:endCxn id="11" idx="0"/>
          </p:cNvCxnSpPr>
          <p:nvPr/>
        </p:nvCxnSpPr>
        <p:spPr>
          <a:xfrm rot="16200000" flipH="1">
            <a:off x="1996233" y="2034592"/>
            <a:ext cx="1411267" cy="533152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2280F5E-026D-EBB6-65D2-87AEC2968DAD}"/>
              </a:ext>
            </a:extLst>
          </p:cNvPr>
          <p:cNvCxnSpPr/>
          <p:nvPr/>
        </p:nvCxnSpPr>
        <p:spPr>
          <a:xfrm rot="5400000" flipH="1" flipV="1">
            <a:off x="4312676" y="673738"/>
            <a:ext cx="662474" cy="639945"/>
          </a:xfrm>
          <a:prstGeom prst="bent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2EA6E6-3C45-5F09-8C6B-A214118A0E05}"/>
              </a:ext>
            </a:extLst>
          </p:cNvPr>
          <p:cNvSpPr txBox="1"/>
          <p:nvPr/>
        </p:nvSpPr>
        <p:spPr>
          <a:xfrm>
            <a:off x="4506790" y="335902"/>
            <a:ext cx="20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Us Button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20E6ED-8091-C7A2-B5EF-671DD44DFAD4}"/>
              </a:ext>
            </a:extLst>
          </p:cNvPr>
          <p:cNvCxnSpPr/>
          <p:nvPr/>
        </p:nvCxnSpPr>
        <p:spPr>
          <a:xfrm rot="16200000" flipH="1">
            <a:off x="2990460" y="1880118"/>
            <a:ext cx="2024744" cy="1455575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3582B6E-BD63-96A2-F0B1-E5903A932FB0}"/>
              </a:ext>
            </a:extLst>
          </p:cNvPr>
          <p:cNvCxnSpPr/>
          <p:nvPr/>
        </p:nvCxnSpPr>
        <p:spPr>
          <a:xfrm rot="16200000" flipH="1">
            <a:off x="4763992" y="1655468"/>
            <a:ext cx="830980" cy="711110"/>
          </a:xfrm>
          <a:prstGeom prst="bentConnector3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8009" y="726700"/>
            <a:ext cx="9238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NOTES CATEGORIES BUTTON YOU CAN ABLE TO SELECT THE NEW (create a new notes) AND OPEN (to open previous notes)</a:t>
            </a:r>
            <a:endParaRPr lang="en-I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D3045-9973-1A98-2DCE-BEBC2231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1413949"/>
            <a:ext cx="9423918" cy="49681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B3ABDC-6668-C3CE-E550-E685E26A0371}"/>
              </a:ext>
            </a:extLst>
          </p:cNvPr>
          <p:cNvCxnSpPr/>
          <p:nvPr/>
        </p:nvCxnSpPr>
        <p:spPr>
          <a:xfrm flipV="1">
            <a:off x="1520890" y="870448"/>
            <a:ext cx="0" cy="6970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D660C-0E08-0E4C-6E07-6E6C3BC3EE5B}"/>
              </a:ext>
            </a:extLst>
          </p:cNvPr>
          <p:cNvCxnSpPr/>
          <p:nvPr/>
        </p:nvCxnSpPr>
        <p:spPr>
          <a:xfrm>
            <a:off x="1511559" y="870448"/>
            <a:ext cx="7371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4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2628" y="1201738"/>
            <a:ext cx="6029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NEW WHICH IS USED TO CREATE NEW NOTES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003214" y="1601848"/>
            <a:ext cx="8546" cy="4715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B74FF1F-7F29-2526-D84D-2DBFD472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19" y="2073408"/>
            <a:ext cx="8977138" cy="4327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14E338-2CAB-93CC-8678-EE2961D6C3AA}"/>
              </a:ext>
            </a:extLst>
          </p:cNvPr>
          <p:cNvSpPr txBox="1"/>
          <p:nvPr/>
        </p:nvSpPr>
        <p:spPr>
          <a:xfrm>
            <a:off x="4627983" y="375172"/>
            <a:ext cx="146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2491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065A9-BAF2-ADA3-F54E-8BF2FF6A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0" y="2011412"/>
            <a:ext cx="9144000" cy="2840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D73B01-96C7-1309-6698-1FF6DE57EA8B}"/>
              </a:ext>
            </a:extLst>
          </p:cNvPr>
          <p:cNvSpPr txBox="1"/>
          <p:nvPr/>
        </p:nvSpPr>
        <p:spPr>
          <a:xfrm>
            <a:off x="2836506" y="877078"/>
            <a:ext cx="582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OPEN WHICH IS USED TO OPEN PREVIOUS NOTES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30D81C-A608-47FD-BA8A-02BFDB96471A}"/>
              </a:ext>
            </a:extLst>
          </p:cNvPr>
          <p:cNvCxnSpPr>
            <a:endCxn id="4" idx="2"/>
          </p:cNvCxnSpPr>
          <p:nvPr/>
        </p:nvCxnSpPr>
        <p:spPr>
          <a:xfrm flipV="1">
            <a:off x="5747657" y="1246410"/>
            <a:ext cx="0" cy="75967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61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F1C3B-16DA-44A5-DEB3-BBF5513B3327}"/>
              </a:ext>
            </a:extLst>
          </p:cNvPr>
          <p:cNvSpPr txBox="1"/>
          <p:nvPr/>
        </p:nvSpPr>
        <p:spPr>
          <a:xfrm>
            <a:off x="4301412" y="824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DETAILS IN THE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BFF4D-E7D8-4009-9830-71BDA24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1503112"/>
            <a:ext cx="9853729" cy="3563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FB286-BEF7-99BA-2007-FBF7FC9D5A1E}"/>
              </a:ext>
            </a:extLst>
          </p:cNvPr>
          <p:cNvSpPr txBox="1"/>
          <p:nvPr/>
        </p:nvSpPr>
        <p:spPr>
          <a:xfrm>
            <a:off x="877078" y="5682343"/>
            <a:ext cx="850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DETAILS NOTES, THE USER CAN EDIT PREVIOUS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DETAILS NOTES, THE USER CAN DELETE PREVIOUS NOTES.</a:t>
            </a:r>
          </a:p>
        </p:txBody>
      </p:sp>
    </p:spTree>
    <p:extLst>
      <p:ext uri="{BB962C8B-B14F-4D97-AF65-F5344CB8AC3E}">
        <p14:creationId xmlns:p14="http://schemas.microsoft.com/office/powerpoint/2010/main" val="165932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B68D5F-5B39-61B6-5781-E4CD2EA9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76" y="1901947"/>
            <a:ext cx="4023709" cy="40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35C1B-05EF-EE58-F0BF-1C4B9010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82" y="2783695"/>
            <a:ext cx="4404742" cy="2149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D07C9-63CC-F384-8D26-BF9B0F40D380}"/>
              </a:ext>
            </a:extLst>
          </p:cNvPr>
          <p:cNvSpPr txBox="1"/>
          <p:nvPr/>
        </p:nvSpPr>
        <p:spPr>
          <a:xfrm>
            <a:off x="893076" y="1290019"/>
            <a:ext cx="414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CURRENCY CONVERTER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1F27B-2D79-3D41-6F3A-902FE7CD5654}"/>
              </a:ext>
            </a:extLst>
          </p:cNvPr>
          <p:cNvSpPr txBox="1"/>
          <p:nvPr/>
        </p:nvSpPr>
        <p:spPr>
          <a:xfrm>
            <a:off x="6642602" y="1978538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CURRENCY CONVERTER RESULT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DAC60-287F-2A55-9E1E-5DD9619B6F19}"/>
              </a:ext>
            </a:extLst>
          </p:cNvPr>
          <p:cNvSpPr txBox="1"/>
          <p:nvPr/>
        </p:nvSpPr>
        <p:spPr>
          <a:xfrm>
            <a:off x="3913084" y="476224"/>
            <a:ext cx="414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CONVERTER</a:t>
            </a:r>
          </a:p>
        </p:txBody>
      </p:sp>
    </p:spTree>
    <p:extLst>
      <p:ext uri="{BB962C8B-B14F-4D97-AF65-F5344CB8AC3E}">
        <p14:creationId xmlns:p14="http://schemas.microsoft.com/office/powerpoint/2010/main" val="195676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166</Words>
  <Application>Microsoft Office PowerPoint</Application>
  <PresentationFormat>Widescreen</PresentationFormat>
  <Paragraphs>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Bodoni MT Black</vt:lpstr>
      <vt:lpstr>Calibri</vt:lpstr>
      <vt:lpstr>Century Gothic</vt:lpstr>
      <vt:lpstr>Times New Roman</vt:lpstr>
      <vt:lpstr>Wingdings 3</vt:lpstr>
      <vt:lpstr>Ion</vt:lpstr>
      <vt:lpstr>UTILITY APP 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SANTHOSH’S FITNESS APP</dc:title>
  <dc:creator>USER</dc:creator>
  <cp:lastModifiedBy>saiteja jeeguru</cp:lastModifiedBy>
  <cp:revision>6</cp:revision>
  <dcterms:created xsi:type="dcterms:W3CDTF">2024-04-24T07:27:53Z</dcterms:created>
  <dcterms:modified xsi:type="dcterms:W3CDTF">2024-04-29T05:16:03Z</dcterms:modified>
</cp:coreProperties>
</file>