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42A9-CB31-E364-D9EF-B98E38A9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AD32A-8511-567D-6843-457DA72D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6D6C-A22C-7469-7F0C-6B53C91D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8E8B-76E8-A2E3-E767-461114B5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6A15-A052-ED81-3E03-F7F10ECF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3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1932-AC90-46D9-3260-B80F8512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12F55-5052-AB34-9574-DE36C74D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0FC4-CD47-E1E3-D388-4AE52960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B2B9-6903-80B7-F1BA-59C75C1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2BE1-9410-3709-A824-7A30515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ACF68-270D-307F-1677-4BC9CD97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ED5E-F71B-D0FA-FB85-C403EBB62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1-17EE-C033-75C5-164DBEE2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4E72-5EDC-19DA-375E-649BC1A8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B0E5-F658-547C-353C-59F1699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1EB3-5FA2-039E-BF26-BAE7ADE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4736-B251-9A08-A9D8-F93D3208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4F37-B17B-1999-35AB-398B5E44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1931-D92B-B56C-B624-845E79AD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D93A-08B5-8968-C80B-46F32663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4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6510-E1CC-70B2-1D38-98023CE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751D-5D74-96F5-71A0-A512FE0E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AC70-4498-08AB-D009-701A3FFF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12E8-C4BA-3550-4FB7-1ADC3A85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36EE-76C9-EAA8-4472-BFDF5778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2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081F-B166-E0DB-1964-713945B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42D6-02FE-0EE4-7291-ADFB4E3B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B7255-5D0E-EF3D-4979-CED8DC3F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630CD-5122-70A1-6275-D629541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D1E7-4624-9616-8DA0-B4B1CC1D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73F4-17A4-DA2E-3722-8BC49B2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2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84A8-1972-33D2-80C5-C9C078A1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C6A2-01F3-E84F-EC68-B49B54DB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419B7-3249-6133-2E7B-860BDE65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38A73-054B-CF6F-13BC-00A35E3D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46181-53B7-8FCE-B53A-2EAF993CC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8A569-C88C-0F22-484A-EE35F63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894A-21FD-74D2-9AE2-F41418A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7A84-633C-2193-2EF7-6C73992C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BDCF-832D-E558-A9AB-9139A77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175EF-83E2-FDDA-E236-8D57BBC5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5F7F7-EDD9-F7BE-8022-A326D4BB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5090-C762-396A-36F5-E6D1F8E2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7DB8-5016-815A-7A55-6AB98175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03467-07C0-1C61-5568-71E56168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3C14A-C048-5676-E6B5-0A22F76D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AAE8-6725-4536-16FD-5FC0088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EA68-D744-08E6-61D7-A9584C65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ACE3B-0BC2-4B4D-1CB6-0F157A14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18FC-6128-822A-5520-98282111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48BB-7641-9D40-57DF-D5F66650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AA5F-EE27-636E-9495-BEEFA87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39A0-A0AB-96A4-A935-0FDD3B89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3AC31-BB17-CE02-AF95-6333AB2A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55FD6-7CA5-AB58-5812-8B72364CA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D371-E995-412E-B956-8DCEFD16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CC3BF-BF5F-D867-AAED-DEDA3972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4F895-3874-12F0-EC6A-8E8EC3E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1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CDA96-AD63-4FDA-F6ED-AE18757E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9EC5-1DE1-0164-833B-1C14737D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A236-12F9-B6C4-5642-68C5FADE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2596-8B63-4A83-A57F-8DA1AC9113A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E285-0748-1B17-1486-111E434A6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1E92-37CE-7D77-19E3-727E01E7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7CD4-DA1A-4236-956A-054A3C51F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0E3-41BB-6434-9DF5-17F28AA2C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DEF59-3FA3-260E-4E28-069979401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EF335-B5E3-412E-2781-B855511A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6972-B7C0-E3F9-94AC-BC06A6B36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8EA3-B799-B804-1787-54E8F73EC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F7CD5-AF7A-4622-82E0-7FD8F917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106-6B7C-3932-C6DF-9BA0764F6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6066-6A74-EAD8-A32F-2F57CBC6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C8A89-6B54-CEE9-165A-F178490F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A81-35E3-4D88-5585-A8E2B72A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2746E-4424-C3BF-EF5C-036270E5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1" y="122570"/>
            <a:ext cx="11903906" cy="6695947"/>
          </a:xfrm>
        </p:spPr>
      </p:pic>
    </p:spTree>
    <p:extLst>
      <p:ext uri="{BB962C8B-B14F-4D97-AF65-F5344CB8AC3E}">
        <p14:creationId xmlns:p14="http://schemas.microsoft.com/office/powerpoint/2010/main" val="235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8960-8B86-015C-57A2-D9379EB0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BDF18-8267-79BC-2225-D298E906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" y="638"/>
            <a:ext cx="12066906" cy="6763955"/>
          </a:xfrm>
        </p:spPr>
      </p:pic>
    </p:spTree>
    <p:extLst>
      <p:ext uri="{BB962C8B-B14F-4D97-AF65-F5344CB8AC3E}">
        <p14:creationId xmlns:p14="http://schemas.microsoft.com/office/powerpoint/2010/main" val="194489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94C-8D3A-4BA3-5D04-AA0170E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A1E7B-A44A-85CB-C1F0-40F154ED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" y="88490"/>
            <a:ext cx="12047020" cy="6617110"/>
          </a:xfrm>
        </p:spPr>
      </p:pic>
    </p:spTree>
    <p:extLst>
      <p:ext uri="{BB962C8B-B14F-4D97-AF65-F5344CB8AC3E}">
        <p14:creationId xmlns:p14="http://schemas.microsoft.com/office/powerpoint/2010/main" val="261513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10E-AD8A-3CAB-4F67-9053525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E946A-41A8-3F66-65A1-B65E212F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490"/>
            <a:ext cx="12123174" cy="6636775"/>
          </a:xfrm>
        </p:spPr>
      </p:pic>
    </p:spTree>
    <p:extLst>
      <p:ext uri="{BB962C8B-B14F-4D97-AF65-F5344CB8AC3E}">
        <p14:creationId xmlns:p14="http://schemas.microsoft.com/office/powerpoint/2010/main" val="41682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2024-07-15T16:34:22Z</dcterms:created>
  <dcterms:modified xsi:type="dcterms:W3CDTF">2024-07-15T16:34:23Z</dcterms:modified>
</cp:coreProperties>
</file>