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602A-FE14-9EC7-CA83-F3B619FB9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6F8FB-5475-1B99-DD85-DB8449DB6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9789-9CB7-4158-8E21-692CD99D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2F24-8499-46B8-B28B-86DC62531FF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49126-EDC2-495B-DB98-64A1B9C9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C51AE-F690-96E8-33F0-ECA9B508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6D3-94DA-4BF2-B002-6853AC67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1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B4E0-C334-941E-875A-06211F53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1975C-5470-D758-6FCC-44BA08CFD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B0FB-5943-F5E5-0BD5-6844252A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2F24-8499-46B8-B28B-86DC62531FF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EB58-4016-259F-2F1B-E3DBC0C0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14F15-1034-6DF3-E1A2-950D5C57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6D3-94DA-4BF2-B002-6853AC67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5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C549B-A2D0-295E-7EFF-8364CD52E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E59F9-75DE-DFEA-5EDA-AC2484B0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87807-0765-DAB9-FCEC-E2FC1189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2F24-8499-46B8-B28B-86DC62531FF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46E5-BB94-1D5F-7A2B-46BF23A0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069AB-C18A-CF2D-6BA4-0C7BEBFD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6D3-94DA-4BF2-B002-6853AC67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99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2F39-2360-AB12-9214-381BDDAF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5F0A-D698-5EA7-1EFD-97DE0EB9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F565-C79F-9B24-CF43-D2393EDD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2F24-8499-46B8-B28B-86DC62531FF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9E8F-1A26-C055-863D-A6D7AD7E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ABCC-76C2-2EFF-0B62-99FBE494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6D3-94DA-4BF2-B002-6853AC67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1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C85D-AE87-0A68-4CE4-5E5327A0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99B0-63BC-7B84-D333-C5A8CEA95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E8AD8-DAD9-7D12-397D-1D75DD2C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2F24-8499-46B8-B28B-86DC62531FF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F3DE-9B7C-DCA2-E2C9-79A8E3E2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627D1-931C-EB94-2E1D-5E1F6738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6D3-94DA-4BF2-B002-6853AC67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0C4-C298-D954-F1A9-AA73C3A4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F0E0-F4E1-824B-6877-FD1B7E18C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A453D-2A6B-99EB-4FDD-B6A256011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63A5C-9661-EF4F-4DC4-540872CF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2F24-8499-46B8-B28B-86DC62531FF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AED4A-FAF2-67F0-8E92-57AD9AFD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7E987-D9F0-C0BD-0C3F-E8877C8A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6D3-94DA-4BF2-B002-6853AC67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99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D4CC-A08C-30A7-9DE0-3B983A15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0D18-FA11-8D13-2A54-5C8E3714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C8EB-D067-FD99-3BC3-08F20361B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ED3B4-CA19-657A-16EC-0D3DC3EE1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0438B-6770-119A-7756-0E14ECC0F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DD544-A22E-28FB-1177-02B5C3ED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2F24-8499-46B8-B28B-86DC62531FF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6D935-91B3-B41E-9413-F1989121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EFE9C-BD30-3915-71B4-5B1F7D57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6D3-94DA-4BF2-B002-6853AC67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74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8143-7CA4-C5CA-6F9C-B6AAA8C5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601FE-D7E6-C367-D26E-F1D643A8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2F24-8499-46B8-B28B-86DC62531FF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9F53D-A046-CA08-2715-402C3C95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58D9C-E732-6D2B-7A91-8DD78C43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6D3-94DA-4BF2-B002-6853AC67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9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DABDB-CAF6-64F6-DEAD-C9CBF128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2F24-8499-46B8-B28B-86DC62531FF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FFDF7-1332-6756-3F69-A47D98E5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7CBD6-8219-28B0-81EA-6AC7D764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6D3-94DA-4BF2-B002-6853AC67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B8C8-2B2D-DD80-0FF9-D86DE578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CAC3-4FA9-271D-B5F8-40E0C271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76D09-32E7-3C1E-FE2D-F9FB19776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ADEC3-C7B7-FA53-E0D3-4EFF1D95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2F24-8499-46B8-B28B-86DC62531FF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EA67-7EF7-290E-EEA5-2594B1D1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8530E-FD6C-627B-2E6A-7506E48B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6D3-94DA-4BF2-B002-6853AC67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4890-6D9F-ABC7-1EA5-86E0BF21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1512C-776F-7B4E-38B4-A108989C3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89FB1-7B27-AC3D-6676-5E2964F7D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359EF-791E-7A80-A14C-3575A61C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2F24-8499-46B8-B28B-86DC62531FF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532AC-87D1-BC45-5039-FE795308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BD35-EA86-58F7-2E82-C6D14977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6D3-94DA-4BF2-B002-6853AC67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5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89275-E597-3F45-8692-C0398EEB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557F-BA97-6BE8-50C8-43824999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BF11-A212-B3A2-EF9C-F3D9A69B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2F24-8499-46B8-B28B-86DC62531FF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D7E1-6510-579A-F13B-5C3ACF1E3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28A6-CBE2-D777-D33A-C9D7D4E9B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EC6D3-94DA-4BF2-B002-6853AC673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9D2-5F08-1F44-7D1C-0F1B2FB4F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F5A54-33D0-8085-AA25-23791C0C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7EF15-9803-5E7E-2FE1-96BEB49FB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0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45CD-C95E-C102-3AD1-AA87E3D7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138B8-C1B4-D3B8-0106-9D936E885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7" y="93074"/>
            <a:ext cx="11867856" cy="6764926"/>
          </a:xfrm>
        </p:spPr>
      </p:pic>
    </p:spTree>
    <p:extLst>
      <p:ext uri="{BB962C8B-B14F-4D97-AF65-F5344CB8AC3E}">
        <p14:creationId xmlns:p14="http://schemas.microsoft.com/office/powerpoint/2010/main" val="402503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7DC7-3994-24C6-E09C-9AC12864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B1C28-2833-682A-4BDF-8AB22709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7" y="294968"/>
            <a:ext cx="11199261" cy="6430297"/>
          </a:xfrm>
        </p:spPr>
      </p:pic>
    </p:spTree>
    <p:extLst>
      <p:ext uri="{BB962C8B-B14F-4D97-AF65-F5344CB8AC3E}">
        <p14:creationId xmlns:p14="http://schemas.microsoft.com/office/powerpoint/2010/main" val="26880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FEE1-1B92-D9BE-F014-7B8858DF8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714D6-E77A-2A21-0FB0-1F78395EE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A8EA7-7C69-5585-35BF-7A17AB613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1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 ezhil</dc:creator>
  <cp:lastModifiedBy>Mathi ezhil</cp:lastModifiedBy>
  <cp:revision>1</cp:revision>
  <dcterms:created xsi:type="dcterms:W3CDTF">2024-07-16T17:40:23Z</dcterms:created>
  <dcterms:modified xsi:type="dcterms:W3CDTF">2024-07-16T17:40:23Z</dcterms:modified>
</cp:coreProperties>
</file>