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36D4-8FCB-B504-0D18-E26BF5DF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BF0FF-ED15-0E40-5B0C-17132C761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A7B0-A1E2-DF21-57CF-13AE848E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EF75-EAB9-5986-B3B9-7C8F5E25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471F-8FD4-D53B-A184-3A9535FD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2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F8D6-D4E3-E750-8292-D33CC817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3F82D-3DFA-2942-6D3A-C501C397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08C6-7D4D-DDE5-29A4-1478CE8C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7EC1-2A9D-C843-0A89-9E517260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37ED-13B4-79CC-D92B-28C19E7F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9E47B-4878-5AC3-ABC8-4CAD5BA37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EF288-5B7E-D0A7-5F5F-7A977255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E60B-805A-C0E0-EE07-82B8C705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6898-FAC8-45B6-6ADB-B388D31D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CF97-260B-554E-444C-F0DB480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7CC0-7E64-56BC-4DF0-14E1DEA2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1F16-8889-8AEE-47E1-188DAF1B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3DF0-CE01-241C-BA3A-86DE6C82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7477-285A-7BCE-2F73-989D6A97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1CF9-B944-DE03-C69F-24B08B94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8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FA3F-737F-CDD5-A68B-C855C4D1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7D51-0605-FAAD-4992-E753049A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E886-03F5-D405-7398-043EF595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CA27-5226-3496-856C-4B413004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6E61-4220-370A-AAE8-58F76B17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6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A155-5A4E-D58B-C846-C7CB259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1C6A-1A04-45FC-18E4-6150EEF7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26B7-8261-8E69-F055-E2B609582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06754-FB81-F596-BE58-F1B86CDA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857-F233-C4E5-8AC5-4299BF46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80780-11C6-68B6-39F2-3B95434D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5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4440-A069-D1CC-11A3-E9E23D83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FBB56-BE60-9A3B-0AA4-5C6EB58A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38286-2483-4876-EB23-A29581AD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996F1-F377-267C-DFC5-91C9B182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339E-1E8F-EE0F-F6F2-2D86AB64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6B494-6E77-895D-29B6-EBEA8529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1CD58-2633-F032-979A-9A7AF0AB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EA47-F87E-CDAA-C167-945B75A9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9DA5-C036-5D57-5D11-81975322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BAC1C-35DA-D6D0-02C6-6A995F96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EDA7F-E17C-B9D2-DC77-8A783C39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214E-325C-171A-DBA4-A4200DEB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2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EBBD5-7A44-EDE6-FC34-B67CA2E1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C6BB4-11B5-C6D0-9B7B-F48A472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02D75-7185-28FD-4DFA-3D824D79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A17F-D062-3D6E-5C56-1D8E5C9C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6F86-6949-CAC2-C66C-A44D84A1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008F0-53A4-568E-F563-50D1C5A6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9A53-AF97-CD22-A95E-F33F3D56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3AF-6F16-F4E6-58D0-B6F5CAC9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75D7F-810E-6838-D1A9-6858336A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43A6-49E6-A469-30B3-22954115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EAF69-8299-E06D-25C4-BC513AD1B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6A9C-EC3F-B713-5D21-E028A83A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7EE5-C04B-D36A-D2FF-E59EA407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02BE-2B21-169B-A66F-E90B941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AB706-2F7B-E423-754D-519ACEC2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5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8D5A1-CD9B-0E34-348F-4170993D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C6F3-E9A3-1B24-14AC-F5468863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4A14-CC4D-6544-6A15-12BE58A0F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F572-4948-495F-9CE9-0B6976D84902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F6B-ADD5-5448-F5C2-75292D88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E49A-261D-2E1B-6ECE-CC002D7E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09B7-0ED7-49FF-A425-4A0C0D6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1303-B6BF-1C3B-3879-1102ADA7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4725F-50D3-C1D6-B93A-469AA3B63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0FCB8-7960-0E35-F19E-8FBFABE64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748B-88DE-5504-D432-C1F2BE116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B9B37-4109-E91A-7C87-B7FA59242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051E3-4AF1-BCA4-F6CB-B5EA22DC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CD38-2FDB-4E1B-6BFD-2F987CA95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9FB9F-5807-1070-0375-3DFC28B25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B1F59-4A28-F26D-7066-EE33BA42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1</cp:revision>
  <dcterms:created xsi:type="dcterms:W3CDTF">2024-07-30T02:48:10Z</dcterms:created>
  <dcterms:modified xsi:type="dcterms:W3CDTF">2024-07-30T02:48:10Z</dcterms:modified>
</cp:coreProperties>
</file>