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9" r:id="rId11"/>
    <p:sldId id="272" r:id="rId12"/>
    <p:sldId id="273" r:id="rId13"/>
    <p:sldId id="271" r:id="rId14"/>
    <p:sldId id="266" r:id="rId15"/>
    <p:sldId id="267" r:id="rId16"/>
    <p:sldId id="268" r:id="rId17"/>
    <p:sldId id="270" r:id="rId18"/>
    <p:sldId id="274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41CD9-E6BD-4352-83F7-429B28BAFF6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AD535-F3A4-45C3-BBAC-852A32A8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1DBBC-4ACB-4135-954F-DEBE6C4D82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4E0-00A5-4D07-8FF2-3150B1C11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B9022-C369-42AC-9C4D-E0BA7F02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B48A4-BCBB-4EF6-BC5C-BE3FC181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8935-6751-45AB-A980-0E9CBBD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FA80-57A4-48CA-BE6B-BFFD7EAE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8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1182-3F0F-4866-B0ED-0E681E54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8256-DE80-4D0C-90CE-90F78D357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8C19-8609-4D03-8851-1812EE28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A147-2444-4770-A90D-809CC0F0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1564-5FD6-4BAB-B6FC-9F825B77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70754-DFD3-44FF-A172-2495A6A5D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10A91-E8AD-4F83-96B2-EE319B57E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DF26-BB7D-46DC-BB58-A04D4236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B570-FCD7-4828-9203-927AF893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C672-FC88-4099-8698-C216C16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F538-0646-4681-883F-A4FBB079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E00C-131C-4210-8DA1-8E48F92D1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772AB-FC9F-41F6-B531-647789D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0105-9271-450B-AAE3-BC0F9EB1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CCB4F-82D9-4194-8BDF-8FF87B21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C917-0CF9-4C61-B623-3BE7C54E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7E5B-D34D-4783-9BE6-BE15E54B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FF806-7874-4AA3-9AA0-3493697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DCA16-2FFD-430C-A1A5-EBDA3131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CCEDC-ECCD-46B6-A460-2F62FE2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4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265-F451-401D-AC22-01A0E447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35BA-64DE-4561-8C8B-284393FC2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FECA-A37D-4D4F-B4B0-51DDAF175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57AA7-5D28-4390-9216-B0762365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CF7D-1BCA-46B8-BC50-DB9E7CD8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AF8F-C755-4F13-8BC2-0EBBEF9C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98AE-4CF8-4B62-89BC-45CB97AF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044A3-F621-4DE0-9FF6-903FF4AD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7B9B6-3F53-4134-931E-766CB447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9CD7-BC2B-4509-AD21-2BD016190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ED09-082C-45A2-99D9-2AD7D82D6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DEDB9-A411-4E08-8CA2-443CA9FD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D9D6F-914B-4E26-906C-9C17F1C9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7BDE0-6917-4378-AF6C-4221AB1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6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EF27-5698-40B2-B9FF-A896A2FB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7FC4E-4983-4CCA-A792-A220EC5A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C59F5-BD11-4D34-B7BD-FA6B5F95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CE4E-3AF8-4882-A1A6-6B26C956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575CE-7E2E-49E0-99D7-B484A592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A09F4-89AD-4357-A72F-EAE33C30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1A3D4-351A-4778-BA43-609976C3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4EE2-A8E2-4B00-AE78-84C2547C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CBA-DD98-4D36-A73A-D8B44B94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AFA5C-5051-4624-9A0C-14B3CE484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F66-884C-46FD-836F-D0D5AB6A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EADD-037A-4336-8559-5C116FAC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E243-0ACF-4EF8-8674-823E2AD6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6833-FC2E-48C4-A044-8021E4BE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6599D-A7B6-432D-AE8B-C64034BAB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970D7-1C8F-4EE2-B695-047861BE2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F08B-2710-4C31-BEE8-2A50451F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AD83-9F02-4EDE-97C3-E5E6B7EC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45663-C1D6-4DB6-9908-D11F4D2D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717E-C82C-4CA3-BA2E-95EE7D3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48173-F4A6-42D0-B81F-39953F02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13B1-D1BC-4D5C-9CF6-E1299801C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6CDD-C5A6-426F-B60F-F614F6207E1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D7031-BF1A-47EE-B697-E88A9DEC1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CF4E-D10F-4C9A-A702-E8FBF360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7002-5E0F-4A25-957C-3B24FD217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5.png"/><Relationship Id="rId18" Type="http://schemas.openxmlformats.org/officeDocument/2006/relationships/image" Target="../media/image2.png"/><Relationship Id="rId26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image" Target="../media/image12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17" Type="http://schemas.openxmlformats.org/officeDocument/2006/relationships/image" Target="../media/image4.pn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5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23.png"/><Relationship Id="rId24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../media/image27.png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openxmlformats.org/officeDocument/2006/relationships/image" Target="../media/image3.png"/><Relationship Id="rId19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image" Target="../media/image11.png"/><Relationship Id="rId27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7F378E-69F1-4872-9AA5-6CE1745A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38" y="1918793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E2323F7-6933-4976-A7DB-FCF547592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348" y="3623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5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F620C73-C592-43E5-8DBD-65C361D6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52" y="848064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46E5F9CE-59CC-4333-B7F7-70128943D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38" y="1508494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A05245DF-4EC6-459E-96C4-45F4A360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38" y="3355446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36343477-869C-44EF-B793-121B7FEDE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10" y="33554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7D7CB5B-0803-439C-9376-A17A79A9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6" y="2346728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B8AD67F-5192-4982-8A53-5298CB8B1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5" y="1140859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9D370C3-3E19-4E13-A9E5-B5F8BC7D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99" y="2198781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0746200-2574-467D-BE22-71E5CB84C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3669542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7D72D67-C88A-42A7-9459-D7D3A606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02" y="4771852"/>
            <a:ext cx="914400" cy="9144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A66F41A-2C6A-4C6C-8816-86377800F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5" y="3517680"/>
            <a:ext cx="914400" cy="914400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8A9DF25-44B6-44BA-8E28-1F68F1BDF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99" y="4516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7D7CB5B-0803-439C-9376-A17A79A98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936" y="2346728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B8AD67F-5192-4982-8A53-5298CB8B1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5" y="1140859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3116B99-4266-4BC2-A066-DD8B62940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77" y="4432080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9D370C3-3E19-4E13-A9E5-B5F8BC7D3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99" y="2198781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0746200-2574-467D-BE22-71E5CB84C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3669542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 with medium confidence">
            <a:extLst>
              <a:ext uri="{FF2B5EF4-FFF2-40B4-BE49-F238E27FC236}">
                <a16:creationId xmlns:a16="http://schemas.microsoft.com/office/drawing/2014/main" id="{821298A4-18E7-4673-8FA3-72D5477C1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15" y="3740395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 with medium confidence">
            <a:extLst>
              <a:ext uri="{FF2B5EF4-FFF2-40B4-BE49-F238E27FC236}">
                <a16:creationId xmlns:a16="http://schemas.microsoft.com/office/drawing/2014/main" id="{A938E551-004C-4783-A461-808F925FBA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53" y="47272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88010E4-8DEB-462A-84B4-E7D60064F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38" y="2952072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F620C73-C592-43E5-8DBD-65C361D6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52" y="848064"/>
            <a:ext cx="914400" cy="9144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26354BA-9857-4225-970D-E36F963F7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57" y="1601019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1ECBA8B-0581-444E-8E81-062CA820E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405" y="134381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B39D316-9015-4E4C-94EF-B80043BC2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196" y="5095536"/>
            <a:ext cx="914400" cy="914400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AFBA683-3715-454D-B3C3-BA1D1C2E5E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8" y="3966099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 with medium confidence">
            <a:extLst>
              <a:ext uri="{FF2B5EF4-FFF2-40B4-BE49-F238E27FC236}">
                <a16:creationId xmlns:a16="http://schemas.microsoft.com/office/drawing/2014/main" id="{B0C71ABF-FA5E-4131-8E13-63361E88C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410" y="2850839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201156D-8E11-4D5F-BD63-DF9D8BC70C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413" y="53146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C7B4CBD-E943-4434-A608-83816FC8B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41219">
            <a:off x="3277874" y="2091647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24079A7-B52C-4631-95BF-FC651C361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81600" y="2071025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A8CFB76-3D97-4D99-80DC-689150C9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86021" y="2112269"/>
            <a:ext cx="914400" cy="914400"/>
          </a:xfrm>
          <a:prstGeom prst="rect">
            <a:avLst/>
          </a:prstGeom>
        </p:spPr>
      </p:pic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CBF1CCF7-12EA-4669-9A1B-080BFBAFD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547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3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B3C2A30-2212-491D-883F-65F0E7D5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600">
            <a:off x="10335051" y="2835613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1A9DA8B1-F2EF-4805-BB8A-1955E606B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6957">
            <a:off x="10267466" y="1068390"/>
            <a:ext cx="914400" cy="914400"/>
          </a:xfrm>
          <a:prstGeom prst="rect">
            <a:avLst/>
          </a:prstGeom>
        </p:spPr>
      </p:pic>
      <p:pic>
        <p:nvPicPr>
          <p:cNvPr id="6" name="Picture 5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5754BFA-FF8F-4110-ACC3-79275356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1685" y="1100027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4FA6919-13AB-4B89-A623-C38B3BC11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4515661" y="3161085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67AFF79-BFAB-4A96-8782-D2A8D2B78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11372" y="4075485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A90B63E-8CBC-4DCC-B966-BF1130023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5" y="4250583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C9C23C1-226D-4761-A7D8-423D3D688D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01877" y="814304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4C37CC26-F917-4518-9CA5-68827E03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471759" y="2835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78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94D24043-A675-475F-AA8D-B9934ACE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46" y="952129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BA8C2DB-7698-4E46-BF37-C7F51A5C7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90730" y="881108"/>
            <a:ext cx="914400" cy="914400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5E7706B7-3E8A-46B1-8E39-E6705268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30" y="2904084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FDDDB82-923F-4D9A-8ECA-A7337EB2F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14" y="1219263"/>
            <a:ext cx="914400" cy="9144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63A15EA-A03B-4696-88F0-8774D57E9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30" y="2904084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E7BC3D-D874-40CF-B8BD-F79D79E83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30" y="4080469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0822E5E-4452-48C4-8114-86AEE126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30" y="419611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6239C-7A85-4CA2-85D8-814258435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87" y="5110517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BD25810-1C78-4C3A-9B50-168B1A7922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87" y="5257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7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6E750A6-9883-4901-99B3-97DA3A99B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09" y="1338307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92DAE0E-CD48-4CC2-AF9C-6CDF9EDF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90730" y="881108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BC14747-E38B-4854-BEC8-722F9AB7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1398" y="3429000"/>
            <a:ext cx="914400" cy="9144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1F9C89C-4789-4612-9E63-9E050F565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363" y="4657064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C5DE96C-A6C9-4D32-85BA-351ED595C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77" y="4432080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849A97A-C1CD-497B-8192-BA4DFA056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1639297" y="1382081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5827C00-83D1-4D52-B147-FAD7F06DF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2140270" y="3186204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B26BC18-9479-4F39-AA67-D0DF8B96A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8443425" y="1382080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27C2FEB-1BEF-4BA3-AE1C-1B61D9994B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756">
            <a:off x="8723979" y="2928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5279F1B-F64E-4066-9A8D-060E85699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76668" y="3429000"/>
            <a:ext cx="914400" cy="914400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26254C6-C51E-46F4-80C7-61EB53584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386" y="1862090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88D2C0-F4A4-436F-85F6-12EAC966B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3534" y="1259903"/>
            <a:ext cx="914400" cy="9144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53E2F8E-F6F3-4054-8ADB-7EACB961B7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668" y="1519190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43F21-5DA4-4C54-B84E-6DC28AF7E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669" y="4697014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10B6DA-3257-4D52-9655-C3BEC7FB36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955" y="4769515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C160DE0-3636-45B7-BA94-7C4D5F0EC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23534" y="27764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DCB0E22-9B7B-49DC-A23A-2B37DF48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543" y="454980"/>
            <a:ext cx="914400" cy="914400"/>
          </a:xfrm>
          <a:prstGeom prst="rect">
            <a:avLst/>
          </a:prstGeom>
        </p:spPr>
      </p:pic>
      <p:pic>
        <p:nvPicPr>
          <p:cNvPr id="12" name="Picture 11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84B76F10-7B4E-4D33-BCEE-B51D1BEC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89" y="2229240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85B9065-BFEC-432E-9D6B-D0D1F7228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21" y="2222302"/>
            <a:ext cx="914400" cy="914400"/>
          </a:xfrm>
          <a:prstGeom prst="rect">
            <a:avLst/>
          </a:prstGeom>
        </p:spPr>
      </p:pic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C021524B-EE26-4F60-A34B-2148998ADA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304" y="454980"/>
            <a:ext cx="914400" cy="914400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97281DB-2EFE-4E73-9C9B-6703A78DD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10" y="1314840"/>
            <a:ext cx="914400" cy="9144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54E8587F-90C1-464C-92CD-DA3B62AFB4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55" y="1256642"/>
            <a:ext cx="914400" cy="914400"/>
          </a:xfrm>
          <a:prstGeom prst="rect">
            <a:avLst/>
          </a:prstGeom>
        </p:spPr>
      </p:pic>
      <p:pic>
        <p:nvPicPr>
          <p:cNvPr id="24" name="Picture 23" descr="A picture containing icon&#10;&#10;Description automatically generated">
            <a:extLst>
              <a:ext uri="{FF2B5EF4-FFF2-40B4-BE49-F238E27FC236}">
                <a16:creationId xmlns:a16="http://schemas.microsoft.com/office/drawing/2014/main" id="{D45D884E-5A74-4EC7-9651-058982CA6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83" y="1369380"/>
            <a:ext cx="914400" cy="914400"/>
          </a:xfrm>
          <a:prstGeom prst="rect">
            <a:avLst/>
          </a:prstGeom>
        </p:spPr>
      </p:pic>
      <p:pic>
        <p:nvPicPr>
          <p:cNvPr id="26" name="Picture 25" descr="Icon&#10;&#10;Description automatically generated with medium confidence">
            <a:extLst>
              <a:ext uri="{FF2B5EF4-FFF2-40B4-BE49-F238E27FC236}">
                <a16:creationId xmlns:a16="http://schemas.microsoft.com/office/drawing/2014/main" id="{0E970385-EE78-450C-B807-3551C1D3AF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159" y="1295317"/>
            <a:ext cx="914400" cy="914400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F2F91C01-EB7C-41C0-A7E4-E62413492C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85" y="207494"/>
            <a:ext cx="914400" cy="914400"/>
          </a:xfrm>
          <a:prstGeom prst="rect">
            <a:avLst/>
          </a:prstGeom>
        </p:spPr>
      </p:pic>
      <p:pic>
        <p:nvPicPr>
          <p:cNvPr id="30" name="Picture 29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0123D0-7208-4B7C-A1C6-1C6AB37781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00" y="160886"/>
            <a:ext cx="914400" cy="914400"/>
          </a:xfrm>
          <a:prstGeom prst="rect">
            <a:avLst/>
          </a:prstGeom>
        </p:spPr>
      </p:pic>
      <p:pic>
        <p:nvPicPr>
          <p:cNvPr id="34" name="Picture 33" descr="A picture containing shape&#10;&#10;Description automatically generated">
            <a:extLst>
              <a:ext uri="{FF2B5EF4-FFF2-40B4-BE49-F238E27FC236}">
                <a16:creationId xmlns:a16="http://schemas.microsoft.com/office/drawing/2014/main" id="{6884DE2D-BE4A-4F98-B3C3-DED10B9244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69" y="207494"/>
            <a:ext cx="914400" cy="914400"/>
          </a:xfrm>
          <a:prstGeom prst="rect">
            <a:avLst/>
          </a:prstGeom>
        </p:spPr>
      </p:pic>
      <p:pic>
        <p:nvPicPr>
          <p:cNvPr id="43" name="Picture 42" descr="Shape&#10;&#10;Description automatically generated">
            <a:extLst>
              <a:ext uri="{FF2B5EF4-FFF2-40B4-BE49-F238E27FC236}">
                <a16:creationId xmlns:a16="http://schemas.microsoft.com/office/drawing/2014/main" id="{CC0141C6-42AD-4250-8550-34C60DAA7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9" y="141377"/>
            <a:ext cx="914400" cy="914400"/>
          </a:xfrm>
          <a:prstGeom prst="rect">
            <a:avLst/>
          </a:prstGeom>
        </p:spPr>
      </p:pic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A5F64-CAA1-4005-A857-4E91B669F32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99" y="141377"/>
            <a:ext cx="914400" cy="91440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67CB0A0F-4878-46A4-97F0-106175ADFF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59" y="160886"/>
            <a:ext cx="914400" cy="914400"/>
          </a:xfrm>
          <a:prstGeom prst="rect">
            <a:avLst/>
          </a:prstGeom>
        </p:spPr>
      </p:pic>
      <p:pic>
        <p:nvPicPr>
          <p:cNvPr id="56" name="Picture 55" descr="Icon&#10;&#10;Description automatically generated with medium confidence">
            <a:extLst>
              <a:ext uri="{FF2B5EF4-FFF2-40B4-BE49-F238E27FC236}">
                <a16:creationId xmlns:a16="http://schemas.microsoft.com/office/drawing/2014/main" id="{63E7980B-7848-4B22-AEDB-BD442026BC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9" y="2383733"/>
            <a:ext cx="914400" cy="914400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CEA007-39D5-4853-AF81-75BAE10682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13" y="2456402"/>
            <a:ext cx="914400" cy="914400"/>
          </a:xfrm>
          <a:prstGeom prst="rect">
            <a:avLst/>
          </a:prstGeom>
        </p:spPr>
      </p:pic>
      <p:pic>
        <p:nvPicPr>
          <p:cNvPr id="62" name="Picture 61" descr="A picture containing icon&#10;&#10;Description automatically generated">
            <a:extLst>
              <a:ext uri="{FF2B5EF4-FFF2-40B4-BE49-F238E27FC236}">
                <a16:creationId xmlns:a16="http://schemas.microsoft.com/office/drawing/2014/main" id="{64D41472-5AD9-4BD5-A6B5-ED03CCA75B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8" y="2644131"/>
            <a:ext cx="914400" cy="914400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DF0EA50-092E-441A-909B-2FB86B4FD34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32" y="4092978"/>
            <a:ext cx="914400" cy="91440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A8323241-61E3-4539-8E9E-53EDEF82A0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589" y="5481136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B2E8C0D-5BA0-4E4E-8178-519500C154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38" y="3966099"/>
            <a:ext cx="914400" cy="914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92258E-E7A6-4905-A1C3-D65947F4518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904" y="5413159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7BECEDC-77C4-4A12-947B-0B57984366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78" y="2551718"/>
            <a:ext cx="914400" cy="914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09CFB50-643E-492E-92CB-285B29AEBE8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739" y="5481136"/>
            <a:ext cx="914400" cy="914400"/>
          </a:xfrm>
          <a:prstGeom prst="rect">
            <a:avLst/>
          </a:prstGeom>
        </p:spPr>
      </p:pic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FE5EF91C-217C-4047-8D37-842B2A6920C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97" y="5481136"/>
            <a:ext cx="914400" cy="9144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4786C4F4-D709-4938-82E5-6ECE44EDCBA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087" y="2383733"/>
            <a:ext cx="914400" cy="914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C6A50E9-1FEE-483C-97EB-A3FB42EF08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521" y="3298133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18599D4-CF34-410F-996B-BE898DB1F1C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400" y="24107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F5A7FA3-3EC4-4D8A-B5CD-EEEBA19B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450" y="3999842"/>
            <a:ext cx="914400" cy="914400"/>
          </a:xfrm>
          <a:prstGeom prst="rect">
            <a:avLst/>
          </a:prstGeom>
        </p:spPr>
      </p:pic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5F1E3210-E37C-474A-8F0A-1C60B2D3C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287" y="1542002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32A59E1C-5C29-46CE-8BC6-B3B6351D9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55" y="3709507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5F0F8EA-CBC0-4D44-91AA-300FA4AEB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60" y="920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1C64E5F-D2E0-4F26-A15C-2A2375A34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549" y="2590060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CF881412-053D-4D3D-B183-9919BA878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25140"/>
            <a:ext cx="914400" cy="9144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9F66B29-259B-47FE-BC83-E5BE16B7F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707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1EF05DEB-68C8-40E0-AC4A-75C48FCF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13" y="2273519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EF304993-1224-4990-8533-98B018831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7913" y="4992997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B0297C6-B3EF-4D58-8C79-A2FA851B5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227" y="1171707"/>
            <a:ext cx="914400" cy="914400"/>
          </a:xfrm>
          <a:prstGeom prst="rect">
            <a:avLst/>
          </a:prstGeom>
        </p:spPr>
      </p:pic>
      <p:pic>
        <p:nvPicPr>
          <p:cNvPr id="11" name="Picture 10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B1087D49-A2AE-4C11-B5E9-5B9246F2E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0" y="2233200"/>
            <a:ext cx="914400" cy="914400"/>
          </a:xfrm>
          <a:prstGeom prst="rect">
            <a:avLst/>
          </a:prstGeom>
        </p:spPr>
      </p:pic>
      <p:pic>
        <p:nvPicPr>
          <p:cNvPr id="12" name="Picture 11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785C1BDD-383F-4177-9362-9E07F1209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70" y="4992997"/>
            <a:ext cx="914400" cy="9144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8A38A744-E56E-41AE-BAAF-454AB7C9D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884" y="1310502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D067CCE-CCD6-481B-88D2-7DCB14860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23227" y="41189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2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47F378E-69F1-4872-9AA5-6CE1745A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38" y="1918793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A053EE-DCCE-4084-9AE9-332012A21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198" y="4459373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F8E1CCD-B88A-435A-AF46-56CD71CF8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42318">
            <a:off x="6358998" y="1515291"/>
            <a:ext cx="914400" cy="914400"/>
          </a:xfrm>
          <a:prstGeom prst="rect">
            <a:avLst/>
          </a:prstGeom>
        </p:spPr>
      </p:pic>
      <p:pic>
        <p:nvPicPr>
          <p:cNvPr id="12" name="Picture 11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34CCEA3-B9A1-4A2E-B15D-ED2D8C045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38" y="1918793"/>
            <a:ext cx="914400" cy="914400"/>
          </a:xfrm>
          <a:prstGeom prst="rect">
            <a:avLst/>
          </a:prstGeom>
        </p:spPr>
      </p:pic>
      <p:pic>
        <p:nvPicPr>
          <p:cNvPr id="14" name="Picture 13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223A948F-0904-4620-AEED-D2F7861AE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22" y="43972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09957A55-CE2E-4E70-924F-2B1A43DFD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90261" y="4720865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AE54AA9-9B5B-495A-8FE7-FC6066EF7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57022" y="3179524"/>
            <a:ext cx="914400" cy="914400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483F45BC-B65C-4065-A4B5-1A13B8A39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20" y="1174005"/>
            <a:ext cx="914400" cy="9144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411E7845-A059-4F7F-AC43-068331929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90261" y="4735533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7278386-7CE5-46FE-87F5-31C1687D5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10006" y="11593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1EDCDFAF-F26C-4816-A533-AD76CE899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11" y="130803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8B86D94-653F-4741-A5A7-36CF9A63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50711" y="1501287"/>
            <a:ext cx="914400" cy="914400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4A7BB2F1-D82E-4F44-A5A3-EE2B0DF52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7111" y="1239252"/>
            <a:ext cx="914400" cy="914400"/>
          </a:xfrm>
          <a:prstGeom prst="rect">
            <a:avLst/>
          </a:prstGeom>
        </p:spPr>
      </p:pic>
      <p:pic>
        <p:nvPicPr>
          <p:cNvPr id="10" name="Picture 9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45CD637-150A-458C-B45A-21054DE1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938" y="5494056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D6A13C-0BB2-4DF5-9762-B4B782140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66086" y="1501287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F3DAC0BB-8BA8-43F9-968E-6FA7731C2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29675" y="1476393"/>
            <a:ext cx="914400" cy="9144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2757FF8-9189-4176-9179-505CA6882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71938" y="5494057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576C70E5-97D5-4A99-9737-FD0DE25B4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8024" y="34256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0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B4DE359-EDDD-4205-B880-4105E4A3F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09793" y="1311023"/>
            <a:ext cx="914400" cy="914400"/>
          </a:xfrm>
          <a:prstGeom prst="rect">
            <a:avLst/>
          </a:prstGeom>
        </p:spPr>
      </p:pic>
      <p:pic>
        <p:nvPicPr>
          <p:cNvPr id="6" name="Picture 5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7699F05F-495F-4205-80B5-D529A97D7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108" y="1335916"/>
            <a:ext cx="914400" cy="914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A126526-6EDA-4747-B4B6-AC7C775A7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537" y="1435022"/>
            <a:ext cx="914400" cy="91440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4465E934-6DC6-462B-9F38-8F818DA74D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49" y="1335916"/>
            <a:ext cx="914400" cy="914400"/>
          </a:xfrm>
          <a:prstGeom prst="rect">
            <a:avLst/>
          </a:prstGeom>
        </p:spPr>
      </p:pic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E45485F7-28D5-47AF-8D87-4043D0182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2731AE1-F205-4F26-94AA-013FE7946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29" y="5230217"/>
            <a:ext cx="914400" cy="914400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5DD02CFC-30D5-4C94-8778-294074C1C4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3464" y="1472442"/>
            <a:ext cx="914400" cy="8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1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FE60E4C7-50D5-4290-B2F0-08B20656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09" y="1905864"/>
            <a:ext cx="914400" cy="9144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55D90D8-0FC2-4701-AFAA-7C32598D9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0209" y="3456286"/>
            <a:ext cx="914400" cy="914400"/>
          </a:xfrm>
          <a:prstGeom prst="rect">
            <a:avLst/>
          </a:prstGeom>
        </p:spPr>
      </p:pic>
      <p:pic>
        <p:nvPicPr>
          <p:cNvPr id="7" name="Picture 6" descr="Shape, square&#10;&#10;Description automatically generated">
            <a:extLst>
              <a:ext uri="{FF2B5EF4-FFF2-40B4-BE49-F238E27FC236}">
                <a16:creationId xmlns:a16="http://schemas.microsoft.com/office/drawing/2014/main" id="{D683B76D-F8DC-4CBC-9110-E025FD45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43" y="1905864"/>
            <a:ext cx="914400" cy="9144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11D49F4-99FE-413F-9999-5FC7FC9F3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85754" y="255379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66618-4839-4136-9C04-E13D8D1C4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05" y="4616394"/>
            <a:ext cx="914400" cy="914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2F09E38-D57D-40E2-A920-1F39E6D8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93" y="2030115"/>
            <a:ext cx="914400" cy="914400"/>
          </a:xfrm>
          <a:prstGeom prst="rect">
            <a:avLst/>
          </a:prstGeom>
        </p:spPr>
      </p:pic>
      <p:pic>
        <p:nvPicPr>
          <p:cNvPr id="13" name="Picture 12" descr="A picture containing text, television, monitor, screen&#10;&#10;Description automatically generated">
            <a:extLst>
              <a:ext uri="{FF2B5EF4-FFF2-40B4-BE49-F238E27FC236}">
                <a16:creationId xmlns:a16="http://schemas.microsoft.com/office/drawing/2014/main" id="{E399F741-2B39-4CCB-AC03-98F55B7E4B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46" y="5380671"/>
            <a:ext cx="914400" cy="914400"/>
          </a:xfrm>
          <a:prstGeom prst="rect">
            <a:avLst/>
          </a:prstGeom>
        </p:spPr>
      </p:pic>
      <p:pic>
        <p:nvPicPr>
          <p:cNvPr id="14" name="Picture 13" descr="Icon&#10;&#10;Description automatically generated with medium confidence">
            <a:extLst>
              <a:ext uri="{FF2B5EF4-FFF2-40B4-BE49-F238E27FC236}">
                <a16:creationId xmlns:a16="http://schemas.microsoft.com/office/drawing/2014/main" id="{DD0B7AC1-A571-48E7-AA9B-0EF8A2E3F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90097" y="5380672"/>
            <a:ext cx="914400" cy="914400"/>
          </a:xfrm>
          <a:prstGeom prst="rect">
            <a:avLst/>
          </a:prstGeom>
        </p:spPr>
      </p:pic>
      <p:pic>
        <p:nvPicPr>
          <p:cNvPr id="15" name="Picture 14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DCE76F07-2045-4F08-BA6A-3CE55A22C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1" y="347228"/>
            <a:ext cx="914400" cy="914400"/>
          </a:xfrm>
          <a:prstGeom prst="rect">
            <a:avLst/>
          </a:prstGeom>
        </p:spPr>
      </p:pic>
      <p:pic>
        <p:nvPicPr>
          <p:cNvPr id="16" name="Picture 15" descr="A black rectangle with white squares&#10;&#10;Description automatically generated with low confidence">
            <a:extLst>
              <a:ext uri="{FF2B5EF4-FFF2-40B4-BE49-F238E27FC236}">
                <a16:creationId xmlns:a16="http://schemas.microsoft.com/office/drawing/2014/main" id="{9B53A414-254B-4E79-89D2-3DB53537F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43" y="1905864"/>
            <a:ext cx="914400" cy="91440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4D1DCE43-B9A4-44FB-9829-CE57856CC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78" y="2030115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0687AA-4DDD-488A-8E70-362F941D3A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09" y="3456286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B7B520-244B-4CAC-90FC-7535343BCD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54" y="3013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</Words>
  <Application>Microsoft Office PowerPoint</Application>
  <PresentationFormat>Widescreen</PresentationFormat>
  <Paragraphs>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Saiten Hazard</dc:creator>
  <cp:lastModifiedBy>Saiten Hazard</cp:lastModifiedBy>
  <cp:revision>140</cp:revision>
  <dcterms:created xsi:type="dcterms:W3CDTF">2021-06-01T07:24:01Z</dcterms:created>
  <dcterms:modified xsi:type="dcterms:W3CDTF">2021-06-16T14:36:18Z</dcterms:modified>
</cp:coreProperties>
</file>