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E1DF6-CA5D-4315-A5CF-CE11280623C8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DBBC-4ACB-4135-954F-DEBE6C4D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DBBC-4ACB-4135-954F-DEBE6C4D82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A4E0-00A5-4D07-8FF2-3150B1C11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9022-C369-42AC-9C4D-E0BA7F02F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48A4-BCBB-4EF6-BC5C-BE3FC18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8935-6751-45AB-A980-0E9CBBD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FA80-57A4-48CA-BE6B-BFFD7EA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1182-3F0F-4866-B0ED-0E681E54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8256-DE80-4D0C-90CE-90F78D35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8C19-8609-4D03-8851-1812EE28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A147-2444-4770-A90D-809CC0F0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1564-5FD6-4BAB-B6FC-9F825B77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70754-DFD3-44FF-A172-2495A6A5D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10A91-E8AD-4F83-96B2-EE319B57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DF26-BB7D-46DC-BB58-A04D4236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B570-FCD7-4828-9203-927AF893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C672-FC88-4099-8698-C216C16D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F538-0646-4681-883F-A4FBB079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E00C-131C-4210-8DA1-8E48F92D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72AB-FC9F-41F6-B531-647789D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0105-9271-450B-AAE3-BC0F9EB1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CB4F-82D9-4194-8BDF-8FF87B21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C917-0CF9-4C61-B623-3BE7C54E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7E5B-D34D-4783-9BE6-BE15E54B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F806-7874-4AA3-9AA0-34936971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CA16-2FFD-430C-A1A5-EBDA3131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CEDC-ECCD-46B6-A460-2F62FE2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265-F451-401D-AC22-01A0E447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35BA-64DE-4561-8C8B-284393FC2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1FECA-A37D-4D4F-B4B0-51DDAF17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7AA7-5D28-4390-9216-B0762365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CF7D-1BCA-46B8-BC50-DB9E7CD8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AF8F-C755-4F13-8BC2-0EBBEF9C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98AE-4CF8-4B62-89BC-45CB97AF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44A3-F621-4DE0-9FF6-903FF4A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B9B6-3F53-4134-931E-766CB447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9CD7-BC2B-4509-AD21-2BD016190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EED09-082C-45A2-99D9-2AD7D82D6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EDB9-A411-4E08-8CA2-443CA9F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D9D6F-914B-4E26-906C-9C17F1C9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BDE0-6917-4378-AF6C-4221AB16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EF27-5698-40B2-B9FF-A896A2F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7FC4E-4983-4CCA-A792-A220EC5A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C59F5-BD11-4D34-B7BD-FA6B5F9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CE4E-3AF8-4882-A1A6-6B26C956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575CE-7E2E-49E0-99D7-B484A592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A09F4-89AD-4357-A72F-EAE33C30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1A3D4-351A-4778-BA43-609976C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4EE2-A8E2-4B00-AE78-84C2547C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5CBA-DD98-4D36-A73A-D8B44B94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AFA5C-5051-4624-9A0C-14B3CE48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AF66-884C-46FD-836F-D0D5AB6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EADD-037A-4336-8559-5C116FA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E243-0ACF-4EF8-8674-823E2AD6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6833-FC2E-48C4-A044-8021E4BE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6599D-A7B6-432D-AE8B-C64034BA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970D7-1C8F-4EE2-B695-047861BE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F08B-2710-4C31-BEE8-2A50451F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AD83-9F02-4EDE-97C3-E5E6B7EC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5663-C1D6-4DB6-9908-D11F4D2D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E717E-C82C-4CA3-BA2E-95EE7D34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8173-F4A6-42D0-B81F-39953F02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13B1-D1BC-4D5C-9CF6-E1299801C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6CDD-C5A6-426F-B60F-F614F6207E1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7031-BF1A-47EE-B697-E88A9DEC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CF4E-D10F-4C9A-A702-E8FBF3607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E96D79E-4951-403B-9EAD-0BB3B848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427" y="4179163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2DCB0E22-9B7B-49DC-A23A-2B37DF484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43" y="2971800"/>
            <a:ext cx="914400" cy="914400"/>
          </a:xfrm>
          <a:prstGeom prst="rect">
            <a:avLst/>
          </a:prstGeom>
        </p:spPr>
      </p:pic>
      <p:pic>
        <p:nvPicPr>
          <p:cNvPr id="12" name="Picture 11" descr="A picture containing text, television, monitor, screen&#10;&#10;Description automatically generated">
            <a:extLst>
              <a:ext uri="{FF2B5EF4-FFF2-40B4-BE49-F238E27FC236}">
                <a16:creationId xmlns:a16="http://schemas.microsoft.com/office/drawing/2014/main" id="{84B76F10-7B4E-4D33-BCEE-B51D1BEC9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28" y="2625571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85B9065-BFEC-432E-9D6B-D0D1F7228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52" y="1542496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C021524B-EE26-4F60-A34B-2148998ADA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3" y="912180"/>
            <a:ext cx="914400" cy="9144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97281DB-2EFE-4E73-9C9B-6703A78DD6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11" y="4232665"/>
            <a:ext cx="914400" cy="9144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54E8587F-90C1-464C-92CD-DA3B62AFB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61" y="1068390"/>
            <a:ext cx="914400" cy="914400"/>
          </a:xfrm>
          <a:prstGeom prst="rect">
            <a:avLst/>
          </a:prstGeom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D45D884E-5A74-4EC7-9651-058982CA6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60" y="3539074"/>
            <a:ext cx="914400" cy="914400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0E970385-EE78-450C-B807-3551C1D3AF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11" y="1561054"/>
            <a:ext cx="914400" cy="914400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F2F91C01-EB7C-41C0-A7E4-E62413492C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70" y="4267350"/>
            <a:ext cx="914400" cy="914400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0123D0-7208-4B7C-A1C6-1C6AB37781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82" y="2514600"/>
            <a:ext cx="914400" cy="914400"/>
          </a:xfrm>
          <a:prstGeom prst="rect">
            <a:avLst/>
          </a:prstGeom>
        </p:spPr>
      </p:pic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884DE2D-BE4A-4F98-B3C3-DED10B9244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99" y="2868763"/>
            <a:ext cx="914400" cy="914400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CC0141C6-42AD-4250-8550-34C60DAA7B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55" y="890931"/>
            <a:ext cx="914400" cy="914400"/>
          </a:xfrm>
          <a:prstGeom prst="rect">
            <a:avLst/>
          </a:prstGeom>
        </p:spPr>
      </p:pic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1A5F64-CAA1-4005-A857-4E91B669F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393314"/>
            <a:ext cx="914400" cy="914400"/>
          </a:xfrm>
          <a:prstGeom prst="rect">
            <a:avLst/>
          </a:prstGeom>
        </p:spPr>
      </p:pic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67CB0A0F-4878-46A4-97F0-106175ADFF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89" y="4453474"/>
            <a:ext cx="914400" cy="914400"/>
          </a:xfrm>
          <a:prstGeom prst="rect">
            <a:avLst/>
          </a:prstGeom>
        </p:spPr>
      </p:pic>
      <p:pic>
        <p:nvPicPr>
          <p:cNvPr id="56" name="Picture 55" descr="Icon&#10;&#10;Description automatically generated with medium confidence">
            <a:extLst>
              <a:ext uri="{FF2B5EF4-FFF2-40B4-BE49-F238E27FC236}">
                <a16:creationId xmlns:a16="http://schemas.microsoft.com/office/drawing/2014/main" id="{63E7980B-7848-4B22-AEDB-BD442026BC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3" y="2509217"/>
            <a:ext cx="914400" cy="914400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A2CEA007-39D5-4853-AF81-75BAE10682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" y="1222899"/>
            <a:ext cx="914400" cy="914400"/>
          </a:xfrm>
          <a:prstGeom prst="rect">
            <a:avLst/>
          </a:prstGeom>
        </p:spPr>
      </p:pic>
      <p:pic>
        <p:nvPicPr>
          <p:cNvPr id="62" name="Picture 61" descr="A picture containing icon&#10;&#10;Description automatically generated">
            <a:extLst>
              <a:ext uri="{FF2B5EF4-FFF2-40B4-BE49-F238E27FC236}">
                <a16:creationId xmlns:a16="http://schemas.microsoft.com/office/drawing/2014/main" id="{64D41472-5AD9-4BD5-A6B5-ED03CCA75B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1" y="912180"/>
            <a:ext cx="914400" cy="914400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DDF0EA50-092E-441A-909B-2FB86B4FD34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" y="4237200"/>
            <a:ext cx="914400" cy="91440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8323241-61E3-4539-8E9E-53EDEF82A0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82" y="475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176370" y="32206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5 STEP 0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6200000">
            <a:off x="4647460" y="4039341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7022" y="3179524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297A6F0-E247-437A-BB52-AB4F09117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0261" y="989858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B93086C-DF35-4F3C-B2BA-5B5977999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47" y="10045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568171" y="33222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5 STEP 1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6200000">
            <a:off x="4647460" y="4039341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7022" y="3179524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297A6F0-E247-437A-BB52-AB4F09117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1249" y="4481873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B93086C-DF35-4F3C-B2BA-5B5977999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5" y="44965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374341" y="37286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6 STEP 0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1232" y="1019194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1933594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104408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0711" y="1501287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180B899-D68A-44BF-B85E-08FAFD2B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93715" y="5547820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A4C13E00-4D82-412D-A623-CE28C4A18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69" y="3659408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0EA73C4-2CC2-44D2-B73B-D4E65E65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15" y="5547820"/>
            <a:ext cx="914400" cy="914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9B69636-D1B2-4550-98CB-BB55DB62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66086" y="1501287"/>
            <a:ext cx="914400" cy="9144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FDAEA37-D6A2-40AB-98DE-3060BA12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29675" y="14763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29608" y="511521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6 STEP 1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1232" y="1019194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1933594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104408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63" y="5668529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180B899-D68A-44BF-B85E-08FAFD2B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2539" y="5668666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A4C13E00-4D82-412D-A623-CE28C4A18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69" y="3659408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0EA73C4-2CC2-44D2-B73B-D4E65E65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9" y="5668666"/>
            <a:ext cx="914400" cy="914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9B69636-D1B2-4550-98CB-BB55DB62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59158" y="3202208"/>
            <a:ext cx="914400" cy="9144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FDAEA37-D6A2-40AB-98DE-3060BA12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9158" y="5471345"/>
            <a:ext cx="914400" cy="91440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28B178-471C-4B0C-BD09-59F19C7E4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8286" y="5734251"/>
            <a:ext cx="914400" cy="91440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0AB8004B-F200-477F-BD9B-3BB463624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2823101"/>
            <a:ext cx="914400" cy="914400"/>
          </a:xfrm>
          <a:prstGeom prst="rect">
            <a:avLst/>
          </a:prstGeom>
        </p:spPr>
      </p:pic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507F2AAC-031A-4592-B47F-85505482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31" y="3758435"/>
            <a:ext cx="914400" cy="9144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6EF7F326-69C7-4001-8739-18CDBDACB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47" y="4703015"/>
            <a:ext cx="914400" cy="91440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F87304-6F6C-44A3-97FA-6D7D540661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3648" y="5617415"/>
            <a:ext cx="914400" cy="91440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2CF4332-2B52-41DC-8118-F809BAF62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39" y="4336776"/>
            <a:ext cx="914400" cy="91440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4E03227-922F-4AE8-A87A-0356F2914C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80851" y="3301235"/>
            <a:ext cx="914400" cy="914400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99E290-554E-4A94-AEF0-DEF4868F5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6311" y="3414960"/>
            <a:ext cx="914400" cy="914400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C2838DF-0B3B-4CCB-88E5-874DE8DBB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6337" y="3552807"/>
            <a:ext cx="914400" cy="914400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72553-A062-4B1D-BC06-F3E0EAC15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45657" y="3552807"/>
            <a:ext cx="914400" cy="914400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74076C-1C1F-4109-9209-D94319529D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8971" y="3445497"/>
            <a:ext cx="914400" cy="914400"/>
          </a:xfrm>
          <a:prstGeom prst="rect">
            <a:avLst/>
          </a:prstGeom>
        </p:spPr>
      </p:pic>
      <p:pic>
        <p:nvPicPr>
          <p:cNvPr id="29" name="Picture 2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3CEE9F1C-FF56-4277-9AE0-E7548B840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3" y="3737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69068558-9BEC-4176-92AA-383F32D9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92" y="22254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08" y="1335916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3320" y="1335916"/>
            <a:ext cx="914400" cy="9144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98A58C91-3975-4AFC-8FB9-3C6829D94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97" y="1429945"/>
            <a:ext cx="914400" cy="91440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8705F99-1ACE-43A6-9AAB-9E31774CD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792220" y="3429000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7 STEP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9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78516" y="1335916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3320" y="1335916"/>
            <a:ext cx="914400" cy="91440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8705F99-1ACE-43A6-9AAB-9E31774CD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2032061" y="3674863"/>
            <a:ext cx="6407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7 STEP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1425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47460" y="1498253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96">
            <a:off x="4807491" y="5064883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31" y="484413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6001256" y="2536943"/>
            <a:ext cx="6600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7 STEP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0E3030A-852A-4ECA-A4A8-4698DB6B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0F723E1-379C-4CC9-8E04-D62649F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3493" y="1311023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3465873-06EC-4808-976B-D2B0C244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96">
            <a:off x="4807491" y="5064883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37E2ADE-7B3E-40C4-B27D-A4D4625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0378">
            <a:off x="2931914" y="1361576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0FD96F1-D74A-414A-9091-A9226D8EC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5747551" y="2597903"/>
            <a:ext cx="601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8 STEP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8 STEP 0</a:t>
            </a:r>
          </a:p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2D80A73-5FD4-48FC-A073-65CDEF9B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41219">
            <a:off x="4793879" y="1525590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A47CB9FD-7BB8-44B2-B5DF-CB22E4F4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97605" y="88383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3B565D4-FF00-4EA9-8DD3-46B67F8C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97605" y="1504968"/>
            <a:ext cx="914400" cy="9144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1743069-6724-4A6C-A040-21AEC3C6C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02026" y="1546212"/>
            <a:ext cx="914400" cy="914400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53BB3A9C-49C0-48A6-8A0D-8E20A7F42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05" y="39814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D2969A-392C-4AC5-879D-8BFB90746B56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9 STEP 1</a:t>
            </a:r>
          </a:p>
          <a:p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27C73FD-D5B1-42E0-98FA-D0DDEDD62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41219">
            <a:off x="4793879" y="1525590"/>
            <a:ext cx="914400" cy="914400"/>
          </a:xfrm>
          <a:prstGeom prst="rect">
            <a:avLst/>
          </a:prstGeom>
        </p:spPr>
      </p:pic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4A45F8-5F9E-4939-A3F3-8786794D9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80709" y="1525590"/>
            <a:ext cx="914400" cy="91440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C13E319-3ECE-439D-8A3E-75C314603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97605" y="1504968"/>
            <a:ext cx="914400" cy="914400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E6102927-D94F-4B78-BEE6-86654004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67" y="1047768"/>
            <a:ext cx="914400" cy="914400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14FAD842-C9AE-47B5-8027-4BBD73E2D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05" y="39814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43" y="2971800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CCC373F-2D30-4C63-85AC-BF48961A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04" y="427198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359250" y="53995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1 STEP 0</a:t>
            </a:r>
          </a:p>
        </p:txBody>
      </p:sp>
    </p:spTree>
    <p:extLst>
      <p:ext uri="{BB962C8B-B14F-4D97-AF65-F5344CB8AC3E}">
        <p14:creationId xmlns:p14="http://schemas.microsoft.com/office/powerpoint/2010/main" val="156588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C714A-1F00-42AC-BC6A-F6D1E2D6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600">
            <a:off x="10335051" y="283561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923F3-090A-40AC-BE2B-A101D34CDF2B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9 STEP 0</a:t>
            </a:r>
          </a:p>
          <a:p>
            <a:endParaRPr lang="en-US" dirty="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88B50-AA85-4050-91B2-983CFC43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6957">
            <a:off x="10267466" y="1068390"/>
            <a:ext cx="914400" cy="914400"/>
          </a:xfrm>
          <a:prstGeom prst="rect">
            <a:avLst/>
          </a:prstGeom>
        </p:spPr>
      </p:pic>
      <p:pic>
        <p:nvPicPr>
          <p:cNvPr id="7" name="Picture 6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21540EB-4A89-4B98-8C1C-2BAAAA9B9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61685" y="1100027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6E4EA8D-F901-4982-A4E5-0137BEEDA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1371" y="2804404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37B3AE1-2FD0-4634-98D5-8CA7F0586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1372" y="4075485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6CA42CB-B483-455B-B3DA-5C2A66B86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5" y="4250583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512DB72-F07F-4D16-8822-589B9379B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1877" y="814304"/>
            <a:ext cx="914400" cy="91440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EBD7899F-6D7E-4918-B02C-F08369D25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77" y="8796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C714A-1F00-42AC-BC6A-F6D1E2D6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600">
            <a:off x="10335051" y="283561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923F3-090A-40AC-BE2B-A101D34CDF2B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9 STEP 1</a:t>
            </a:r>
          </a:p>
          <a:p>
            <a:endParaRPr lang="en-US" dirty="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88B50-AA85-4050-91B2-983CFC43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6957">
            <a:off x="10267466" y="1068390"/>
            <a:ext cx="914400" cy="914400"/>
          </a:xfrm>
          <a:prstGeom prst="rect">
            <a:avLst/>
          </a:prstGeom>
        </p:spPr>
      </p:pic>
      <p:pic>
        <p:nvPicPr>
          <p:cNvPr id="7" name="Picture 6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21540EB-4A89-4B98-8C1C-2BAAAA9B9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61685" y="1100027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6E4EA8D-F901-4982-A4E5-0137BEEDA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56">
            <a:off x="4515661" y="3161085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37B3AE1-2FD0-4634-98D5-8CA7F0586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1372" y="4075485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6CA42CB-B483-455B-B3DA-5C2A66B86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5" y="4250583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512DB72-F07F-4D16-8822-589B9379B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1877" y="8143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C714A-1F00-42AC-BC6A-F6D1E2D6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73447">
            <a:off x="10175254" y="270034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923F3-090A-40AC-BE2B-A101D34CDF2B}"/>
              </a:ext>
            </a:extLst>
          </p:cNvPr>
          <p:cNvSpPr txBox="1"/>
          <p:nvPr/>
        </p:nvSpPr>
        <p:spPr>
          <a:xfrm>
            <a:off x="149391" y="88383"/>
            <a:ext cx="4971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LEVEL 9 STEP 2</a:t>
            </a:r>
          </a:p>
          <a:p>
            <a:endParaRPr lang="en-US" dirty="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988B50-AA85-4050-91B2-983CFC43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67466" y="1068390"/>
            <a:ext cx="914400" cy="914400"/>
          </a:xfrm>
          <a:prstGeom prst="rect">
            <a:avLst/>
          </a:prstGeom>
        </p:spPr>
      </p:pic>
      <p:pic>
        <p:nvPicPr>
          <p:cNvPr id="7" name="Picture 6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21540EB-4A89-4B98-8C1C-2BAAAA9B9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75254" y="1068390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6E4EA8D-F901-4982-A4E5-0137BEEDA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20444">
            <a:off x="4427518" y="1033672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37B3AE1-2FD0-4634-98D5-8CA7F0586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85" y="2831217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6CA42CB-B483-455B-B3DA-5C2A66B86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5" y="4250583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512DB72-F07F-4D16-8822-589B9379B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9626" y="2514600"/>
            <a:ext cx="914400" cy="914400"/>
          </a:xfrm>
          <a:prstGeom prst="rect">
            <a:avLst/>
          </a:prstGeom>
        </p:spPr>
      </p:pic>
      <p:pic>
        <p:nvPicPr>
          <p:cNvPr id="12" name="Picture 11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049B725-9C63-4AF6-834D-B29624C9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58275" y="26601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5396A-9880-489E-8629-97CE61E7BAE7}"/>
              </a:ext>
            </a:extLst>
          </p:cNvPr>
          <p:cNvSpPr txBox="1"/>
          <p:nvPr/>
        </p:nvSpPr>
        <p:spPr>
          <a:xfrm>
            <a:off x="612559" y="210303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1 STEP 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2591E6-2F42-4374-AB93-325258AA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3060" y="3710864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71197F8-6552-40B0-97E0-487A23A3F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540" y="35965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FD1973-EB3E-49FA-AFA0-901E66E3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23084" y="154517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37330" y="137524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2 STEP 0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4" y="3374641"/>
            <a:ext cx="914400" cy="9144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3B46C7-FB6D-487A-B761-982F60C37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4" y="4289041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00D6E1A-D717-44B1-B73F-EA90BD300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2459577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9D063A44-BA03-492C-970D-3F87A05C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5203441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F5CE8D1-20E8-44AC-9356-452105D81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83" y="1613603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40" y="3694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A609B9-E9F1-42B8-AE83-E95C79FD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8710" y="278469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8A94C-B8BF-425F-B034-CDE6AE4894F7}"/>
              </a:ext>
            </a:extLst>
          </p:cNvPr>
          <p:cNvSpPr txBox="1"/>
          <p:nvPr/>
        </p:nvSpPr>
        <p:spPr>
          <a:xfrm>
            <a:off x="572610" y="261103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2 STEP 1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5980181-965A-4A5A-96BC-205D03703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38800" y="2782045"/>
            <a:ext cx="914400" cy="9144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5C1592C-6AC6-4F57-80D2-1BB8E2608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53200" y="2782045"/>
            <a:ext cx="914400" cy="914400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ACC98C7-2B8E-4510-AD6F-B3DD2A7A6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3109" y="2784033"/>
            <a:ext cx="914400" cy="914400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099E2A2F-21DD-480E-995A-13303D299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75184" y="2782045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33C67970-0A11-4C23-8872-9DC44B674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09" y="2784033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B92E3017-358A-4B96-ABD5-1E47B4AD4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97168" y="27820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E6D37-B898-4697-9BA5-1C3206DF2C59}"/>
              </a:ext>
            </a:extLst>
          </p:cNvPr>
          <p:cNvSpPr txBox="1"/>
          <p:nvPr/>
        </p:nvSpPr>
        <p:spPr>
          <a:xfrm>
            <a:off x="612559" y="210303"/>
            <a:ext cx="41103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3 STEP 0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73450A4-8C89-4ECA-819F-4AE8B918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968820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9606B4E6-4BD0-4097-A9ED-2A5298853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56" y="1940136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9F145875-3245-4171-8643-A29BFDF6A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53456" y="4659614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208B7E-EECB-4199-99F6-6B6AF07F4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42128" y="3688298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55FF70C0-6703-4FB7-9B0C-5C9E5CAE7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928501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0BC9AEAC-A395-4106-8405-27AD97143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1899817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E305E62F-BFAA-4CCE-A6F6-EE263E7EE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46596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E6D37-B898-4697-9BA5-1C3206DF2C59}"/>
              </a:ext>
            </a:extLst>
          </p:cNvPr>
          <p:cNvSpPr txBox="1"/>
          <p:nvPr/>
        </p:nvSpPr>
        <p:spPr>
          <a:xfrm>
            <a:off x="612559" y="210303"/>
            <a:ext cx="41103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3 STEP 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73450A4-8C89-4ECA-819F-4AE8B918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968820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9606B4E6-4BD0-4097-A9ED-2A5298853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7283">
            <a:off x="6753456" y="1940136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9F145875-3245-4171-8643-A29BFDF6A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56">
            <a:off x="6753456" y="4659614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208B7E-EECB-4199-99F6-6B6AF07F4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22151">
            <a:off x="6782025" y="-34628"/>
            <a:ext cx="914400" cy="914400"/>
          </a:xfrm>
          <a:prstGeom prst="rect">
            <a:avLst/>
          </a:prstGeom>
        </p:spPr>
      </p:pic>
      <p:pic>
        <p:nvPicPr>
          <p:cNvPr id="9" name="Picture 8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55FF70C0-6703-4FB7-9B0C-5C9E5CAE7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13" y="928501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0BC9AEAC-A395-4106-8405-27AD97143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28" y="1959140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E305E62F-BFAA-4CCE-A6F6-EE263E7EE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95" y="44845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8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446181" y="68812"/>
            <a:ext cx="35777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4 STEP 0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82524" y="3059681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 rot="10800000">
            <a:off x="3109482" y="1887164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35518" y="4393031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5363" y="972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9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129942-5BCC-4F60-82BF-F574107C7438}"/>
              </a:ext>
            </a:extLst>
          </p:cNvPr>
          <p:cNvSpPr txBox="1"/>
          <p:nvPr/>
        </p:nvSpPr>
        <p:spPr>
          <a:xfrm>
            <a:off x="28931" y="291583"/>
            <a:ext cx="35777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LEVEL 4 STEP 1</a:t>
            </a:r>
          </a:p>
          <a:p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BD2C8-0BB2-4AD5-9001-BD54EAEB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38282" y="3701266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F3DAFC-9347-499B-BF58-5E358A3DC8D5}"/>
              </a:ext>
            </a:extLst>
          </p:cNvPr>
          <p:cNvGrpSpPr/>
          <p:nvPr/>
        </p:nvGrpSpPr>
        <p:grpSpPr>
          <a:xfrm>
            <a:off x="3109482" y="1887164"/>
            <a:ext cx="914401" cy="1828800"/>
            <a:chOff x="3109482" y="1887164"/>
            <a:chExt cx="914401" cy="182880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2FD1973-EB3E-49FA-AFA0-901E66E3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09483" y="188716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00D6E1A-D717-44B1-B73F-EA90BD30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2801564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 black rectangle with white squares&#10;&#10;Description automatically generated with low confidence">
              <a:extLst>
                <a:ext uri="{FF2B5EF4-FFF2-40B4-BE49-F238E27FC236}">
                  <a16:creationId xmlns:a16="http://schemas.microsoft.com/office/drawing/2014/main" id="{4F5CE8D1-20E8-44AC-9356-452105D81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482" y="195559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07678A9-46AE-4F74-B9B7-42DBD447D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7082" y="3690249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7A72BED-48CD-4773-B89E-816AFA39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82" y="3715964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290206-9EFD-48E7-B1B2-D88C74D7E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23882" y="3701266"/>
            <a:ext cx="914400" cy="91440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DC6DD9-171B-4B02-8002-134204C06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2962" y="37012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85</Words>
  <Application>Microsoft Office PowerPoint</Application>
  <PresentationFormat>Widescreen</PresentationFormat>
  <Paragraphs>22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Saiten Hazard</dc:creator>
  <cp:lastModifiedBy>Saiten Hazard</cp:lastModifiedBy>
  <cp:revision>36</cp:revision>
  <dcterms:created xsi:type="dcterms:W3CDTF">2021-06-01T07:24:01Z</dcterms:created>
  <dcterms:modified xsi:type="dcterms:W3CDTF">2021-06-01T12:41:01Z</dcterms:modified>
</cp:coreProperties>
</file>