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CEB2-3511-40CF-83F5-0936D67DDA4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A88E6-E9A8-4BDB-8D3E-E8B2508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AA04-D6FC-4CB0-8AD2-4674B16C3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8FF5C-2642-4E02-A890-2817E0999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11A5-9FEE-450D-BE19-5D3C5519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C22B-73CA-4CDD-907A-8A746521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D6FB-7846-4FE7-80F4-B73503FA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66E-1D87-4BCA-9A3A-DB8B5F33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6D3C6-BD8B-42E0-93FC-82B2F4EB1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4543-0BAB-44C8-836C-608D5E0A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4764-6768-4C4E-83FA-EE170109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EC5CA-36B8-4CED-8785-9BA10263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CB853-7D5B-4F91-AE19-49EB69A33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65917-A1C0-4907-98C4-3B5CED600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2C52-1FB5-4B8F-85D4-56267977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CE98-3AD7-4E5E-BE69-846CDCB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C40F-DB75-4F9A-BA50-5CF081BD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33B8-A175-4007-A6DB-74EAB770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75FC-ED44-4012-A39F-440DE53E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700B-8191-42CF-8CAD-F7FE0E6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700D-2833-4327-A153-3D1DBFBB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D88A-0AB8-40E4-BAFE-E6B85132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3FB2-AF24-4D3A-92B4-EE18DF90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2B6F-5496-4EB9-AD3C-D821173E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4D91-7979-4981-9EA4-E22919FE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9939-5C3C-45F0-9047-E86475B0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1903-0320-42AC-ACF3-B82EEFB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1DA7-83FE-4DC6-8E6D-70179013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537E-BB81-4851-B44C-D45045BD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58AE-79FB-4F43-9E05-D3F2E4024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60C12-8BEE-4DCB-8500-EB915D02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0386C-0490-4BDD-8B16-B63A6C3D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E5F4D-BBAC-449A-A5DB-DEAA20BD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1D47-CA24-48CA-8687-91F7314F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3742-3F59-44B6-ACDC-EB04C573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BB19C-57D4-49B2-9E3C-A0E1212FD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9D4BE-B733-49B6-8FEF-29A98BADE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2DD9A-4059-414A-9C1C-B0E2F04A2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C1314-19ED-4CF6-B29C-EC6BB094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2D1A1-5B1E-44A5-82D0-9B31D184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39983-8BA5-4183-A4D4-0451E5AC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209E-530D-46FB-9A95-6C937506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A67B2-D0C3-4993-8006-0DE99C3D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1C332-02DA-4753-BA9C-7983538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18D1F-1CD2-4214-9822-5E724229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2EEFB-A877-427C-998C-4600C66D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7A11-C028-4343-8D37-0EFA484D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3958C-015C-46D7-9A50-E94862DA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CB1A-7840-4863-957D-72CB6C11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EEAF-A307-4C64-A09F-8FCE6E96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1D5F-3346-42BD-99D5-90AB13A02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DC69-1DD2-46E1-8F01-C4608180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9BFD-C43E-4DD4-A4D7-A09A0056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B02CB-90D1-4B4D-86D4-B2A794F7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7061-E471-4C8E-B647-825B91D3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EB492-9C35-41B3-ADB1-060F1496A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AD5ED-E0E1-4575-8588-A481E37F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185DA-7A48-4564-B94C-4DA2518E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C670D-9A6D-42C1-A981-0C272ED0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86659-8A3E-4BE6-BD67-928836F8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EB79C-A660-4086-8360-6B017618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7884-9A14-4C5E-96FC-F04F2A2AA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BA38-1B9E-4ADF-B910-9F8212267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7E8A-91C1-47EB-8BAF-1AC66F8275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8503-B545-4723-8283-FEAB613E9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C164-D222-49AC-B33F-54EE098CC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456-E394-4DC2-BAEC-45B9CE36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2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5CE0BF-314A-428A-A22B-7E02C2B8A1B7}"/>
              </a:ext>
            </a:extLst>
          </p:cNvPr>
          <p:cNvSpPr/>
          <p:nvPr/>
        </p:nvSpPr>
        <p:spPr>
          <a:xfrm>
            <a:off x="1440877" y="-1080321"/>
            <a:ext cx="137801" cy="135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4D8F91-D690-488D-862D-00FB52B4D5A3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1509777" y="-945208"/>
            <a:ext cx="1" cy="20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2B8FFE4-D93E-4F56-BF03-7F3519ED9316}"/>
              </a:ext>
            </a:extLst>
          </p:cNvPr>
          <p:cNvSpPr/>
          <p:nvPr/>
        </p:nvSpPr>
        <p:spPr>
          <a:xfrm>
            <a:off x="727366" y="-740858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Set</a:t>
            </a:r>
            <a:r>
              <a:rPr lang="en-US" sz="1000" dirty="0"/>
              <a:t> </a:t>
            </a:r>
            <a:r>
              <a:rPr lang="en-US" sz="1000" b="1" dirty="0" err="1"/>
              <a:t>FoesAll</a:t>
            </a:r>
            <a:br>
              <a:rPr lang="en-US" sz="1000" b="1" dirty="0"/>
            </a:br>
            <a:r>
              <a:rPr lang="en-US" sz="1000" dirty="0"/>
              <a:t>(remaining)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D5F19-4580-4D2B-B55A-CC9043040814}"/>
              </a:ext>
            </a:extLst>
          </p:cNvPr>
          <p:cNvSpPr txBox="1"/>
          <p:nvPr/>
        </p:nvSpPr>
        <p:spPr>
          <a:xfrm>
            <a:off x="1687262" y="2074752"/>
            <a:ext cx="84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Foes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6E85D1-1535-44C8-99F2-516602E1014A}"/>
              </a:ext>
            </a:extLst>
          </p:cNvPr>
          <p:cNvSpPr txBox="1"/>
          <p:nvPr/>
        </p:nvSpPr>
        <p:spPr>
          <a:xfrm>
            <a:off x="595057" y="2077775"/>
            <a:ext cx="84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Foes = 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F4C6BF-8939-490F-805F-F2B15D6E5A4C}"/>
              </a:ext>
            </a:extLst>
          </p:cNvPr>
          <p:cNvSpPr/>
          <p:nvPr/>
        </p:nvSpPr>
        <p:spPr>
          <a:xfrm>
            <a:off x="2465447" y="2052351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Set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FoeCandidate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4A9E288B-833D-404E-AB92-FEFEC8D4174C}"/>
              </a:ext>
            </a:extLst>
          </p:cNvPr>
          <p:cNvSpPr/>
          <p:nvPr/>
        </p:nvSpPr>
        <p:spPr>
          <a:xfrm>
            <a:off x="1381060" y="2195190"/>
            <a:ext cx="257434" cy="2438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3B45F6-5B3B-4AC0-A0A3-18515A7D491A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1509777" y="-211340"/>
            <a:ext cx="0" cy="24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EFEC5D7-BE5B-447B-B922-1B84257026F1}"/>
              </a:ext>
            </a:extLst>
          </p:cNvPr>
          <p:cNvSpPr/>
          <p:nvPr/>
        </p:nvSpPr>
        <p:spPr>
          <a:xfrm>
            <a:off x="457256" y="522854"/>
            <a:ext cx="137801" cy="1351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897D12-1328-46F2-B17B-F09B21A52E9C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1638494" y="2317110"/>
            <a:ext cx="826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213B6F-0E83-483E-B340-EB41ECD3EA97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>
            <a:off x="4030269" y="2317110"/>
            <a:ext cx="499798" cy="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9BDEDA-6CDC-45D8-81D8-FAB6CEE7397C}"/>
              </a:ext>
            </a:extLst>
          </p:cNvPr>
          <p:cNvSpPr/>
          <p:nvPr/>
        </p:nvSpPr>
        <p:spPr>
          <a:xfrm>
            <a:off x="4530067" y="2059237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Set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ActionsAll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(remaining and usable)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06717-BC1F-4C7A-9AB1-715CB9CF22BD}"/>
              </a:ext>
            </a:extLst>
          </p:cNvPr>
          <p:cNvCxnSpPr>
            <a:cxnSpLocks/>
            <a:stCxn id="63" idx="3"/>
            <a:endCxn id="36" idx="1"/>
          </p:cNvCxnSpPr>
          <p:nvPr/>
        </p:nvCxnSpPr>
        <p:spPr>
          <a:xfrm>
            <a:off x="6094889" y="2323996"/>
            <a:ext cx="371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08788A90-916A-4101-8312-79340BB94A67}"/>
              </a:ext>
            </a:extLst>
          </p:cNvPr>
          <p:cNvSpPr/>
          <p:nvPr/>
        </p:nvSpPr>
        <p:spPr>
          <a:xfrm>
            <a:off x="6465970" y="2202076"/>
            <a:ext cx="257434" cy="2438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A541E-C02E-4378-9611-9B9278B41FF0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>
            <a:off x="6723404" y="2323996"/>
            <a:ext cx="752866" cy="1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DAA514-7281-40DC-8202-200F4FDB8950}"/>
              </a:ext>
            </a:extLst>
          </p:cNvPr>
          <p:cNvSpPr txBox="1"/>
          <p:nvPr/>
        </p:nvSpPr>
        <p:spPr>
          <a:xfrm>
            <a:off x="6591991" y="1990224"/>
            <a:ext cx="14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ActionsAll</a:t>
            </a:r>
            <a:r>
              <a:rPr lang="en-US" sz="1000" dirty="0"/>
              <a:t> =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C7F24E-6BC1-41F0-BFAC-4D4BF53E3F45}"/>
              </a:ext>
            </a:extLst>
          </p:cNvPr>
          <p:cNvSpPr/>
          <p:nvPr/>
        </p:nvSpPr>
        <p:spPr>
          <a:xfrm>
            <a:off x="7476270" y="2074752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Set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ActionCandidate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48AE2-1189-4D95-888B-87C1F5DC7604}"/>
              </a:ext>
            </a:extLst>
          </p:cNvPr>
          <p:cNvCxnSpPr>
            <a:cxnSpLocks/>
            <a:stCxn id="50" idx="3"/>
            <a:endCxn id="69" idx="1"/>
          </p:cNvCxnSpPr>
          <p:nvPr/>
        </p:nvCxnSpPr>
        <p:spPr>
          <a:xfrm>
            <a:off x="9041092" y="2339511"/>
            <a:ext cx="270730" cy="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4B5F0E8-5379-44AE-B4A0-21993FB10F3F}"/>
              </a:ext>
            </a:extLst>
          </p:cNvPr>
          <p:cNvSpPr txBox="1"/>
          <p:nvPr/>
        </p:nvSpPr>
        <p:spPr>
          <a:xfrm>
            <a:off x="5721232" y="1592120"/>
            <a:ext cx="905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ActionsAll</a:t>
            </a:r>
            <a:r>
              <a:rPr lang="en-US" sz="1000" dirty="0"/>
              <a:t> = 0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4CF60700-3DEF-42AB-BC15-EBA4270DBCD0}"/>
              </a:ext>
            </a:extLst>
          </p:cNvPr>
          <p:cNvSpPr/>
          <p:nvPr/>
        </p:nvSpPr>
        <p:spPr>
          <a:xfrm>
            <a:off x="9311822" y="2218050"/>
            <a:ext cx="257434" cy="2438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5BC6F5-9A44-439D-8A99-6D49ECDD2346}"/>
              </a:ext>
            </a:extLst>
          </p:cNvPr>
          <p:cNvSpPr/>
          <p:nvPr/>
        </p:nvSpPr>
        <p:spPr>
          <a:xfrm>
            <a:off x="10229960" y="2074752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Do </a:t>
            </a:r>
            <a:r>
              <a:rPr lang="en-US" sz="1000" dirty="0">
                <a:solidFill>
                  <a:schemeClr val="tx1"/>
                </a:solidFill>
              </a:rPr>
              <a:t>Action(s)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33030B-C5A3-4409-A80B-8B77CD8A1477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 flipV="1">
            <a:off x="9569256" y="2339511"/>
            <a:ext cx="660704" cy="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21F76F-00CC-45CF-996F-E25A0E3FA9C4}"/>
              </a:ext>
            </a:extLst>
          </p:cNvPr>
          <p:cNvSpPr txBox="1"/>
          <p:nvPr/>
        </p:nvSpPr>
        <p:spPr>
          <a:xfrm>
            <a:off x="8933745" y="1693889"/>
            <a:ext cx="84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 in Range</a:t>
            </a:r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3EF0E670-6482-4F7F-8D84-222425A6B88C}"/>
              </a:ext>
            </a:extLst>
          </p:cNvPr>
          <p:cNvSpPr/>
          <p:nvPr/>
        </p:nvSpPr>
        <p:spPr>
          <a:xfrm>
            <a:off x="9311822" y="1461705"/>
            <a:ext cx="257434" cy="2438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11234B-7075-4FFB-A995-7A290864DD8F}"/>
              </a:ext>
            </a:extLst>
          </p:cNvPr>
          <p:cNvSpPr txBox="1"/>
          <p:nvPr/>
        </p:nvSpPr>
        <p:spPr>
          <a:xfrm>
            <a:off x="9747826" y="1100089"/>
            <a:ext cx="177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Enough </a:t>
            </a:r>
            <a:r>
              <a:rPr lang="en-US" sz="1000" b="1" dirty="0" err="1"/>
              <a:t>ActionPoints</a:t>
            </a:r>
            <a:r>
              <a:rPr lang="en-US" sz="1000" b="1" dirty="0"/>
              <a:t> </a:t>
            </a:r>
            <a:r>
              <a:rPr lang="en-US" sz="1000" dirty="0"/>
              <a:t>to </a:t>
            </a:r>
            <a:r>
              <a:rPr lang="en-US" sz="1000" b="1" dirty="0"/>
              <a:t>Swap </a:t>
            </a:r>
            <a:r>
              <a:rPr lang="en-US" sz="1000" dirty="0"/>
              <a:t>into</a:t>
            </a:r>
            <a:r>
              <a:rPr lang="en-US" sz="1000" b="1" dirty="0"/>
              <a:t> Range </a:t>
            </a:r>
            <a:r>
              <a:rPr lang="en-US" sz="1000" dirty="0"/>
              <a:t>and take</a:t>
            </a:r>
            <a:r>
              <a:rPr lang="en-US" sz="1000" b="1" dirty="0"/>
              <a:t> Action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0332AF-DDCC-4FB4-A66B-54615B320D71}"/>
              </a:ext>
            </a:extLst>
          </p:cNvPr>
          <p:cNvSpPr txBox="1"/>
          <p:nvPr/>
        </p:nvSpPr>
        <p:spPr>
          <a:xfrm>
            <a:off x="9524867" y="2132243"/>
            <a:ext cx="84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Range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8C4EED-43FD-434D-8008-C00A6E787329}"/>
              </a:ext>
            </a:extLst>
          </p:cNvPr>
          <p:cNvSpPr txBox="1"/>
          <p:nvPr/>
        </p:nvSpPr>
        <p:spPr>
          <a:xfrm>
            <a:off x="5745022" y="2743205"/>
            <a:ext cx="973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ActionsAll</a:t>
            </a:r>
            <a:r>
              <a:rPr lang="en-US" sz="1000" dirty="0"/>
              <a:t> &gt; 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2879B5-202F-40A8-ACD3-55C40DA003FD}"/>
              </a:ext>
            </a:extLst>
          </p:cNvPr>
          <p:cNvSpPr/>
          <p:nvPr/>
        </p:nvSpPr>
        <p:spPr>
          <a:xfrm>
            <a:off x="5812276" y="3080387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Set </a:t>
            </a:r>
            <a:r>
              <a:rPr lang="en-US" sz="1000" b="1" dirty="0" err="1">
                <a:solidFill>
                  <a:schemeClr val="tx1"/>
                </a:solidFill>
              </a:rPr>
              <a:t>ActionsAdvantage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EA2514E-2694-4AC7-AACA-EDC3C945B53E}"/>
              </a:ext>
            </a:extLst>
          </p:cNvPr>
          <p:cNvCxnSpPr>
            <a:cxnSpLocks/>
            <a:stCxn id="36" idx="2"/>
            <a:endCxn id="92" idx="0"/>
          </p:cNvCxnSpPr>
          <p:nvPr/>
        </p:nvCxnSpPr>
        <p:spPr>
          <a:xfrm>
            <a:off x="6594687" y="2445916"/>
            <a:ext cx="0" cy="6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97F6776-262A-4D36-A2CD-09E83CFF5E2E}"/>
              </a:ext>
            </a:extLst>
          </p:cNvPr>
          <p:cNvSpPr/>
          <p:nvPr/>
        </p:nvSpPr>
        <p:spPr>
          <a:xfrm>
            <a:off x="8074032" y="4103908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Set </a:t>
            </a:r>
            <a:r>
              <a:rPr lang="en-US" sz="1000" b="1" dirty="0" err="1">
                <a:solidFill>
                  <a:schemeClr val="tx1"/>
                </a:solidFill>
              </a:rPr>
              <a:t>ActionCandidate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61465329-2F4C-480F-8DD2-11DCFE25D2A3}"/>
              </a:ext>
            </a:extLst>
          </p:cNvPr>
          <p:cNvSpPr/>
          <p:nvPr/>
        </p:nvSpPr>
        <p:spPr>
          <a:xfrm>
            <a:off x="6465970" y="4250388"/>
            <a:ext cx="257434" cy="2438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F368EB-1ECD-4280-B6BE-FFD5C3EFFA7D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6594687" y="3609905"/>
            <a:ext cx="0" cy="64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DF9E554-E52E-4D9A-9A25-5B4D3E7F514D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 flipV="1">
            <a:off x="6723404" y="4368667"/>
            <a:ext cx="1350628" cy="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02AE60F-B7D4-4144-9567-1C35D264037C}"/>
              </a:ext>
            </a:extLst>
          </p:cNvPr>
          <p:cNvSpPr txBox="1"/>
          <p:nvPr/>
        </p:nvSpPr>
        <p:spPr>
          <a:xfrm>
            <a:off x="6668291" y="4072248"/>
            <a:ext cx="1417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ActionsAdvantages</a:t>
            </a:r>
            <a:r>
              <a:rPr lang="en-US" sz="1000" dirty="0"/>
              <a:t> = 1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48CD303-A6DE-441E-AE0E-9DE6DEBC01E9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9440539" y="1705545"/>
            <a:ext cx="0" cy="51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224C8C9-B62A-4D4C-AFFB-6559DBD3682A}"/>
              </a:ext>
            </a:extLst>
          </p:cNvPr>
          <p:cNvCxnSpPr>
            <a:cxnSpLocks/>
            <a:stCxn id="83" idx="3"/>
            <a:endCxn id="72" idx="0"/>
          </p:cNvCxnSpPr>
          <p:nvPr/>
        </p:nvCxnSpPr>
        <p:spPr>
          <a:xfrm>
            <a:off x="9569256" y="1583625"/>
            <a:ext cx="1443115" cy="491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0AC136B-2A26-4815-B16C-94CE970E062F}"/>
              </a:ext>
            </a:extLst>
          </p:cNvPr>
          <p:cNvCxnSpPr>
            <a:stCxn id="83" idx="1"/>
            <a:endCxn id="47" idx="6"/>
          </p:cNvCxnSpPr>
          <p:nvPr/>
        </p:nvCxnSpPr>
        <p:spPr>
          <a:xfrm rot="10800000">
            <a:off x="595058" y="590411"/>
            <a:ext cx="8716765" cy="993214"/>
          </a:xfrm>
          <a:prstGeom prst="bentConnector3">
            <a:avLst>
              <a:gd name="adj1" fmla="val 31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569F61B-A802-455E-8805-97B57FD16740}"/>
              </a:ext>
            </a:extLst>
          </p:cNvPr>
          <p:cNvCxnSpPr>
            <a:stCxn id="42" idx="1"/>
            <a:endCxn id="47" idx="4"/>
          </p:cNvCxnSpPr>
          <p:nvPr/>
        </p:nvCxnSpPr>
        <p:spPr>
          <a:xfrm rot="10800000">
            <a:off x="526158" y="657968"/>
            <a:ext cx="854903" cy="1659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1C88777-4466-48FB-93F1-40F0FCFD2DB5}"/>
              </a:ext>
            </a:extLst>
          </p:cNvPr>
          <p:cNvCxnSpPr>
            <a:cxnSpLocks/>
            <a:stCxn id="36" idx="0"/>
            <a:endCxn id="47" idx="6"/>
          </p:cNvCxnSpPr>
          <p:nvPr/>
        </p:nvCxnSpPr>
        <p:spPr>
          <a:xfrm rot="16200000" flipV="1">
            <a:off x="2789040" y="-1603571"/>
            <a:ext cx="1611665" cy="5999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40C06D3-061A-4EDD-9F0A-0701E11D7BED}"/>
              </a:ext>
            </a:extLst>
          </p:cNvPr>
          <p:cNvSpPr txBox="1"/>
          <p:nvPr/>
        </p:nvSpPr>
        <p:spPr>
          <a:xfrm>
            <a:off x="7467837" y="1090588"/>
            <a:ext cx="177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 enough </a:t>
            </a:r>
            <a:r>
              <a:rPr lang="en-US" sz="1000" b="1" dirty="0" err="1"/>
              <a:t>ActionPoints</a:t>
            </a:r>
            <a:r>
              <a:rPr lang="en-US" sz="1000" b="1" dirty="0"/>
              <a:t> </a:t>
            </a:r>
            <a:r>
              <a:rPr lang="en-US" sz="1000" dirty="0"/>
              <a:t>to </a:t>
            </a:r>
            <a:r>
              <a:rPr lang="en-US" sz="1000" b="1" dirty="0"/>
              <a:t>Swap </a:t>
            </a:r>
            <a:r>
              <a:rPr lang="en-US" sz="1000" dirty="0"/>
              <a:t>into</a:t>
            </a:r>
            <a:r>
              <a:rPr lang="en-US" sz="1000" b="1" dirty="0"/>
              <a:t> Range </a:t>
            </a:r>
            <a:r>
              <a:rPr lang="en-US" sz="1000" dirty="0"/>
              <a:t>and take</a:t>
            </a:r>
            <a:r>
              <a:rPr lang="en-US" sz="1000" b="1" dirty="0"/>
              <a:t> Action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03DBE49-D64C-426B-A2C7-AF1AFE1B034F}"/>
              </a:ext>
            </a:extLst>
          </p:cNvPr>
          <p:cNvCxnSpPr>
            <a:cxnSpLocks/>
            <a:stCxn id="95" idx="3"/>
            <a:endCxn id="171" idx="1"/>
          </p:cNvCxnSpPr>
          <p:nvPr/>
        </p:nvCxnSpPr>
        <p:spPr>
          <a:xfrm>
            <a:off x="9638854" y="4368667"/>
            <a:ext cx="482800" cy="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2A4D58F-D4FF-4254-9025-6BA512D475E6}"/>
              </a:ext>
            </a:extLst>
          </p:cNvPr>
          <p:cNvSpPr txBox="1"/>
          <p:nvPr/>
        </p:nvSpPr>
        <p:spPr>
          <a:xfrm>
            <a:off x="8039887" y="2823637"/>
            <a:ext cx="84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Range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5DC0EDD-B103-4606-B6A6-957C07B1D7C9}"/>
              </a:ext>
            </a:extLst>
          </p:cNvPr>
          <p:cNvCxnSpPr>
            <a:stCxn id="72" idx="3"/>
            <a:endCxn id="47" idx="6"/>
          </p:cNvCxnSpPr>
          <p:nvPr/>
        </p:nvCxnSpPr>
        <p:spPr>
          <a:xfrm flipH="1" flipV="1">
            <a:off x="595057" y="590411"/>
            <a:ext cx="11199725" cy="1749100"/>
          </a:xfrm>
          <a:prstGeom prst="bentConnector3">
            <a:avLst>
              <a:gd name="adj1" fmla="val -2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Diamond 170">
            <a:extLst>
              <a:ext uri="{FF2B5EF4-FFF2-40B4-BE49-F238E27FC236}">
                <a16:creationId xmlns:a16="http://schemas.microsoft.com/office/drawing/2014/main" id="{AEC4FF1C-EB43-4FCD-B619-F25789DE95A0}"/>
              </a:ext>
            </a:extLst>
          </p:cNvPr>
          <p:cNvSpPr/>
          <p:nvPr/>
        </p:nvSpPr>
        <p:spPr>
          <a:xfrm>
            <a:off x="10121654" y="4247349"/>
            <a:ext cx="257434" cy="2438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05CE94-F4F8-4D77-BA10-C844B687D70F}"/>
              </a:ext>
            </a:extLst>
          </p:cNvPr>
          <p:cNvSpPr txBox="1"/>
          <p:nvPr/>
        </p:nvSpPr>
        <p:spPr>
          <a:xfrm>
            <a:off x="10503246" y="4143964"/>
            <a:ext cx="84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Range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8E2D89-30FD-4EE7-B9D0-D71BF85518F9}"/>
              </a:ext>
            </a:extLst>
          </p:cNvPr>
          <p:cNvSpPr/>
          <p:nvPr/>
        </p:nvSpPr>
        <p:spPr>
          <a:xfrm>
            <a:off x="11337491" y="4114534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Do </a:t>
            </a:r>
            <a:r>
              <a:rPr lang="en-US" sz="1000" dirty="0">
                <a:solidFill>
                  <a:schemeClr val="tx1"/>
                </a:solidFill>
              </a:rPr>
              <a:t>Action(s)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0A8337F-2CD8-4066-9FE8-082BFD97E34B}"/>
              </a:ext>
            </a:extLst>
          </p:cNvPr>
          <p:cNvCxnSpPr>
            <a:cxnSpLocks/>
            <a:stCxn id="171" idx="3"/>
            <a:endCxn id="177" idx="1"/>
          </p:cNvCxnSpPr>
          <p:nvPr/>
        </p:nvCxnSpPr>
        <p:spPr>
          <a:xfrm>
            <a:off x="10379088" y="4369269"/>
            <a:ext cx="958403" cy="1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6F63CD05-3D69-4988-8C84-FC34D56B3E8D}"/>
              </a:ext>
            </a:extLst>
          </p:cNvPr>
          <p:cNvCxnSpPr>
            <a:stCxn id="177" idx="3"/>
            <a:endCxn id="6" idx="3"/>
          </p:cNvCxnSpPr>
          <p:nvPr/>
        </p:nvCxnSpPr>
        <p:spPr>
          <a:xfrm flipH="1" flipV="1">
            <a:off x="2292188" y="-476099"/>
            <a:ext cx="10610125" cy="4855392"/>
          </a:xfrm>
          <a:prstGeom prst="bentConnector3">
            <a:avLst>
              <a:gd name="adj1" fmla="val -21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29474C1-C8EC-435B-A27A-7B542883DDCA}"/>
              </a:ext>
            </a:extLst>
          </p:cNvPr>
          <p:cNvCxnSpPr>
            <a:cxnSpLocks/>
            <a:stCxn id="171" idx="2"/>
            <a:endCxn id="189" idx="0"/>
          </p:cNvCxnSpPr>
          <p:nvPr/>
        </p:nvCxnSpPr>
        <p:spPr>
          <a:xfrm>
            <a:off x="10250371" y="4491189"/>
            <a:ext cx="10471" cy="67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CA7DE04-E138-4202-B61D-746430B45A52}"/>
              </a:ext>
            </a:extLst>
          </p:cNvPr>
          <p:cNvSpPr txBox="1"/>
          <p:nvPr/>
        </p:nvSpPr>
        <p:spPr>
          <a:xfrm>
            <a:off x="9384140" y="4738000"/>
            <a:ext cx="84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 In range</a:t>
            </a:r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F0D26291-1111-4BDF-8506-31E89801E408}"/>
              </a:ext>
            </a:extLst>
          </p:cNvPr>
          <p:cNvSpPr/>
          <p:nvPr/>
        </p:nvSpPr>
        <p:spPr>
          <a:xfrm>
            <a:off x="10132125" y="5170244"/>
            <a:ext cx="257434" cy="2438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AE60FA7-AE9D-48EF-B99E-74448E98D026}"/>
              </a:ext>
            </a:extLst>
          </p:cNvPr>
          <p:cNvCxnSpPr>
            <a:cxnSpLocks/>
            <a:stCxn id="189" idx="3"/>
            <a:endCxn id="177" idx="2"/>
          </p:cNvCxnSpPr>
          <p:nvPr/>
        </p:nvCxnSpPr>
        <p:spPr>
          <a:xfrm flipV="1">
            <a:off x="10389559" y="4644052"/>
            <a:ext cx="1730343" cy="648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E29B68B-016D-4E23-BF56-8C1A83865514}"/>
              </a:ext>
            </a:extLst>
          </p:cNvPr>
          <p:cNvSpPr txBox="1"/>
          <p:nvPr/>
        </p:nvSpPr>
        <p:spPr>
          <a:xfrm>
            <a:off x="10447677" y="4861110"/>
            <a:ext cx="177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Enough </a:t>
            </a:r>
            <a:r>
              <a:rPr lang="en-US" sz="1000" b="1" dirty="0" err="1"/>
              <a:t>ActionPoints</a:t>
            </a:r>
            <a:r>
              <a:rPr lang="en-US" sz="1000" b="1" dirty="0"/>
              <a:t> </a:t>
            </a:r>
            <a:r>
              <a:rPr lang="en-US" sz="1000" dirty="0"/>
              <a:t>to </a:t>
            </a:r>
            <a:r>
              <a:rPr lang="en-US" sz="1000" b="1" dirty="0"/>
              <a:t>Swap </a:t>
            </a:r>
            <a:r>
              <a:rPr lang="en-US" sz="1000" dirty="0"/>
              <a:t>into</a:t>
            </a:r>
            <a:r>
              <a:rPr lang="en-US" sz="1000" b="1" dirty="0"/>
              <a:t> Range </a:t>
            </a:r>
            <a:r>
              <a:rPr lang="en-US" sz="1000" dirty="0"/>
              <a:t>and take</a:t>
            </a:r>
            <a:r>
              <a:rPr lang="en-US" sz="1000" b="1" dirty="0"/>
              <a:t> Action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ED3C47E-302B-432A-A42A-3DF76A781038}"/>
              </a:ext>
            </a:extLst>
          </p:cNvPr>
          <p:cNvSpPr/>
          <p:nvPr/>
        </p:nvSpPr>
        <p:spPr>
          <a:xfrm>
            <a:off x="9371028" y="6127833"/>
            <a:ext cx="1779627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Remove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ActionsAll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C6EC8EB-5700-47BD-9B25-C79083A2BF09}"/>
              </a:ext>
            </a:extLst>
          </p:cNvPr>
          <p:cNvCxnSpPr>
            <a:cxnSpLocks/>
            <a:stCxn id="189" idx="2"/>
            <a:endCxn id="196" idx="0"/>
          </p:cNvCxnSpPr>
          <p:nvPr/>
        </p:nvCxnSpPr>
        <p:spPr>
          <a:xfrm>
            <a:off x="10260842" y="5414084"/>
            <a:ext cx="0" cy="71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906DAF0-D4E4-4A48-BDFE-9FC26936CEA0}"/>
              </a:ext>
            </a:extLst>
          </p:cNvPr>
          <p:cNvSpPr txBox="1"/>
          <p:nvPr/>
        </p:nvSpPr>
        <p:spPr>
          <a:xfrm>
            <a:off x="10260842" y="5547384"/>
            <a:ext cx="177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 enough </a:t>
            </a:r>
            <a:r>
              <a:rPr lang="en-US" sz="1000" b="1" dirty="0" err="1"/>
              <a:t>ActionPoints</a:t>
            </a:r>
            <a:r>
              <a:rPr lang="en-US" sz="1000" b="1" dirty="0"/>
              <a:t> </a:t>
            </a:r>
            <a:r>
              <a:rPr lang="en-US" sz="1000" dirty="0"/>
              <a:t>to </a:t>
            </a:r>
            <a:r>
              <a:rPr lang="en-US" sz="1000" b="1" dirty="0"/>
              <a:t>Swap </a:t>
            </a:r>
            <a:r>
              <a:rPr lang="en-US" sz="1000" dirty="0"/>
              <a:t>into</a:t>
            </a:r>
            <a:r>
              <a:rPr lang="en-US" sz="1000" b="1" dirty="0"/>
              <a:t> Range </a:t>
            </a:r>
            <a:r>
              <a:rPr lang="en-US" sz="1000" dirty="0"/>
              <a:t>and take</a:t>
            </a:r>
            <a:r>
              <a:rPr lang="en-US" sz="1000" b="1" dirty="0"/>
              <a:t> Action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1E0A88A-9D49-4460-8035-3F184E28E5A8}"/>
              </a:ext>
            </a:extLst>
          </p:cNvPr>
          <p:cNvCxnSpPr>
            <a:cxnSpLocks/>
            <a:stCxn id="196" idx="2"/>
            <a:endCxn id="217" idx="0"/>
          </p:cNvCxnSpPr>
          <p:nvPr/>
        </p:nvCxnSpPr>
        <p:spPr>
          <a:xfrm>
            <a:off x="10260842" y="6657351"/>
            <a:ext cx="7318" cy="63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Diamond 216">
            <a:extLst>
              <a:ext uri="{FF2B5EF4-FFF2-40B4-BE49-F238E27FC236}">
                <a16:creationId xmlns:a16="http://schemas.microsoft.com/office/drawing/2014/main" id="{346BA860-E8A7-4216-B1EE-8F2967E30DFB}"/>
              </a:ext>
            </a:extLst>
          </p:cNvPr>
          <p:cNvSpPr/>
          <p:nvPr/>
        </p:nvSpPr>
        <p:spPr>
          <a:xfrm>
            <a:off x="10139443" y="7291765"/>
            <a:ext cx="257434" cy="2438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C48897C-D4EB-4C6D-B116-E8033E1776E0}"/>
              </a:ext>
            </a:extLst>
          </p:cNvPr>
          <p:cNvSpPr/>
          <p:nvPr/>
        </p:nvSpPr>
        <p:spPr>
          <a:xfrm>
            <a:off x="7958606" y="7146831"/>
            <a:ext cx="1779627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Set </a:t>
            </a:r>
            <a:r>
              <a:rPr lang="en-US" sz="1000" b="1" dirty="0" err="1">
                <a:solidFill>
                  <a:schemeClr val="tx1"/>
                </a:solidFill>
              </a:rPr>
              <a:t>ActionMaxCost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E8D08E5-C5AA-4F46-BC0B-694FC7C0DC63}"/>
              </a:ext>
            </a:extLst>
          </p:cNvPr>
          <p:cNvSpPr txBox="1"/>
          <p:nvPr/>
        </p:nvSpPr>
        <p:spPr>
          <a:xfrm>
            <a:off x="10518276" y="7133943"/>
            <a:ext cx="1181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ActionsAll</a:t>
            </a:r>
            <a:r>
              <a:rPr lang="en-US" sz="1000" dirty="0"/>
              <a:t> empty</a:t>
            </a: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D382BF95-CEEF-4EE0-A069-D818D9BDECCA}"/>
              </a:ext>
            </a:extLst>
          </p:cNvPr>
          <p:cNvCxnSpPr>
            <a:cxnSpLocks/>
            <a:stCxn id="217" idx="3"/>
            <a:endCxn id="47" idx="6"/>
          </p:cNvCxnSpPr>
          <p:nvPr/>
        </p:nvCxnSpPr>
        <p:spPr>
          <a:xfrm flipH="1" flipV="1">
            <a:off x="595057" y="590411"/>
            <a:ext cx="9801820" cy="6823274"/>
          </a:xfrm>
          <a:prstGeom prst="bentConnector3">
            <a:avLst>
              <a:gd name="adj1" fmla="val -32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61FD8D2-287F-4908-A659-AC1B284C58D8}"/>
              </a:ext>
            </a:extLst>
          </p:cNvPr>
          <p:cNvCxnSpPr>
            <a:cxnSpLocks/>
            <a:stCxn id="217" idx="1"/>
            <a:endCxn id="220" idx="3"/>
          </p:cNvCxnSpPr>
          <p:nvPr/>
        </p:nvCxnSpPr>
        <p:spPr>
          <a:xfrm flipH="1" flipV="1">
            <a:off x="9738233" y="7411590"/>
            <a:ext cx="401210" cy="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8B39BCE7-B99F-424C-8911-2C9B8002DB58}"/>
              </a:ext>
            </a:extLst>
          </p:cNvPr>
          <p:cNvSpPr txBox="1"/>
          <p:nvPr/>
        </p:nvSpPr>
        <p:spPr>
          <a:xfrm>
            <a:off x="9244056" y="7673063"/>
            <a:ext cx="1389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ActionsAll</a:t>
            </a:r>
            <a:r>
              <a:rPr lang="en-US" sz="1000" dirty="0"/>
              <a:t> not empty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C0678A9-5BF4-4557-8489-0806CC78BF87}"/>
              </a:ext>
            </a:extLst>
          </p:cNvPr>
          <p:cNvCxnSpPr>
            <a:cxnSpLocks/>
            <a:stCxn id="220" idx="0"/>
            <a:endCxn id="95" idx="2"/>
          </p:cNvCxnSpPr>
          <p:nvPr/>
        </p:nvCxnSpPr>
        <p:spPr>
          <a:xfrm flipV="1">
            <a:off x="8848420" y="4633426"/>
            <a:ext cx="8023" cy="251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0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D2585-D13E-47A5-93EC-6C9CEC9E1BE3}"/>
              </a:ext>
            </a:extLst>
          </p:cNvPr>
          <p:cNvSpPr/>
          <p:nvPr/>
        </p:nvSpPr>
        <p:spPr>
          <a:xfrm>
            <a:off x="1484147" y="544439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Get </a:t>
            </a:r>
            <a:r>
              <a:rPr lang="en-US" sz="1000" b="1" dirty="0">
                <a:solidFill>
                  <a:schemeClr val="tx1"/>
                </a:solidFill>
              </a:rPr>
              <a:t>Actions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4BCCC0-9154-4E24-96E1-363B9C7A7FEE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>
          <a:xfrm>
            <a:off x="2266558" y="1073957"/>
            <a:ext cx="0" cy="57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935F8C3E-B6B6-45F5-AF8C-5A86192EC7F3}"/>
              </a:ext>
            </a:extLst>
          </p:cNvPr>
          <p:cNvSpPr/>
          <p:nvPr/>
        </p:nvSpPr>
        <p:spPr>
          <a:xfrm>
            <a:off x="1583887" y="2602342"/>
            <a:ext cx="1365341" cy="7467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User</a:t>
            </a:r>
            <a:r>
              <a:rPr lang="en-US" sz="1000" dirty="0"/>
              <a:t> Active?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5E1B80-87ED-4F93-AF31-8A3A58CE9120}"/>
              </a:ext>
            </a:extLst>
          </p:cNvPr>
          <p:cNvSpPr/>
          <p:nvPr/>
        </p:nvSpPr>
        <p:spPr>
          <a:xfrm>
            <a:off x="1484147" y="1645313"/>
            <a:ext cx="1564822" cy="52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Get </a:t>
            </a:r>
            <a:r>
              <a:rPr lang="en-US" sz="1000" dirty="0">
                <a:solidFill>
                  <a:schemeClr val="tx1"/>
                </a:solidFill>
              </a:rPr>
              <a:t>next</a:t>
            </a:r>
            <a:r>
              <a:rPr lang="en-US" sz="1000" b="1" dirty="0">
                <a:solidFill>
                  <a:srgbClr val="0070C0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Action </a:t>
            </a:r>
            <a:r>
              <a:rPr lang="en-US" sz="1000" dirty="0">
                <a:solidFill>
                  <a:schemeClr val="tx1"/>
                </a:solidFill>
              </a:rPr>
              <a:t>from </a:t>
            </a:r>
            <a:r>
              <a:rPr lang="en-US" sz="1000" b="1" dirty="0">
                <a:solidFill>
                  <a:schemeClr val="tx1"/>
                </a:solidFill>
              </a:rPr>
              <a:t>Actions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7B6AD8-9DB0-44F0-A66F-F8522D0C4EF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2266558" y="2174831"/>
            <a:ext cx="0" cy="42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257495B0-49CF-42AF-853F-A880FEF5C5F5}"/>
              </a:ext>
            </a:extLst>
          </p:cNvPr>
          <p:cNvSpPr/>
          <p:nvPr/>
        </p:nvSpPr>
        <p:spPr>
          <a:xfrm>
            <a:off x="1583886" y="3653902"/>
            <a:ext cx="1365341" cy="7467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Enough </a:t>
            </a:r>
            <a:r>
              <a:rPr lang="en-US" sz="1000" b="1" dirty="0"/>
              <a:t>Action Points</a:t>
            </a:r>
            <a:r>
              <a:rPr lang="en-US" sz="1000" dirty="0"/>
              <a:t>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33B363-1FD4-4C0D-B808-86575DE6ACAC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2266557" y="3349102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6F502B0C-FC09-45D2-9506-123E21272B5B}"/>
              </a:ext>
            </a:extLst>
          </p:cNvPr>
          <p:cNvSpPr/>
          <p:nvPr/>
        </p:nvSpPr>
        <p:spPr>
          <a:xfrm>
            <a:off x="1583886" y="4700926"/>
            <a:ext cx="1365341" cy="7467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Any Target in Range?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F66866-FAE4-4989-A24F-8D6C10DC84A4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2266557" y="4400662"/>
            <a:ext cx="0" cy="30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1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Saiten Hazard</dc:creator>
  <cp:lastModifiedBy>Saiten Hazard</cp:lastModifiedBy>
  <cp:revision>515</cp:revision>
  <dcterms:created xsi:type="dcterms:W3CDTF">2021-10-31T13:50:46Z</dcterms:created>
  <dcterms:modified xsi:type="dcterms:W3CDTF">2021-11-01T07:06:36Z</dcterms:modified>
</cp:coreProperties>
</file>