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5C4E978-E150-4C49-8873-49C27E15CB52}"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EC28C-E6B1-447F-875B-59A5207D93B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4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4E978-E150-4C49-8873-49C27E15CB52}"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EC28C-E6B1-447F-875B-59A5207D93B8}" type="slidenum">
              <a:rPr lang="en-IN" smtClean="0"/>
              <a:t>‹#›</a:t>
            </a:fld>
            <a:endParaRPr lang="en-IN"/>
          </a:p>
        </p:txBody>
      </p:sp>
    </p:spTree>
    <p:extLst>
      <p:ext uri="{BB962C8B-B14F-4D97-AF65-F5344CB8AC3E}">
        <p14:creationId xmlns:p14="http://schemas.microsoft.com/office/powerpoint/2010/main" val="414650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4E978-E150-4C49-8873-49C27E15CB52}"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EC28C-E6B1-447F-875B-59A5207D93B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08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4E978-E150-4C49-8873-49C27E15CB52}"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EC28C-E6B1-447F-875B-59A5207D93B8}" type="slidenum">
              <a:rPr lang="en-IN" smtClean="0"/>
              <a:t>‹#›</a:t>
            </a:fld>
            <a:endParaRPr lang="en-IN"/>
          </a:p>
        </p:txBody>
      </p:sp>
    </p:spTree>
    <p:extLst>
      <p:ext uri="{BB962C8B-B14F-4D97-AF65-F5344CB8AC3E}">
        <p14:creationId xmlns:p14="http://schemas.microsoft.com/office/powerpoint/2010/main" val="365788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4E978-E150-4C49-8873-49C27E15CB52}"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EC28C-E6B1-447F-875B-59A5207D93B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93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4E978-E150-4C49-8873-49C27E15CB52}"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EC28C-E6B1-447F-875B-59A5207D93B8}" type="slidenum">
              <a:rPr lang="en-IN" smtClean="0"/>
              <a:t>‹#›</a:t>
            </a:fld>
            <a:endParaRPr lang="en-IN"/>
          </a:p>
        </p:txBody>
      </p:sp>
    </p:spTree>
    <p:extLst>
      <p:ext uri="{BB962C8B-B14F-4D97-AF65-F5344CB8AC3E}">
        <p14:creationId xmlns:p14="http://schemas.microsoft.com/office/powerpoint/2010/main" val="168612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C4E978-E150-4C49-8873-49C27E15CB52}"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EC28C-E6B1-447F-875B-59A5207D93B8}" type="slidenum">
              <a:rPr lang="en-IN" smtClean="0"/>
              <a:t>‹#›</a:t>
            </a:fld>
            <a:endParaRPr lang="en-IN"/>
          </a:p>
        </p:txBody>
      </p:sp>
    </p:spTree>
    <p:extLst>
      <p:ext uri="{BB962C8B-B14F-4D97-AF65-F5344CB8AC3E}">
        <p14:creationId xmlns:p14="http://schemas.microsoft.com/office/powerpoint/2010/main" val="70011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4E978-E150-4C49-8873-49C27E15CB52}"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EC28C-E6B1-447F-875B-59A5207D93B8}" type="slidenum">
              <a:rPr lang="en-IN" smtClean="0"/>
              <a:t>‹#›</a:t>
            </a:fld>
            <a:endParaRPr lang="en-IN"/>
          </a:p>
        </p:txBody>
      </p:sp>
    </p:spTree>
    <p:extLst>
      <p:ext uri="{BB962C8B-B14F-4D97-AF65-F5344CB8AC3E}">
        <p14:creationId xmlns:p14="http://schemas.microsoft.com/office/powerpoint/2010/main" val="264640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4E978-E150-4C49-8873-49C27E15CB52}"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EC28C-E6B1-447F-875B-59A5207D93B8}" type="slidenum">
              <a:rPr lang="en-IN" smtClean="0"/>
              <a:t>‹#›</a:t>
            </a:fld>
            <a:endParaRPr lang="en-IN"/>
          </a:p>
        </p:txBody>
      </p:sp>
    </p:spTree>
    <p:extLst>
      <p:ext uri="{BB962C8B-B14F-4D97-AF65-F5344CB8AC3E}">
        <p14:creationId xmlns:p14="http://schemas.microsoft.com/office/powerpoint/2010/main" val="162983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4E978-E150-4C49-8873-49C27E15CB52}"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EC28C-E6B1-447F-875B-59A5207D93B8}" type="slidenum">
              <a:rPr lang="en-IN" smtClean="0"/>
              <a:t>‹#›</a:t>
            </a:fld>
            <a:endParaRPr lang="en-IN"/>
          </a:p>
        </p:txBody>
      </p:sp>
    </p:spTree>
    <p:extLst>
      <p:ext uri="{BB962C8B-B14F-4D97-AF65-F5344CB8AC3E}">
        <p14:creationId xmlns:p14="http://schemas.microsoft.com/office/powerpoint/2010/main" val="56145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C4E978-E150-4C49-8873-49C27E15CB52}"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EC28C-E6B1-447F-875B-59A5207D93B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1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5C4E978-E150-4C49-8873-49C27E15CB52}" type="datetimeFigureOut">
              <a:rPr lang="en-IN" smtClean="0"/>
              <a:t>27-06-2023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46EC28C-E6B1-447F-875B-59A5207D93B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32785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C913-2050-AA85-E49A-1E1E96682522}"/>
              </a:ext>
            </a:extLst>
          </p:cNvPr>
          <p:cNvSpPr>
            <a:spLocks noGrp="1"/>
          </p:cNvSpPr>
          <p:nvPr>
            <p:ph type="ctrTitle"/>
          </p:nvPr>
        </p:nvSpPr>
        <p:spPr/>
        <p:txBody>
          <a:bodyPr/>
          <a:lstStyle/>
          <a:p>
            <a:r>
              <a:rPr lang="en-IN" dirty="0"/>
              <a:t>Java Project</a:t>
            </a:r>
          </a:p>
        </p:txBody>
      </p:sp>
      <p:sp>
        <p:nvSpPr>
          <p:cNvPr id="3" name="Subtitle 2">
            <a:extLst>
              <a:ext uri="{FF2B5EF4-FFF2-40B4-BE49-F238E27FC236}">
                <a16:creationId xmlns:a16="http://schemas.microsoft.com/office/drawing/2014/main" id="{D77C322C-2E6D-BBED-5FF9-7F8A4028CC01}"/>
              </a:ext>
            </a:extLst>
          </p:cNvPr>
          <p:cNvSpPr>
            <a:spLocks noGrp="1"/>
          </p:cNvSpPr>
          <p:nvPr>
            <p:ph type="subTitle" idx="1"/>
          </p:nvPr>
        </p:nvSpPr>
        <p:spPr>
          <a:xfrm>
            <a:off x="8660902" y="4960137"/>
            <a:ext cx="2329556" cy="1655762"/>
          </a:xfrm>
        </p:spPr>
        <p:txBody>
          <a:bodyPr/>
          <a:lstStyle/>
          <a:p>
            <a:r>
              <a:rPr lang="en-IN" dirty="0"/>
              <a:t>BY                 </a:t>
            </a:r>
          </a:p>
          <a:p>
            <a:r>
              <a:rPr lang="en-IN" dirty="0"/>
              <a:t>Saitheja k</a:t>
            </a:r>
          </a:p>
        </p:txBody>
      </p:sp>
    </p:spTree>
    <p:extLst>
      <p:ext uri="{BB962C8B-B14F-4D97-AF65-F5344CB8AC3E}">
        <p14:creationId xmlns:p14="http://schemas.microsoft.com/office/powerpoint/2010/main" val="202423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C39E-9B1E-AC66-9CEB-D84C6DC26B69}"/>
              </a:ext>
            </a:extLst>
          </p:cNvPr>
          <p:cNvSpPr>
            <a:spLocks noGrp="1"/>
          </p:cNvSpPr>
          <p:nvPr>
            <p:ph type="title"/>
          </p:nvPr>
        </p:nvSpPr>
        <p:spPr>
          <a:xfrm>
            <a:off x="1024128" y="280416"/>
            <a:ext cx="9720072" cy="1499616"/>
          </a:xfrm>
        </p:spPr>
        <p:txBody>
          <a:bodyPr>
            <a:normAutofit/>
          </a:bodyPr>
          <a:lstStyle/>
          <a:p>
            <a:r>
              <a:rPr lang="en-IN" dirty="0"/>
              <a:t>INTRODUCTION</a:t>
            </a:r>
            <a:br>
              <a:rPr lang="en-IN" dirty="0"/>
            </a:br>
            <a:r>
              <a:rPr lang="en-US" sz="3600" b="1" i="0" dirty="0">
                <a:solidFill>
                  <a:schemeClr val="tx1">
                    <a:lumMod val="85000"/>
                    <a:lumOff val="15000"/>
                  </a:schemeClr>
                </a:solidFill>
                <a:effectLst/>
                <a:latin typeface="Söhne"/>
              </a:rPr>
              <a:t>Building a Simple Banking Application</a:t>
            </a:r>
            <a:endParaRPr lang="en-IN" sz="3600"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BD3C0C41-5F11-5EE1-3760-98F4D24EC68B}"/>
              </a:ext>
            </a:extLst>
          </p:cNvPr>
          <p:cNvSpPr>
            <a:spLocks noGrp="1"/>
          </p:cNvSpPr>
          <p:nvPr>
            <p:ph idx="1"/>
          </p:nvPr>
        </p:nvSpPr>
        <p:spPr>
          <a:xfrm>
            <a:off x="1024127" y="1909482"/>
            <a:ext cx="9720073" cy="4023360"/>
          </a:xfrm>
        </p:spPr>
        <p:txBody>
          <a:bodyPr>
            <a:normAutofit lnSpcReduction="10000"/>
          </a:bodyPr>
          <a:lstStyle/>
          <a:p>
            <a:pPr algn="just">
              <a:buFont typeface="Wingdings" panose="05000000000000000000" pitchFamily="2" charset="2"/>
              <a:buChar char="v"/>
            </a:pPr>
            <a:r>
              <a:rPr lang="en-IN" dirty="0"/>
              <a:t>I created a java program for Bank application we can use this application for creating an account, deposit money in account, withdraw money  from Bank account.</a:t>
            </a:r>
          </a:p>
          <a:p>
            <a:pPr algn="just">
              <a:buFont typeface="Wingdings" panose="05000000000000000000" pitchFamily="2" charset="2"/>
              <a:buChar char="v"/>
            </a:pPr>
            <a:r>
              <a:rPr lang="en-IN" dirty="0"/>
              <a:t> </a:t>
            </a:r>
            <a:r>
              <a:rPr lang="en-US" dirty="0"/>
              <a:t>By using this program, users can easily create new bank accounts by providing their name and initial deposit amount. They can also deposit money into their accounts by specifying the account number and deposit amount. Likewise, they can withdraw money from their accounts by entering the account number and withdrawal amount.</a:t>
            </a:r>
          </a:p>
          <a:p>
            <a:pPr algn="just">
              <a:buFont typeface="Wingdings" panose="05000000000000000000" pitchFamily="2" charset="2"/>
              <a:buChar char="v"/>
            </a:pPr>
            <a:r>
              <a:rPr lang="en-US" dirty="0"/>
              <a:t>The program demonstrates good object-oriented programming principles by utilizing classes such as Bank and Account to encapsulate related data and behavior. It also leverages the power of collections, using a HashMap to store and retrieve account information efficiently.</a:t>
            </a:r>
          </a:p>
          <a:p>
            <a:pPr algn="just">
              <a:buFont typeface="Wingdings" panose="05000000000000000000" pitchFamily="2" charset="2"/>
              <a:buChar char="v"/>
            </a:pPr>
            <a:r>
              <a:rPr lang="en-US" dirty="0"/>
              <a:t>  this Bank application program provides a user-friendly interface and essential             banking functionalities, making it a valuable tool for managing personal finances.</a:t>
            </a:r>
            <a:endParaRPr lang="en-IN" dirty="0"/>
          </a:p>
        </p:txBody>
      </p:sp>
    </p:spTree>
    <p:extLst>
      <p:ext uri="{BB962C8B-B14F-4D97-AF65-F5344CB8AC3E}">
        <p14:creationId xmlns:p14="http://schemas.microsoft.com/office/powerpoint/2010/main" val="279561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DE05-5C96-350F-BF93-033A6A791DDC}"/>
              </a:ext>
            </a:extLst>
          </p:cNvPr>
          <p:cNvSpPr>
            <a:spLocks noGrp="1"/>
          </p:cNvSpPr>
          <p:nvPr>
            <p:ph type="title"/>
          </p:nvPr>
        </p:nvSpPr>
        <p:spPr>
          <a:xfrm>
            <a:off x="1024128" y="343169"/>
            <a:ext cx="9720072" cy="1499616"/>
          </a:xfrm>
        </p:spPr>
        <p:txBody>
          <a:bodyPr>
            <a:normAutofit/>
          </a:bodyPr>
          <a:lstStyle/>
          <a:p>
            <a:r>
              <a:rPr lang="en-US" sz="2400" b="0" i="0" u="sng" dirty="0">
                <a:solidFill>
                  <a:schemeClr val="tx1"/>
                </a:solidFill>
                <a:effectLst/>
                <a:latin typeface="Söhne"/>
              </a:rPr>
              <a:t>Overview of the Banking Application Program</a:t>
            </a:r>
            <a:br>
              <a:rPr lang="en-US" sz="2400" b="0" i="0" dirty="0">
                <a:solidFill>
                  <a:schemeClr val="tx1"/>
                </a:solidFill>
                <a:effectLst/>
                <a:latin typeface="Söhne"/>
              </a:rPr>
            </a:br>
            <a:r>
              <a:rPr lang="en-US" sz="2400" b="0" i="0" dirty="0">
                <a:solidFill>
                  <a:schemeClr val="tx1"/>
                </a:solidFill>
                <a:effectLst/>
                <a:latin typeface="Söhne"/>
              </a:rPr>
              <a:t> </a:t>
            </a:r>
            <a:br>
              <a:rPr lang="en-US" sz="2400" b="0" i="0" dirty="0">
                <a:solidFill>
                  <a:schemeClr val="tx1"/>
                </a:solidFill>
                <a:effectLst/>
                <a:latin typeface="Söhne"/>
              </a:rPr>
            </a:br>
            <a:r>
              <a:rPr lang="en-US" sz="2400" b="1" i="0" dirty="0">
                <a:solidFill>
                  <a:schemeClr val="tx1"/>
                </a:solidFill>
                <a:effectLst/>
                <a:latin typeface="Söhne"/>
              </a:rPr>
              <a:t>Streamlining Basic Banking Operations</a:t>
            </a:r>
            <a:endParaRPr lang="en-IN" sz="2400" b="1" dirty="0">
              <a:solidFill>
                <a:schemeClr val="tx1"/>
              </a:solidFill>
            </a:endParaRPr>
          </a:p>
        </p:txBody>
      </p:sp>
      <p:sp>
        <p:nvSpPr>
          <p:cNvPr id="3" name="Content Placeholder 2">
            <a:extLst>
              <a:ext uri="{FF2B5EF4-FFF2-40B4-BE49-F238E27FC236}">
                <a16:creationId xmlns:a16="http://schemas.microsoft.com/office/drawing/2014/main" id="{8B37B2E7-C990-04E3-0499-D802B54991E4}"/>
              </a:ext>
            </a:extLst>
          </p:cNvPr>
          <p:cNvSpPr>
            <a:spLocks noGrp="1"/>
          </p:cNvSpPr>
          <p:nvPr>
            <p:ph idx="1"/>
          </p:nvPr>
        </p:nvSpPr>
        <p:spPr/>
        <p:txBody>
          <a:bodyPr/>
          <a:lstStyle/>
          <a:p>
            <a:pPr algn="l">
              <a:buFont typeface="Wingdings" panose="05000000000000000000" pitchFamily="2" charset="2"/>
              <a:buChar char="v"/>
            </a:pPr>
            <a:r>
              <a:rPr lang="en-US" b="0" i="0" dirty="0">
                <a:effectLst/>
                <a:latin typeface="Söhne"/>
              </a:rPr>
              <a:t>The banking application program is designed to streamline basic banking operations for users.</a:t>
            </a:r>
          </a:p>
          <a:p>
            <a:pPr algn="l">
              <a:buFont typeface="Wingdings" panose="05000000000000000000" pitchFamily="2" charset="2"/>
              <a:buChar char="v"/>
            </a:pPr>
            <a:r>
              <a:rPr lang="en-US" b="0" i="0" dirty="0">
                <a:effectLst/>
                <a:latin typeface="Söhne"/>
              </a:rPr>
              <a:t>It allows users to create new bank accounts, deposit and withdraw money, and check their account balances.</a:t>
            </a:r>
          </a:p>
          <a:p>
            <a:pPr algn="l">
              <a:buFont typeface="Wingdings" panose="05000000000000000000" pitchFamily="2" charset="2"/>
              <a:buChar char="v"/>
            </a:pPr>
            <a:r>
              <a:rPr lang="en-US" b="0" i="0" dirty="0">
                <a:effectLst/>
                <a:latin typeface="Söhne"/>
              </a:rPr>
              <a:t>The program provides a user-friendly interface to perform these operations efficiently and securely.</a:t>
            </a:r>
          </a:p>
          <a:p>
            <a:endParaRPr lang="en-IN" dirty="0"/>
          </a:p>
        </p:txBody>
      </p:sp>
    </p:spTree>
    <p:extLst>
      <p:ext uri="{BB962C8B-B14F-4D97-AF65-F5344CB8AC3E}">
        <p14:creationId xmlns:p14="http://schemas.microsoft.com/office/powerpoint/2010/main" val="214983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588D-8D75-E16A-7F78-D025A5BD0C21}"/>
              </a:ext>
            </a:extLst>
          </p:cNvPr>
          <p:cNvSpPr>
            <a:spLocks noGrp="1"/>
          </p:cNvSpPr>
          <p:nvPr>
            <p:ph type="title"/>
          </p:nvPr>
        </p:nvSpPr>
        <p:spPr>
          <a:xfrm>
            <a:off x="1024129" y="226627"/>
            <a:ext cx="9720072" cy="1499616"/>
          </a:xfrm>
        </p:spPr>
        <p:txBody>
          <a:bodyPr>
            <a:normAutofit/>
          </a:bodyPr>
          <a:lstStyle/>
          <a:p>
            <a:r>
              <a:rPr lang="en-IN" sz="4000" b="0" i="0" dirty="0">
                <a:solidFill>
                  <a:schemeClr val="tx1"/>
                </a:solidFill>
                <a:effectLst/>
                <a:latin typeface="Söhne"/>
              </a:rPr>
              <a:t>Key Features and Functionalities</a:t>
            </a:r>
            <a:endParaRPr lang="en-IN" sz="4000" dirty="0">
              <a:solidFill>
                <a:schemeClr val="tx1"/>
              </a:solidFill>
            </a:endParaRPr>
          </a:p>
        </p:txBody>
      </p:sp>
      <p:sp>
        <p:nvSpPr>
          <p:cNvPr id="3" name="Content Placeholder 2">
            <a:extLst>
              <a:ext uri="{FF2B5EF4-FFF2-40B4-BE49-F238E27FC236}">
                <a16:creationId xmlns:a16="http://schemas.microsoft.com/office/drawing/2014/main" id="{EDC831BD-223B-03A1-03E3-66D1DB1CB83D}"/>
              </a:ext>
            </a:extLst>
          </p:cNvPr>
          <p:cNvSpPr>
            <a:spLocks noGrp="1"/>
          </p:cNvSpPr>
          <p:nvPr>
            <p:ph idx="1"/>
          </p:nvPr>
        </p:nvSpPr>
        <p:spPr>
          <a:xfrm>
            <a:off x="943446" y="1923467"/>
            <a:ext cx="9720073" cy="4583117"/>
          </a:xfrm>
        </p:spPr>
        <p:txBody>
          <a:bodyPr>
            <a:normAutofit fontScale="92500" lnSpcReduction="20000"/>
          </a:bodyPr>
          <a:lstStyle/>
          <a:p>
            <a:pPr marL="457200" indent="-457200" algn="l">
              <a:buFont typeface="+mj-lt"/>
              <a:buAutoNum type="arabicPeriod"/>
            </a:pPr>
            <a:r>
              <a:rPr lang="en-US" b="1" i="0" dirty="0">
                <a:effectLst/>
                <a:latin typeface="Söhne"/>
              </a:rPr>
              <a:t>Account Creation: </a:t>
            </a:r>
            <a:r>
              <a:rPr lang="en-US" b="0" i="0" dirty="0">
                <a:effectLst/>
                <a:latin typeface="Söhne"/>
              </a:rPr>
              <a:t>Users can create new bank accounts by providing their name and initial deposit amount.</a:t>
            </a:r>
          </a:p>
          <a:p>
            <a:pPr marL="457200" indent="-457200" algn="l">
              <a:buFont typeface="+mj-lt"/>
              <a:buAutoNum type="arabicPeriod"/>
            </a:pPr>
            <a:r>
              <a:rPr lang="en-US" b="1" i="0" dirty="0">
                <a:effectLst/>
                <a:latin typeface="Söhne"/>
              </a:rPr>
              <a:t>Deposit Money: </a:t>
            </a:r>
            <a:r>
              <a:rPr lang="en-US" b="0" i="0" dirty="0">
                <a:effectLst/>
                <a:latin typeface="Söhne"/>
              </a:rPr>
              <a:t>Users can add funds to their accounts by specifying the account number and deposit amount.</a:t>
            </a:r>
          </a:p>
          <a:p>
            <a:pPr marL="457200" indent="-457200" algn="l">
              <a:buFont typeface="+mj-lt"/>
              <a:buAutoNum type="arabicPeriod"/>
            </a:pPr>
            <a:r>
              <a:rPr lang="en-US" b="1" i="0" dirty="0">
                <a:effectLst/>
                <a:latin typeface="Söhne"/>
              </a:rPr>
              <a:t>Withdraw Money: </a:t>
            </a:r>
            <a:r>
              <a:rPr lang="en-US" b="0" i="0" dirty="0">
                <a:effectLst/>
                <a:latin typeface="Söhne"/>
              </a:rPr>
              <a:t>Users can deduct funds from their accounts by entering the account number and withdrawal amount.</a:t>
            </a:r>
          </a:p>
          <a:p>
            <a:pPr marL="457200" indent="-457200" algn="l">
              <a:buFont typeface="+mj-lt"/>
              <a:buAutoNum type="arabicPeriod"/>
            </a:pPr>
            <a:r>
              <a:rPr lang="en-US" b="1" i="0" dirty="0">
                <a:effectLst/>
                <a:latin typeface="Söhne"/>
              </a:rPr>
              <a:t>Check Balance: </a:t>
            </a:r>
            <a:r>
              <a:rPr lang="en-US" b="0" i="0" dirty="0">
                <a:effectLst/>
                <a:latin typeface="Söhne"/>
              </a:rPr>
              <a:t>Users can retrieve their account balance by providing the account number.</a:t>
            </a:r>
          </a:p>
          <a:p>
            <a:pPr marL="457200" indent="-457200" algn="l">
              <a:buFont typeface="+mj-lt"/>
              <a:buAutoNum type="arabicPeriod"/>
            </a:pPr>
            <a:r>
              <a:rPr lang="en-US" b="1" i="0" dirty="0">
                <a:effectLst/>
                <a:latin typeface="Söhne"/>
              </a:rPr>
              <a:t>User-Friendly Interface: </a:t>
            </a:r>
            <a:r>
              <a:rPr lang="en-US" b="0" i="0" dirty="0">
                <a:effectLst/>
                <a:latin typeface="Söhne"/>
              </a:rPr>
              <a:t>The program offers a menu-driven interface for easy navigation and interaction.</a:t>
            </a:r>
          </a:p>
          <a:p>
            <a:pPr marL="457200" indent="-457200" algn="l">
              <a:buFont typeface="+mj-lt"/>
              <a:buAutoNum type="arabicPeriod"/>
            </a:pPr>
            <a:r>
              <a:rPr lang="en-US" b="1" i="0" dirty="0">
                <a:effectLst/>
                <a:latin typeface="Söhne"/>
              </a:rPr>
              <a:t>Error Handling: </a:t>
            </a:r>
            <a:r>
              <a:rPr lang="en-US" b="0" i="0" dirty="0">
                <a:effectLst/>
                <a:latin typeface="Söhne"/>
              </a:rPr>
              <a:t>The program includes error handling mechanisms to ensure accurate and reliable transactions.</a:t>
            </a:r>
          </a:p>
          <a:p>
            <a:pPr marL="457200" indent="-457200" algn="l">
              <a:buFont typeface="+mj-lt"/>
              <a:buAutoNum type="arabicPeriod"/>
            </a:pPr>
            <a:r>
              <a:rPr lang="en-US" b="1" i="0" dirty="0">
                <a:effectLst/>
                <a:latin typeface="Söhne"/>
              </a:rPr>
              <a:t>Security Measures: </a:t>
            </a:r>
            <a:r>
              <a:rPr lang="en-US" b="0" i="0" dirty="0">
                <a:effectLst/>
                <a:latin typeface="Söhne"/>
              </a:rPr>
              <a:t>The application incorporates security measures to protect user data and transactional integrity.</a:t>
            </a:r>
          </a:p>
          <a:p>
            <a:endParaRPr lang="en-IN" dirty="0"/>
          </a:p>
        </p:txBody>
      </p:sp>
    </p:spTree>
    <p:extLst>
      <p:ext uri="{BB962C8B-B14F-4D97-AF65-F5344CB8AC3E}">
        <p14:creationId xmlns:p14="http://schemas.microsoft.com/office/powerpoint/2010/main" val="115456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E11B-7CDC-FC54-32FE-843136D3C9F7}"/>
              </a:ext>
            </a:extLst>
          </p:cNvPr>
          <p:cNvSpPr>
            <a:spLocks noGrp="1"/>
          </p:cNvSpPr>
          <p:nvPr>
            <p:ph type="title"/>
          </p:nvPr>
        </p:nvSpPr>
        <p:spPr/>
        <p:txBody>
          <a:bodyPr>
            <a:normAutofit/>
          </a:bodyPr>
          <a:lstStyle/>
          <a:p>
            <a:r>
              <a:rPr lang="en-US" sz="2800" b="0" i="0" u="sng" dirty="0">
                <a:solidFill>
                  <a:schemeClr val="tx1"/>
                </a:solidFill>
                <a:effectLst/>
                <a:latin typeface="Söhne"/>
              </a:rPr>
              <a:t>Benefits of the Banking Application </a:t>
            </a:r>
            <a:br>
              <a:rPr lang="en-US" sz="2800" b="0" i="0" u="sng" dirty="0">
                <a:solidFill>
                  <a:schemeClr val="tx1"/>
                </a:solidFill>
                <a:effectLst/>
                <a:latin typeface="Söhne"/>
              </a:rPr>
            </a:br>
            <a:br>
              <a:rPr lang="en-US" sz="2800" dirty="0">
                <a:solidFill>
                  <a:schemeClr val="tx1"/>
                </a:solidFill>
                <a:latin typeface="Söhne"/>
              </a:rPr>
            </a:br>
            <a:r>
              <a:rPr lang="en-US" sz="2800" b="1" i="0" dirty="0">
                <a:solidFill>
                  <a:schemeClr val="tx1"/>
                </a:solidFill>
                <a:effectLst/>
                <a:latin typeface="Söhne"/>
              </a:rPr>
              <a:t>Simplifying Banking Operations for Users</a:t>
            </a:r>
            <a:endParaRPr lang="en-IN" sz="2800" b="1" dirty="0">
              <a:solidFill>
                <a:schemeClr val="tx1"/>
              </a:solidFill>
            </a:endParaRPr>
          </a:p>
        </p:txBody>
      </p:sp>
      <p:sp>
        <p:nvSpPr>
          <p:cNvPr id="3" name="Content Placeholder 2">
            <a:extLst>
              <a:ext uri="{FF2B5EF4-FFF2-40B4-BE49-F238E27FC236}">
                <a16:creationId xmlns:a16="http://schemas.microsoft.com/office/drawing/2014/main" id="{DCF9556D-8151-D5AC-5ACF-32B3B6B50816}"/>
              </a:ext>
            </a:extLst>
          </p:cNvPr>
          <p:cNvSpPr>
            <a:spLocks noGrp="1"/>
          </p:cNvSpPr>
          <p:nvPr>
            <p:ph idx="1"/>
          </p:nvPr>
        </p:nvSpPr>
        <p:spPr/>
        <p:txBody>
          <a:bodyPr/>
          <a:lstStyle/>
          <a:p>
            <a:pPr algn="l">
              <a:buFont typeface="Wingdings" panose="05000000000000000000" pitchFamily="2" charset="2"/>
              <a:buChar char="v"/>
            </a:pPr>
            <a:r>
              <a:rPr lang="en-US" b="0" i="0" dirty="0">
                <a:effectLst/>
                <a:latin typeface="Söhne"/>
              </a:rPr>
              <a:t>Efficient and Convenient: The program streamlines banking operations, saving users time and effort.</a:t>
            </a:r>
          </a:p>
          <a:p>
            <a:pPr algn="l">
              <a:buFont typeface="Wingdings" panose="05000000000000000000" pitchFamily="2" charset="2"/>
              <a:buChar char="v"/>
            </a:pPr>
            <a:r>
              <a:rPr lang="en-US" b="0" i="0" dirty="0">
                <a:effectLst/>
                <a:latin typeface="Söhne"/>
              </a:rPr>
              <a:t>Accessibility: Users can access and manage their accounts anytime, anywhere, through a computer or terminal.</a:t>
            </a:r>
          </a:p>
          <a:p>
            <a:pPr algn="l">
              <a:buFont typeface="Wingdings" panose="05000000000000000000" pitchFamily="2" charset="2"/>
              <a:buChar char="v"/>
            </a:pPr>
            <a:r>
              <a:rPr lang="en-US" b="0" i="0" dirty="0">
                <a:effectLst/>
                <a:latin typeface="Söhne"/>
              </a:rPr>
              <a:t>Accuracy and Security: The application incorporates error handling and security measures to ensure reliable transactions.</a:t>
            </a:r>
          </a:p>
          <a:p>
            <a:pPr algn="l">
              <a:buFont typeface="Wingdings" panose="05000000000000000000" pitchFamily="2" charset="2"/>
              <a:buChar char="v"/>
            </a:pPr>
            <a:r>
              <a:rPr lang="en-US" b="0" i="0" dirty="0">
                <a:effectLst/>
                <a:latin typeface="Söhne"/>
              </a:rPr>
              <a:t>User-Friendly Experience: The intuitive interface makes it easy for users to navigate and perform banking tasks.</a:t>
            </a:r>
          </a:p>
          <a:p>
            <a:endParaRPr lang="en-IN" dirty="0"/>
          </a:p>
        </p:txBody>
      </p:sp>
    </p:spTree>
    <p:extLst>
      <p:ext uri="{BB962C8B-B14F-4D97-AF65-F5344CB8AC3E}">
        <p14:creationId xmlns:p14="http://schemas.microsoft.com/office/powerpoint/2010/main" val="205488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B0BF-AFBF-0612-7006-564B45FA5D6D}"/>
              </a:ext>
            </a:extLst>
          </p:cNvPr>
          <p:cNvSpPr>
            <a:spLocks noGrp="1"/>
          </p:cNvSpPr>
          <p:nvPr>
            <p:ph type="title"/>
          </p:nvPr>
        </p:nvSpPr>
        <p:spPr>
          <a:xfrm>
            <a:off x="1024129" y="262487"/>
            <a:ext cx="9720072" cy="1499616"/>
          </a:xfrm>
        </p:spPr>
        <p:txBody>
          <a:bodyPr/>
          <a:lstStyle/>
          <a:p>
            <a:r>
              <a:rPr lang="en-IN" b="0" i="0" dirty="0">
                <a:solidFill>
                  <a:schemeClr val="tx1"/>
                </a:solidFill>
                <a:effectLst/>
                <a:latin typeface="Söhne"/>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9C980115-A014-AE0B-A326-8889AD35A066}"/>
              </a:ext>
            </a:extLst>
          </p:cNvPr>
          <p:cNvSpPr>
            <a:spLocks noGrp="1"/>
          </p:cNvSpPr>
          <p:nvPr>
            <p:ph idx="1"/>
          </p:nvPr>
        </p:nvSpPr>
        <p:spPr/>
        <p:txBody>
          <a:bodyPr/>
          <a:lstStyle/>
          <a:p>
            <a:pPr algn="l">
              <a:buFont typeface="Wingdings" panose="05000000000000000000" pitchFamily="2" charset="2"/>
              <a:buChar char="v"/>
            </a:pPr>
            <a:r>
              <a:rPr lang="en-US" b="0" i="0" dirty="0">
                <a:effectLst/>
                <a:latin typeface="Söhne"/>
              </a:rPr>
              <a:t>This PowerPoint presentation has provided an overview of a simple banking application program.</a:t>
            </a:r>
          </a:p>
          <a:p>
            <a:pPr algn="l">
              <a:buFont typeface="Wingdings" panose="05000000000000000000" pitchFamily="2" charset="2"/>
              <a:buChar char="v"/>
            </a:pPr>
            <a:endParaRPr lang="en-US" b="0" i="0" dirty="0">
              <a:effectLst/>
              <a:latin typeface="Söhne"/>
            </a:endParaRPr>
          </a:p>
          <a:p>
            <a:pPr algn="l">
              <a:buFont typeface="Wingdings" panose="05000000000000000000" pitchFamily="2" charset="2"/>
              <a:buChar char="v"/>
            </a:pPr>
            <a:r>
              <a:rPr lang="en-US" b="0" i="0" dirty="0">
                <a:effectLst/>
                <a:latin typeface="Söhne"/>
              </a:rPr>
              <a:t>We have explored its key features, functionalities, and benefits for users.</a:t>
            </a:r>
          </a:p>
          <a:p>
            <a:pPr algn="l">
              <a:buFont typeface="Wingdings" panose="05000000000000000000" pitchFamily="2" charset="2"/>
              <a:buChar char="v"/>
            </a:pPr>
            <a:endParaRPr lang="en-US" b="0" i="0" dirty="0">
              <a:effectLst/>
              <a:latin typeface="Söhne"/>
            </a:endParaRPr>
          </a:p>
          <a:p>
            <a:pPr algn="l">
              <a:buFont typeface="Wingdings" panose="05000000000000000000" pitchFamily="2" charset="2"/>
              <a:buChar char="v"/>
            </a:pPr>
            <a:r>
              <a:rPr lang="en-US" b="0" i="0" dirty="0">
                <a:effectLst/>
                <a:latin typeface="Söhne"/>
              </a:rPr>
              <a:t>By understanding and utilizing this banking application effectively, users can streamline their banking operations and enhance their overall banking experience.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91502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971329-80B0-F8E7-F0C6-FD0843A0C19B}"/>
              </a:ext>
            </a:extLst>
          </p:cNvPr>
          <p:cNvSpPr>
            <a:spLocks noGrp="1"/>
          </p:cNvSpPr>
          <p:nvPr>
            <p:ph type="title"/>
          </p:nvPr>
        </p:nvSpPr>
        <p:spPr>
          <a:xfrm>
            <a:off x="2766688" y="3131192"/>
            <a:ext cx="6658624" cy="1499616"/>
          </a:xfrm>
        </p:spPr>
        <p:txBody>
          <a:bodyPr/>
          <a:lstStyle/>
          <a:p>
            <a:r>
              <a:rPr lang="en-IN" dirty="0"/>
              <a:t>        Thank you…….</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3881224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18</TotalTime>
  <Words>484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Söhne</vt:lpstr>
      <vt:lpstr>Tw Cen MT</vt:lpstr>
      <vt:lpstr>Tw Cen MT Condensed</vt:lpstr>
      <vt:lpstr>Wingdings</vt:lpstr>
      <vt:lpstr>Wingdings 3</vt:lpstr>
      <vt:lpstr>Integral</vt:lpstr>
      <vt:lpstr>Java Project</vt:lpstr>
      <vt:lpstr>INTRODUCTION Building a Simple Banking Application</vt:lpstr>
      <vt:lpstr>Overview of the Banking Application Program   Streamlining Basic Banking Operations</vt:lpstr>
      <vt:lpstr>Key Features and Functionalities</vt:lpstr>
      <vt:lpstr>Benefits of the Banking Application   Simplifying Banking Operations for Users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Project</dc:title>
  <dc:creator>SAITHEJA KOMALLA</dc:creator>
  <cp:lastModifiedBy>SAITHEJA KOMALLA</cp:lastModifiedBy>
  <cp:revision>2</cp:revision>
  <dcterms:created xsi:type="dcterms:W3CDTF">2023-06-27T06:08:58Z</dcterms:created>
  <dcterms:modified xsi:type="dcterms:W3CDTF">2023-06-27T06:28:29Z</dcterms:modified>
</cp:coreProperties>
</file>