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23"/>
  </p:notesMasterIdLst>
  <p:handoutMasterIdLst>
    <p:handoutMasterId r:id="rId24"/>
  </p:handoutMasterIdLst>
  <p:sldIdLst>
    <p:sldId id="256" r:id="rId5"/>
    <p:sldId id="365" r:id="rId6"/>
    <p:sldId id="361" r:id="rId7"/>
    <p:sldId id="366" r:id="rId8"/>
    <p:sldId id="362" r:id="rId9"/>
    <p:sldId id="363" r:id="rId10"/>
    <p:sldId id="367" r:id="rId11"/>
    <p:sldId id="368" r:id="rId12"/>
    <p:sldId id="372" r:id="rId13"/>
    <p:sldId id="370" r:id="rId14"/>
    <p:sldId id="369" r:id="rId15"/>
    <p:sldId id="371" r:id="rId16"/>
    <p:sldId id="373" r:id="rId17"/>
    <p:sldId id="342" r:id="rId18"/>
    <p:sldId id="374" r:id="rId19"/>
    <p:sldId id="375" r:id="rId20"/>
    <p:sldId id="376" r:id="rId21"/>
    <p:sldId id="3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ED42D-8F4F-409C-B8AE-A36EBBB24683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858E-8AC5-4FF9-A9AF-0B6B65C170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066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43E-5EEF-443B-AEB9-2D45B8F4AF4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49EE-0623-43D7-8084-EC6C776BBF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81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8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9393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256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964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2106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89362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99523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6975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78414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50055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266864088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37079"/>
            <a:ext cx="12192000" cy="23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6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68314332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4314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1194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/>
            </a:lvl2pPr>
            <a:lvl3pPr marL="692150" indent="-227013">
              <a:defRPr/>
            </a:lvl3pPr>
            <a:lvl4pPr marL="1149350" indent="-227013">
              <a:defRPr/>
            </a:lvl4pPr>
            <a:lvl5pPr marL="1606550" indent="-22701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1547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62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0791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40839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466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1613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134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48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0:00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117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04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6951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3747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6090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09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2066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459229" y="3141133"/>
            <a:ext cx="3338715" cy="711200"/>
            <a:chOff x="416178" y="1279456"/>
            <a:chExt cx="2021678" cy="430650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977113" y="1365458"/>
              <a:ext cx="279826" cy="258647"/>
            </a:xfrm>
            <a:custGeom>
              <a:avLst/>
              <a:gdLst>
                <a:gd name="T0" fmla="*/ 0 w 873"/>
                <a:gd name="T1" fmla="*/ 0 h 805"/>
                <a:gd name="T2" fmla="*/ 201 w 873"/>
                <a:gd name="T3" fmla="*/ 0 h 805"/>
                <a:gd name="T4" fmla="*/ 438 w 873"/>
                <a:gd name="T5" fmla="*/ 597 h 805"/>
                <a:gd name="T6" fmla="*/ 682 w 873"/>
                <a:gd name="T7" fmla="*/ 0 h 805"/>
                <a:gd name="T8" fmla="*/ 873 w 873"/>
                <a:gd name="T9" fmla="*/ 0 h 805"/>
                <a:gd name="T10" fmla="*/ 873 w 873"/>
                <a:gd name="T11" fmla="*/ 805 h 805"/>
                <a:gd name="T12" fmla="*/ 736 w 873"/>
                <a:gd name="T13" fmla="*/ 805 h 805"/>
                <a:gd name="T14" fmla="*/ 736 w 873"/>
                <a:gd name="T15" fmla="*/ 185 h 805"/>
                <a:gd name="T16" fmla="*/ 730 w 873"/>
                <a:gd name="T17" fmla="*/ 185 h 805"/>
                <a:gd name="T18" fmla="*/ 484 w 873"/>
                <a:gd name="T19" fmla="*/ 805 h 805"/>
                <a:gd name="T20" fmla="*/ 386 w 873"/>
                <a:gd name="T21" fmla="*/ 805 h 805"/>
                <a:gd name="T22" fmla="*/ 136 w 873"/>
                <a:gd name="T23" fmla="*/ 185 h 805"/>
                <a:gd name="T24" fmla="*/ 132 w 873"/>
                <a:gd name="T25" fmla="*/ 185 h 805"/>
                <a:gd name="T26" fmla="*/ 132 w 873"/>
                <a:gd name="T27" fmla="*/ 805 h 805"/>
                <a:gd name="T28" fmla="*/ 0 w 873"/>
                <a:gd name="T29" fmla="*/ 805 h 805"/>
                <a:gd name="T30" fmla="*/ 0 w 873"/>
                <a:gd name="T3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3" h="805">
                  <a:moveTo>
                    <a:pt x="0" y="0"/>
                  </a:moveTo>
                  <a:lnTo>
                    <a:pt x="201" y="0"/>
                  </a:lnTo>
                  <a:lnTo>
                    <a:pt x="438" y="597"/>
                  </a:lnTo>
                  <a:lnTo>
                    <a:pt x="682" y="0"/>
                  </a:lnTo>
                  <a:lnTo>
                    <a:pt x="873" y="0"/>
                  </a:lnTo>
                  <a:lnTo>
                    <a:pt x="873" y="805"/>
                  </a:lnTo>
                  <a:lnTo>
                    <a:pt x="736" y="805"/>
                  </a:lnTo>
                  <a:lnTo>
                    <a:pt x="736" y="185"/>
                  </a:lnTo>
                  <a:lnTo>
                    <a:pt x="730" y="185"/>
                  </a:lnTo>
                  <a:lnTo>
                    <a:pt x="484" y="805"/>
                  </a:lnTo>
                  <a:lnTo>
                    <a:pt x="386" y="805"/>
                  </a:lnTo>
                  <a:lnTo>
                    <a:pt x="136" y="185"/>
                  </a:lnTo>
                  <a:lnTo>
                    <a:pt x="132" y="185"/>
                  </a:lnTo>
                  <a:lnTo>
                    <a:pt x="132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294806" y="1359681"/>
              <a:ext cx="52628" cy="264423"/>
            </a:xfrm>
            <a:custGeom>
              <a:avLst/>
              <a:gdLst>
                <a:gd name="T0" fmla="*/ 13 w 164"/>
                <a:gd name="T1" fmla="*/ 246 h 824"/>
                <a:gd name="T2" fmla="*/ 149 w 164"/>
                <a:gd name="T3" fmla="*/ 246 h 824"/>
                <a:gd name="T4" fmla="*/ 149 w 164"/>
                <a:gd name="T5" fmla="*/ 824 h 824"/>
                <a:gd name="T6" fmla="*/ 13 w 164"/>
                <a:gd name="T7" fmla="*/ 824 h 824"/>
                <a:gd name="T8" fmla="*/ 13 w 164"/>
                <a:gd name="T9" fmla="*/ 246 h 824"/>
                <a:gd name="T10" fmla="*/ 82 w 164"/>
                <a:gd name="T11" fmla="*/ 0 h 824"/>
                <a:gd name="T12" fmla="*/ 105 w 164"/>
                <a:gd name="T13" fmla="*/ 4 h 824"/>
                <a:gd name="T14" fmla="*/ 124 w 164"/>
                <a:gd name="T15" fmla="*/ 12 h 824"/>
                <a:gd name="T16" fmla="*/ 141 w 164"/>
                <a:gd name="T17" fmla="*/ 25 h 824"/>
                <a:gd name="T18" fmla="*/ 154 w 164"/>
                <a:gd name="T19" fmla="*/ 40 h 824"/>
                <a:gd name="T20" fmla="*/ 162 w 164"/>
                <a:gd name="T21" fmla="*/ 59 h 824"/>
                <a:gd name="T22" fmla="*/ 164 w 164"/>
                <a:gd name="T23" fmla="*/ 80 h 824"/>
                <a:gd name="T24" fmla="*/ 162 w 164"/>
                <a:gd name="T25" fmla="*/ 101 h 824"/>
                <a:gd name="T26" fmla="*/ 154 w 164"/>
                <a:gd name="T27" fmla="*/ 120 h 824"/>
                <a:gd name="T28" fmla="*/ 141 w 164"/>
                <a:gd name="T29" fmla="*/ 136 h 824"/>
                <a:gd name="T30" fmla="*/ 124 w 164"/>
                <a:gd name="T31" fmla="*/ 147 h 824"/>
                <a:gd name="T32" fmla="*/ 103 w 164"/>
                <a:gd name="T33" fmla="*/ 155 h 824"/>
                <a:gd name="T34" fmla="*/ 82 w 164"/>
                <a:gd name="T35" fmla="*/ 158 h 824"/>
                <a:gd name="T36" fmla="*/ 61 w 164"/>
                <a:gd name="T37" fmla="*/ 155 h 824"/>
                <a:gd name="T38" fmla="*/ 42 w 164"/>
                <a:gd name="T39" fmla="*/ 147 h 824"/>
                <a:gd name="T40" fmla="*/ 24 w 164"/>
                <a:gd name="T41" fmla="*/ 136 h 824"/>
                <a:gd name="T42" fmla="*/ 11 w 164"/>
                <a:gd name="T43" fmla="*/ 120 h 824"/>
                <a:gd name="T44" fmla="*/ 1 w 164"/>
                <a:gd name="T45" fmla="*/ 101 h 824"/>
                <a:gd name="T46" fmla="*/ 0 w 164"/>
                <a:gd name="T47" fmla="*/ 80 h 824"/>
                <a:gd name="T48" fmla="*/ 1 w 164"/>
                <a:gd name="T49" fmla="*/ 59 h 824"/>
                <a:gd name="T50" fmla="*/ 11 w 164"/>
                <a:gd name="T51" fmla="*/ 40 h 824"/>
                <a:gd name="T52" fmla="*/ 24 w 164"/>
                <a:gd name="T53" fmla="*/ 23 h 824"/>
                <a:gd name="T54" fmla="*/ 42 w 164"/>
                <a:gd name="T55" fmla="*/ 12 h 824"/>
                <a:gd name="T56" fmla="*/ 61 w 164"/>
                <a:gd name="T57" fmla="*/ 4 h 824"/>
                <a:gd name="T58" fmla="*/ 82 w 164"/>
                <a:gd name="T5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824">
                  <a:moveTo>
                    <a:pt x="13" y="246"/>
                  </a:moveTo>
                  <a:lnTo>
                    <a:pt x="149" y="246"/>
                  </a:lnTo>
                  <a:lnTo>
                    <a:pt x="149" y="824"/>
                  </a:lnTo>
                  <a:lnTo>
                    <a:pt x="13" y="824"/>
                  </a:lnTo>
                  <a:lnTo>
                    <a:pt x="13" y="246"/>
                  </a:lnTo>
                  <a:close/>
                  <a:moveTo>
                    <a:pt x="82" y="0"/>
                  </a:moveTo>
                  <a:lnTo>
                    <a:pt x="105" y="4"/>
                  </a:lnTo>
                  <a:lnTo>
                    <a:pt x="124" y="12"/>
                  </a:lnTo>
                  <a:lnTo>
                    <a:pt x="141" y="25"/>
                  </a:lnTo>
                  <a:lnTo>
                    <a:pt x="154" y="40"/>
                  </a:lnTo>
                  <a:lnTo>
                    <a:pt x="162" y="59"/>
                  </a:lnTo>
                  <a:lnTo>
                    <a:pt x="164" y="80"/>
                  </a:lnTo>
                  <a:lnTo>
                    <a:pt x="162" y="101"/>
                  </a:lnTo>
                  <a:lnTo>
                    <a:pt x="154" y="120"/>
                  </a:lnTo>
                  <a:lnTo>
                    <a:pt x="141" y="136"/>
                  </a:lnTo>
                  <a:lnTo>
                    <a:pt x="124" y="147"/>
                  </a:lnTo>
                  <a:lnTo>
                    <a:pt x="103" y="155"/>
                  </a:lnTo>
                  <a:lnTo>
                    <a:pt x="82" y="158"/>
                  </a:lnTo>
                  <a:lnTo>
                    <a:pt x="61" y="155"/>
                  </a:lnTo>
                  <a:lnTo>
                    <a:pt x="42" y="147"/>
                  </a:lnTo>
                  <a:lnTo>
                    <a:pt x="24" y="136"/>
                  </a:lnTo>
                  <a:lnTo>
                    <a:pt x="11" y="120"/>
                  </a:lnTo>
                  <a:lnTo>
                    <a:pt x="1" y="101"/>
                  </a:lnTo>
                  <a:lnTo>
                    <a:pt x="0" y="80"/>
                  </a:lnTo>
                  <a:lnTo>
                    <a:pt x="1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2" y="12"/>
                  </a:lnTo>
                  <a:lnTo>
                    <a:pt x="61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373106" y="1434131"/>
              <a:ext cx="145047" cy="193825"/>
            </a:xfrm>
            <a:custGeom>
              <a:avLst/>
              <a:gdLst>
                <a:gd name="T0" fmla="*/ 311 w 453"/>
                <a:gd name="T1" fmla="*/ 0 h 604"/>
                <a:gd name="T2" fmla="*/ 350 w 453"/>
                <a:gd name="T3" fmla="*/ 2 h 604"/>
                <a:gd name="T4" fmla="*/ 388 w 453"/>
                <a:gd name="T5" fmla="*/ 7 h 604"/>
                <a:gd name="T6" fmla="*/ 422 w 453"/>
                <a:gd name="T7" fmla="*/ 17 h 604"/>
                <a:gd name="T8" fmla="*/ 451 w 453"/>
                <a:gd name="T9" fmla="*/ 28 h 604"/>
                <a:gd name="T10" fmla="*/ 453 w 453"/>
                <a:gd name="T11" fmla="*/ 30 h 604"/>
                <a:gd name="T12" fmla="*/ 453 w 453"/>
                <a:gd name="T13" fmla="*/ 162 h 604"/>
                <a:gd name="T14" fmla="*/ 447 w 453"/>
                <a:gd name="T15" fmla="*/ 156 h 604"/>
                <a:gd name="T16" fmla="*/ 405 w 453"/>
                <a:gd name="T17" fmla="*/ 131 h 604"/>
                <a:gd name="T18" fmla="*/ 361 w 453"/>
                <a:gd name="T19" fmla="*/ 116 h 604"/>
                <a:gd name="T20" fmla="*/ 317 w 453"/>
                <a:gd name="T21" fmla="*/ 112 h 604"/>
                <a:gd name="T22" fmla="*/ 279 w 453"/>
                <a:gd name="T23" fmla="*/ 116 h 604"/>
                <a:gd name="T24" fmla="*/ 246 w 453"/>
                <a:gd name="T25" fmla="*/ 126 h 604"/>
                <a:gd name="T26" fmla="*/ 216 w 453"/>
                <a:gd name="T27" fmla="*/ 141 h 604"/>
                <a:gd name="T28" fmla="*/ 189 w 453"/>
                <a:gd name="T29" fmla="*/ 164 h 604"/>
                <a:gd name="T30" fmla="*/ 168 w 453"/>
                <a:gd name="T31" fmla="*/ 192 h 604"/>
                <a:gd name="T32" fmla="*/ 153 w 453"/>
                <a:gd name="T33" fmla="*/ 227 h 604"/>
                <a:gd name="T34" fmla="*/ 143 w 453"/>
                <a:gd name="T35" fmla="*/ 263 h 604"/>
                <a:gd name="T36" fmla="*/ 141 w 453"/>
                <a:gd name="T37" fmla="*/ 305 h 604"/>
                <a:gd name="T38" fmla="*/ 143 w 453"/>
                <a:gd name="T39" fmla="*/ 347 h 604"/>
                <a:gd name="T40" fmla="*/ 153 w 453"/>
                <a:gd name="T41" fmla="*/ 383 h 604"/>
                <a:gd name="T42" fmla="*/ 168 w 453"/>
                <a:gd name="T43" fmla="*/ 416 h 604"/>
                <a:gd name="T44" fmla="*/ 187 w 453"/>
                <a:gd name="T45" fmla="*/ 442 h 604"/>
                <a:gd name="T46" fmla="*/ 214 w 453"/>
                <a:gd name="T47" fmla="*/ 463 h 604"/>
                <a:gd name="T48" fmla="*/ 243 w 453"/>
                <a:gd name="T49" fmla="*/ 480 h 604"/>
                <a:gd name="T50" fmla="*/ 277 w 453"/>
                <a:gd name="T51" fmla="*/ 488 h 604"/>
                <a:gd name="T52" fmla="*/ 315 w 453"/>
                <a:gd name="T53" fmla="*/ 492 h 604"/>
                <a:gd name="T54" fmla="*/ 346 w 453"/>
                <a:gd name="T55" fmla="*/ 488 h 604"/>
                <a:gd name="T56" fmla="*/ 380 w 453"/>
                <a:gd name="T57" fmla="*/ 479 h 604"/>
                <a:gd name="T58" fmla="*/ 414 w 453"/>
                <a:gd name="T59" fmla="*/ 465 h 604"/>
                <a:gd name="T60" fmla="*/ 447 w 453"/>
                <a:gd name="T61" fmla="*/ 444 h 604"/>
                <a:gd name="T62" fmla="*/ 453 w 453"/>
                <a:gd name="T63" fmla="*/ 440 h 604"/>
                <a:gd name="T64" fmla="*/ 453 w 453"/>
                <a:gd name="T65" fmla="*/ 564 h 604"/>
                <a:gd name="T66" fmla="*/ 451 w 453"/>
                <a:gd name="T67" fmla="*/ 566 h 604"/>
                <a:gd name="T68" fmla="*/ 414 w 453"/>
                <a:gd name="T69" fmla="*/ 583 h 604"/>
                <a:gd name="T70" fmla="*/ 376 w 453"/>
                <a:gd name="T71" fmla="*/ 595 h 604"/>
                <a:gd name="T72" fmla="*/ 332 w 453"/>
                <a:gd name="T73" fmla="*/ 603 h 604"/>
                <a:gd name="T74" fmla="*/ 287 w 453"/>
                <a:gd name="T75" fmla="*/ 604 h 604"/>
                <a:gd name="T76" fmla="*/ 233 w 453"/>
                <a:gd name="T77" fmla="*/ 601 h 604"/>
                <a:gd name="T78" fmla="*/ 183 w 453"/>
                <a:gd name="T79" fmla="*/ 589 h 604"/>
                <a:gd name="T80" fmla="*/ 138 w 453"/>
                <a:gd name="T81" fmla="*/ 568 h 604"/>
                <a:gd name="T82" fmla="*/ 97 w 453"/>
                <a:gd name="T83" fmla="*/ 542 h 604"/>
                <a:gd name="T84" fmla="*/ 63 w 453"/>
                <a:gd name="T85" fmla="*/ 507 h 604"/>
                <a:gd name="T86" fmla="*/ 36 w 453"/>
                <a:gd name="T87" fmla="*/ 465 h 604"/>
                <a:gd name="T88" fmla="*/ 15 w 453"/>
                <a:gd name="T89" fmla="*/ 419 h 604"/>
                <a:gd name="T90" fmla="*/ 4 w 453"/>
                <a:gd name="T91" fmla="*/ 370 h 604"/>
                <a:gd name="T92" fmla="*/ 0 w 453"/>
                <a:gd name="T93" fmla="*/ 316 h 604"/>
                <a:gd name="T94" fmla="*/ 4 w 453"/>
                <a:gd name="T95" fmla="*/ 257 h 604"/>
                <a:gd name="T96" fmla="*/ 17 w 453"/>
                <a:gd name="T97" fmla="*/ 202 h 604"/>
                <a:gd name="T98" fmla="*/ 38 w 453"/>
                <a:gd name="T99" fmla="*/ 151 h 604"/>
                <a:gd name="T100" fmla="*/ 67 w 453"/>
                <a:gd name="T101" fmla="*/ 107 h 604"/>
                <a:gd name="T102" fmla="*/ 103 w 453"/>
                <a:gd name="T103" fmla="*/ 69 h 604"/>
                <a:gd name="T104" fmla="*/ 147 w 453"/>
                <a:gd name="T105" fmla="*/ 40 h 604"/>
                <a:gd name="T106" fmla="*/ 197 w 453"/>
                <a:gd name="T107" fmla="*/ 17 h 604"/>
                <a:gd name="T108" fmla="*/ 252 w 453"/>
                <a:gd name="T109" fmla="*/ 4 h 604"/>
                <a:gd name="T110" fmla="*/ 311 w 453"/>
                <a:gd name="T11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3" h="604">
                  <a:moveTo>
                    <a:pt x="311" y="0"/>
                  </a:moveTo>
                  <a:lnTo>
                    <a:pt x="350" y="2"/>
                  </a:lnTo>
                  <a:lnTo>
                    <a:pt x="388" y="7"/>
                  </a:lnTo>
                  <a:lnTo>
                    <a:pt x="422" y="17"/>
                  </a:lnTo>
                  <a:lnTo>
                    <a:pt x="451" y="28"/>
                  </a:lnTo>
                  <a:lnTo>
                    <a:pt x="453" y="30"/>
                  </a:lnTo>
                  <a:lnTo>
                    <a:pt x="453" y="162"/>
                  </a:lnTo>
                  <a:lnTo>
                    <a:pt x="447" y="156"/>
                  </a:lnTo>
                  <a:lnTo>
                    <a:pt x="405" y="131"/>
                  </a:lnTo>
                  <a:lnTo>
                    <a:pt x="361" y="116"/>
                  </a:lnTo>
                  <a:lnTo>
                    <a:pt x="317" y="112"/>
                  </a:lnTo>
                  <a:lnTo>
                    <a:pt x="279" y="116"/>
                  </a:lnTo>
                  <a:lnTo>
                    <a:pt x="246" y="126"/>
                  </a:lnTo>
                  <a:lnTo>
                    <a:pt x="216" y="141"/>
                  </a:lnTo>
                  <a:lnTo>
                    <a:pt x="189" y="164"/>
                  </a:lnTo>
                  <a:lnTo>
                    <a:pt x="168" y="192"/>
                  </a:lnTo>
                  <a:lnTo>
                    <a:pt x="153" y="227"/>
                  </a:lnTo>
                  <a:lnTo>
                    <a:pt x="143" y="263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3" y="383"/>
                  </a:lnTo>
                  <a:lnTo>
                    <a:pt x="168" y="416"/>
                  </a:lnTo>
                  <a:lnTo>
                    <a:pt x="187" y="442"/>
                  </a:lnTo>
                  <a:lnTo>
                    <a:pt x="214" y="463"/>
                  </a:lnTo>
                  <a:lnTo>
                    <a:pt x="243" y="480"/>
                  </a:lnTo>
                  <a:lnTo>
                    <a:pt x="277" y="488"/>
                  </a:lnTo>
                  <a:lnTo>
                    <a:pt x="315" y="492"/>
                  </a:lnTo>
                  <a:lnTo>
                    <a:pt x="346" y="488"/>
                  </a:lnTo>
                  <a:lnTo>
                    <a:pt x="380" y="479"/>
                  </a:lnTo>
                  <a:lnTo>
                    <a:pt x="414" y="465"/>
                  </a:lnTo>
                  <a:lnTo>
                    <a:pt x="447" y="444"/>
                  </a:lnTo>
                  <a:lnTo>
                    <a:pt x="453" y="440"/>
                  </a:lnTo>
                  <a:lnTo>
                    <a:pt x="453" y="564"/>
                  </a:lnTo>
                  <a:lnTo>
                    <a:pt x="451" y="566"/>
                  </a:lnTo>
                  <a:lnTo>
                    <a:pt x="414" y="583"/>
                  </a:lnTo>
                  <a:lnTo>
                    <a:pt x="376" y="595"/>
                  </a:lnTo>
                  <a:lnTo>
                    <a:pt x="332" y="603"/>
                  </a:lnTo>
                  <a:lnTo>
                    <a:pt x="287" y="604"/>
                  </a:lnTo>
                  <a:lnTo>
                    <a:pt x="233" y="601"/>
                  </a:lnTo>
                  <a:lnTo>
                    <a:pt x="183" y="589"/>
                  </a:lnTo>
                  <a:lnTo>
                    <a:pt x="138" y="568"/>
                  </a:lnTo>
                  <a:lnTo>
                    <a:pt x="97" y="542"/>
                  </a:lnTo>
                  <a:lnTo>
                    <a:pt x="63" y="507"/>
                  </a:lnTo>
                  <a:lnTo>
                    <a:pt x="36" y="465"/>
                  </a:lnTo>
                  <a:lnTo>
                    <a:pt x="15" y="419"/>
                  </a:lnTo>
                  <a:lnTo>
                    <a:pt x="4" y="370"/>
                  </a:lnTo>
                  <a:lnTo>
                    <a:pt x="0" y="316"/>
                  </a:lnTo>
                  <a:lnTo>
                    <a:pt x="4" y="257"/>
                  </a:lnTo>
                  <a:lnTo>
                    <a:pt x="17" y="202"/>
                  </a:lnTo>
                  <a:lnTo>
                    <a:pt x="38" y="151"/>
                  </a:lnTo>
                  <a:lnTo>
                    <a:pt x="67" y="107"/>
                  </a:lnTo>
                  <a:lnTo>
                    <a:pt x="103" y="69"/>
                  </a:lnTo>
                  <a:lnTo>
                    <a:pt x="147" y="40"/>
                  </a:lnTo>
                  <a:lnTo>
                    <a:pt x="197" y="17"/>
                  </a:lnTo>
                  <a:lnTo>
                    <a:pt x="252" y="4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550885" y="1435414"/>
              <a:ext cx="107181" cy="188690"/>
            </a:xfrm>
            <a:custGeom>
              <a:avLst/>
              <a:gdLst>
                <a:gd name="T0" fmla="*/ 279 w 334"/>
                <a:gd name="T1" fmla="*/ 0 h 587"/>
                <a:gd name="T2" fmla="*/ 309 w 334"/>
                <a:gd name="T3" fmla="*/ 2 h 587"/>
                <a:gd name="T4" fmla="*/ 332 w 334"/>
                <a:gd name="T5" fmla="*/ 7 h 587"/>
                <a:gd name="T6" fmla="*/ 334 w 334"/>
                <a:gd name="T7" fmla="*/ 9 h 587"/>
                <a:gd name="T8" fmla="*/ 334 w 334"/>
                <a:gd name="T9" fmla="*/ 145 h 587"/>
                <a:gd name="T10" fmla="*/ 328 w 334"/>
                <a:gd name="T11" fmla="*/ 141 h 587"/>
                <a:gd name="T12" fmla="*/ 317 w 334"/>
                <a:gd name="T13" fmla="*/ 135 h 587"/>
                <a:gd name="T14" fmla="*/ 298 w 334"/>
                <a:gd name="T15" fmla="*/ 129 h 587"/>
                <a:gd name="T16" fmla="*/ 277 w 334"/>
                <a:gd name="T17" fmla="*/ 124 h 587"/>
                <a:gd name="T18" fmla="*/ 256 w 334"/>
                <a:gd name="T19" fmla="*/ 122 h 587"/>
                <a:gd name="T20" fmla="*/ 223 w 334"/>
                <a:gd name="T21" fmla="*/ 127 h 587"/>
                <a:gd name="T22" fmla="*/ 193 w 334"/>
                <a:gd name="T23" fmla="*/ 143 h 587"/>
                <a:gd name="T24" fmla="*/ 168 w 334"/>
                <a:gd name="T25" fmla="*/ 169 h 587"/>
                <a:gd name="T26" fmla="*/ 151 w 334"/>
                <a:gd name="T27" fmla="*/ 204 h 587"/>
                <a:gd name="T28" fmla="*/ 139 w 334"/>
                <a:gd name="T29" fmla="*/ 244 h 587"/>
                <a:gd name="T30" fmla="*/ 135 w 334"/>
                <a:gd name="T31" fmla="*/ 291 h 587"/>
                <a:gd name="T32" fmla="*/ 135 w 334"/>
                <a:gd name="T33" fmla="*/ 587 h 587"/>
                <a:gd name="T34" fmla="*/ 0 w 334"/>
                <a:gd name="T35" fmla="*/ 587 h 587"/>
                <a:gd name="T36" fmla="*/ 0 w 334"/>
                <a:gd name="T37" fmla="*/ 9 h 587"/>
                <a:gd name="T38" fmla="*/ 135 w 334"/>
                <a:gd name="T39" fmla="*/ 9 h 587"/>
                <a:gd name="T40" fmla="*/ 135 w 334"/>
                <a:gd name="T41" fmla="*/ 110 h 587"/>
                <a:gd name="T42" fmla="*/ 135 w 334"/>
                <a:gd name="T43" fmla="*/ 110 h 587"/>
                <a:gd name="T44" fmla="*/ 151 w 334"/>
                <a:gd name="T45" fmla="*/ 80 h 587"/>
                <a:gd name="T46" fmla="*/ 168 w 334"/>
                <a:gd name="T47" fmla="*/ 53 h 587"/>
                <a:gd name="T48" fmla="*/ 189 w 334"/>
                <a:gd name="T49" fmla="*/ 32 h 587"/>
                <a:gd name="T50" fmla="*/ 216 w 334"/>
                <a:gd name="T51" fmla="*/ 15 h 587"/>
                <a:gd name="T52" fmla="*/ 246 w 334"/>
                <a:gd name="T53" fmla="*/ 3 h 587"/>
                <a:gd name="T54" fmla="*/ 279 w 334"/>
                <a:gd name="T55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4" h="587">
                  <a:moveTo>
                    <a:pt x="279" y="0"/>
                  </a:moveTo>
                  <a:lnTo>
                    <a:pt x="309" y="2"/>
                  </a:lnTo>
                  <a:lnTo>
                    <a:pt x="332" y="7"/>
                  </a:lnTo>
                  <a:lnTo>
                    <a:pt x="334" y="9"/>
                  </a:lnTo>
                  <a:lnTo>
                    <a:pt x="334" y="145"/>
                  </a:lnTo>
                  <a:lnTo>
                    <a:pt x="328" y="141"/>
                  </a:lnTo>
                  <a:lnTo>
                    <a:pt x="317" y="135"/>
                  </a:lnTo>
                  <a:lnTo>
                    <a:pt x="298" y="129"/>
                  </a:lnTo>
                  <a:lnTo>
                    <a:pt x="277" y="124"/>
                  </a:lnTo>
                  <a:lnTo>
                    <a:pt x="256" y="122"/>
                  </a:lnTo>
                  <a:lnTo>
                    <a:pt x="223" y="127"/>
                  </a:lnTo>
                  <a:lnTo>
                    <a:pt x="193" y="143"/>
                  </a:lnTo>
                  <a:lnTo>
                    <a:pt x="168" y="169"/>
                  </a:lnTo>
                  <a:lnTo>
                    <a:pt x="151" y="204"/>
                  </a:lnTo>
                  <a:lnTo>
                    <a:pt x="139" y="244"/>
                  </a:lnTo>
                  <a:lnTo>
                    <a:pt x="135" y="291"/>
                  </a:lnTo>
                  <a:lnTo>
                    <a:pt x="135" y="587"/>
                  </a:lnTo>
                  <a:lnTo>
                    <a:pt x="0" y="587"/>
                  </a:lnTo>
                  <a:lnTo>
                    <a:pt x="0" y="9"/>
                  </a:lnTo>
                  <a:lnTo>
                    <a:pt x="135" y="9"/>
                  </a:lnTo>
                  <a:lnTo>
                    <a:pt x="135" y="110"/>
                  </a:lnTo>
                  <a:lnTo>
                    <a:pt x="135" y="110"/>
                  </a:lnTo>
                  <a:lnTo>
                    <a:pt x="151" y="80"/>
                  </a:lnTo>
                  <a:lnTo>
                    <a:pt x="168" y="53"/>
                  </a:lnTo>
                  <a:lnTo>
                    <a:pt x="189" y="32"/>
                  </a:lnTo>
                  <a:lnTo>
                    <a:pt x="216" y="15"/>
                  </a:lnTo>
                  <a:lnTo>
                    <a:pt x="246" y="3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1661275" y="1434131"/>
              <a:ext cx="190615" cy="193825"/>
            </a:xfrm>
            <a:custGeom>
              <a:avLst/>
              <a:gdLst>
                <a:gd name="T0" fmla="*/ 263 w 593"/>
                <a:gd name="T1" fmla="*/ 114 h 604"/>
                <a:gd name="T2" fmla="*/ 206 w 593"/>
                <a:gd name="T3" fmla="*/ 141 h 604"/>
                <a:gd name="T4" fmla="*/ 164 w 593"/>
                <a:gd name="T5" fmla="*/ 189 h 604"/>
                <a:gd name="T6" fmla="*/ 143 w 593"/>
                <a:gd name="T7" fmla="*/ 261 h 604"/>
                <a:gd name="T8" fmla="*/ 143 w 593"/>
                <a:gd name="T9" fmla="*/ 347 h 604"/>
                <a:gd name="T10" fmla="*/ 164 w 593"/>
                <a:gd name="T11" fmla="*/ 416 h 604"/>
                <a:gd name="T12" fmla="*/ 206 w 593"/>
                <a:gd name="T13" fmla="*/ 465 h 604"/>
                <a:gd name="T14" fmla="*/ 263 w 593"/>
                <a:gd name="T15" fmla="*/ 488 h 604"/>
                <a:gd name="T16" fmla="*/ 336 w 593"/>
                <a:gd name="T17" fmla="*/ 488 h 604"/>
                <a:gd name="T18" fmla="*/ 393 w 593"/>
                <a:gd name="T19" fmla="*/ 465 h 604"/>
                <a:gd name="T20" fmla="*/ 431 w 593"/>
                <a:gd name="T21" fmla="*/ 418 h 604"/>
                <a:gd name="T22" fmla="*/ 450 w 593"/>
                <a:gd name="T23" fmla="*/ 345 h 604"/>
                <a:gd name="T24" fmla="*/ 450 w 593"/>
                <a:gd name="T25" fmla="*/ 257 h 604"/>
                <a:gd name="T26" fmla="*/ 429 w 593"/>
                <a:gd name="T27" fmla="*/ 187 h 604"/>
                <a:gd name="T28" fmla="*/ 389 w 593"/>
                <a:gd name="T29" fmla="*/ 139 h 604"/>
                <a:gd name="T30" fmla="*/ 332 w 593"/>
                <a:gd name="T31" fmla="*/ 114 h 604"/>
                <a:gd name="T32" fmla="*/ 305 w 593"/>
                <a:gd name="T33" fmla="*/ 0 h 604"/>
                <a:gd name="T34" fmla="*/ 404 w 593"/>
                <a:gd name="T35" fmla="*/ 13 h 604"/>
                <a:gd name="T36" fmla="*/ 485 w 593"/>
                <a:gd name="T37" fmla="*/ 51 h 604"/>
                <a:gd name="T38" fmla="*/ 544 w 593"/>
                <a:gd name="T39" fmla="*/ 112 h 604"/>
                <a:gd name="T40" fmla="*/ 580 w 593"/>
                <a:gd name="T41" fmla="*/ 196 h 604"/>
                <a:gd name="T42" fmla="*/ 593 w 593"/>
                <a:gd name="T43" fmla="*/ 297 h 604"/>
                <a:gd name="T44" fmla="*/ 580 w 593"/>
                <a:gd name="T45" fmla="*/ 398 h 604"/>
                <a:gd name="T46" fmla="*/ 542 w 593"/>
                <a:gd name="T47" fmla="*/ 484 h 604"/>
                <a:gd name="T48" fmla="*/ 477 w 593"/>
                <a:gd name="T49" fmla="*/ 551 h 604"/>
                <a:gd name="T50" fmla="*/ 393 w 593"/>
                <a:gd name="T51" fmla="*/ 591 h 604"/>
                <a:gd name="T52" fmla="*/ 292 w 593"/>
                <a:gd name="T53" fmla="*/ 604 h 604"/>
                <a:gd name="T54" fmla="*/ 194 w 593"/>
                <a:gd name="T55" fmla="*/ 591 h 604"/>
                <a:gd name="T56" fmla="*/ 112 w 593"/>
                <a:gd name="T57" fmla="*/ 553 h 604"/>
                <a:gd name="T58" fmla="*/ 51 w 593"/>
                <a:gd name="T59" fmla="*/ 490 h 604"/>
                <a:gd name="T60" fmla="*/ 13 w 593"/>
                <a:gd name="T61" fmla="*/ 408 h 604"/>
                <a:gd name="T62" fmla="*/ 0 w 593"/>
                <a:gd name="T63" fmla="*/ 309 h 604"/>
                <a:gd name="T64" fmla="*/ 13 w 593"/>
                <a:gd name="T65" fmla="*/ 204 h 604"/>
                <a:gd name="T66" fmla="*/ 51 w 593"/>
                <a:gd name="T67" fmla="*/ 118 h 604"/>
                <a:gd name="T68" fmla="*/ 116 w 593"/>
                <a:gd name="T69" fmla="*/ 53 h 604"/>
                <a:gd name="T70" fmla="*/ 200 w 593"/>
                <a:gd name="T71" fmla="*/ 13 h 604"/>
                <a:gd name="T72" fmla="*/ 305 w 593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04">
                  <a:moveTo>
                    <a:pt x="297" y="112"/>
                  </a:moveTo>
                  <a:lnTo>
                    <a:pt x="263" y="114"/>
                  </a:lnTo>
                  <a:lnTo>
                    <a:pt x="233" y="124"/>
                  </a:lnTo>
                  <a:lnTo>
                    <a:pt x="206" y="141"/>
                  </a:lnTo>
                  <a:lnTo>
                    <a:pt x="183" y="162"/>
                  </a:lnTo>
                  <a:lnTo>
                    <a:pt x="164" y="189"/>
                  </a:lnTo>
                  <a:lnTo>
                    <a:pt x="150" y="223"/>
                  </a:lnTo>
                  <a:lnTo>
                    <a:pt x="143" y="261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0" y="383"/>
                  </a:lnTo>
                  <a:lnTo>
                    <a:pt x="164" y="416"/>
                  </a:lnTo>
                  <a:lnTo>
                    <a:pt x="183" y="442"/>
                  </a:lnTo>
                  <a:lnTo>
                    <a:pt x="206" y="465"/>
                  </a:lnTo>
                  <a:lnTo>
                    <a:pt x="233" y="480"/>
                  </a:lnTo>
                  <a:lnTo>
                    <a:pt x="263" y="488"/>
                  </a:lnTo>
                  <a:lnTo>
                    <a:pt x="299" y="492"/>
                  </a:lnTo>
                  <a:lnTo>
                    <a:pt x="336" y="488"/>
                  </a:lnTo>
                  <a:lnTo>
                    <a:pt x="366" y="480"/>
                  </a:lnTo>
                  <a:lnTo>
                    <a:pt x="393" y="465"/>
                  </a:lnTo>
                  <a:lnTo>
                    <a:pt x="414" y="444"/>
                  </a:lnTo>
                  <a:lnTo>
                    <a:pt x="431" y="418"/>
                  </a:lnTo>
                  <a:lnTo>
                    <a:pt x="443" y="383"/>
                  </a:lnTo>
                  <a:lnTo>
                    <a:pt x="450" y="345"/>
                  </a:lnTo>
                  <a:lnTo>
                    <a:pt x="452" y="301"/>
                  </a:lnTo>
                  <a:lnTo>
                    <a:pt x="450" y="257"/>
                  </a:lnTo>
                  <a:lnTo>
                    <a:pt x="443" y="219"/>
                  </a:lnTo>
                  <a:lnTo>
                    <a:pt x="429" y="187"/>
                  </a:lnTo>
                  <a:lnTo>
                    <a:pt x="412" y="160"/>
                  </a:lnTo>
                  <a:lnTo>
                    <a:pt x="389" y="139"/>
                  </a:lnTo>
                  <a:lnTo>
                    <a:pt x="362" y="124"/>
                  </a:lnTo>
                  <a:lnTo>
                    <a:pt x="332" y="114"/>
                  </a:lnTo>
                  <a:lnTo>
                    <a:pt x="297" y="112"/>
                  </a:lnTo>
                  <a:close/>
                  <a:moveTo>
                    <a:pt x="305" y="0"/>
                  </a:moveTo>
                  <a:lnTo>
                    <a:pt x="357" y="4"/>
                  </a:lnTo>
                  <a:lnTo>
                    <a:pt x="404" y="13"/>
                  </a:lnTo>
                  <a:lnTo>
                    <a:pt x="446" y="28"/>
                  </a:lnTo>
                  <a:lnTo>
                    <a:pt x="485" y="51"/>
                  </a:lnTo>
                  <a:lnTo>
                    <a:pt x="517" y="78"/>
                  </a:lnTo>
                  <a:lnTo>
                    <a:pt x="544" y="112"/>
                  </a:lnTo>
                  <a:lnTo>
                    <a:pt x="565" y="152"/>
                  </a:lnTo>
                  <a:lnTo>
                    <a:pt x="580" y="196"/>
                  </a:lnTo>
                  <a:lnTo>
                    <a:pt x="590" y="244"/>
                  </a:lnTo>
                  <a:lnTo>
                    <a:pt x="593" y="297"/>
                  </a:lnTo>
                  <a:lnTo>
                    <a:pt x="590" y="351"/>
                  </a:lnTo>
                  <a:lnTo>
                    <a:pt x="580" y="398"/>
                  </a:lnTo>
                  <a:lnTo>
                    <a:pt x="565" y="444"/>
                  </a:lnTo>
                  <a:lnTo>
                    <a:pt x="542" y="484"/>
                  </a:lnTo>
                  <a:lnTo>
                    <a:pt x="511" y="521"/>
                  </a:lnTo>
                  <a:lnTo>
                    <a:pt x="477" y="551"/>
                  </a:lnTo>
                  <a:lnTo>
                    <a:pt x="437" y="574"/>
                  </a:lnTo>
                  <a:lnTo>
                    <a:pt x="393" y="591"/>
                  </a:lnTo>
                  <a:lnTo>
                    <a:pt x="345" y="601"/>
                  </a:lnTo>
                  <a:lnTo>
                    <a:pt x="292" y="604"/>
                  </a:lnTo>
                  <a:lnTo>
                    <a:pt x="240" y="601"/>
                  </a:lnTo>
                  <a:lnTo>
                    <a:pt x="194" y="591"/>
                  </a:lnTo>
                  <a:lnTo>
                    <a:pt x="150" y="576"/>
                  </a:lnTo>
                  <a:lnTo>
                    <a:pt x="112" y="553"/>
                  </a:lnTo>
                  <a:lnTo>
                    <a:pt x="80" y="524"/>
                  </a:lnTo>
                  <a:lnTo>
                    <a:pt x="51" y="490"/>
                  </a:lnTo>
                  <a:lnTo>
                    <a:pt x="28" y="452"/>
                  </a:lnTo>
                  <a:lnTo>
                    <a:pt x="13" y="408"/>
                  </a:lnTo>
                  <a:lnTo>
                    <a:pt x="3" y="360"/>
                  </a:lnTo>
                  <a:lnTo>
                    <a:pt x="0" y="309"/>
                  </a:lnTo>
                  <a:lnTo>
                    <a:pt x="3" y="254"/>
                  </a:lnTo>
                  <a:lnTo>
                    <a:pt x="13" y="204"/>
                  </a:lnTo>
                  <a:lnTo>
                    <a:pt x="28" y="158"/>
                  </a:lnTo>
                  <a:lnTo>
                    <a:pt x="51" y="118"/>
                  </a:lnTo>
                  <a:lnTo>
                    <a:pt x="82" y="82"/>
                  </a:lnTo>
                  <a:lnTo>
                    <a:pt x="116" y="53"/>
                  </a:lnTo>
                  <a:lnTo>
                    <a:pt x="156" y="30"/>
                  </a:lnTo>
                  <a:lnTo>
                    <a:pt x="200" y="13"/>
                  </a:lnTo>
                  <a:lnTo>
                    <a:pt x="252" y="4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873070" y="1434131"/>
              <a:ext cx="123226" cy="193825"/>
            </a:xfrm>
            <a:custGeom>
              <a:avLst/>
              <a:gdLst>
                <a:gd name="T0" fmla="*/ 252 w 384"/>
                <a:gd name="T1" fmla="*/ 2 h 604"/>
                <a:gd name="T2" fmla="*/ 323 w 384"/>
                <a:gd name="T3" fmla="*/ 15 h 604"/>
                <a:gd name="T4" fmla="*/ 354 w 384"/>
                <a:gd name="T5" fmla="*/ 25 h 604"/>
                <a:gd name="T6" fmla="*/ 348 w 384"/>
                <a:gd name="T7" fmla="*/ 147 h 604"/>
                <a:gd name="T8" fmla="*/ 287 w 384"/>
                <a:gd name="T9" fmla="*/ 118 h 604"/>
                <a:gd name="T10" fmla="*/ 216 w 384"/>
                <a:gd name="T11" fmla="*/ 107 h 604"/>
                <a:gd name="T12" fmla="*/ 174 w 384"/>
                <a:gd name="T13" fmla="*/ 114 h 604"/>
                <a:gd name="T14" fmla="*/ 147 w 384"/>
                <a:gd name="T15" fmla="*/ 135 h 604"/>
                <a:gd name="T16" fmla="*/ 138 w 384"/>
                <a:gd name="T17" fmla="*/ 166 h 604"/>
                <a:gd name="T18" fmla="*/ 153 w 384"/>
                <a:gd name="T19" fmla="*/ 210 h 604"/>
                <a:gd name="T20" fmla="*/ 197 w 384"/>
                <a:gd name="T21" fmla="*/ 236 h 604"/>
                <a:gd name="T22" fmla="*/ 285 w 384"/>
                <a:gd name="T23" fmla="*/ 274 h 604"/>
                <a:gd name="T24" fmla="*/ 350 w 384"/>
                <a:gd name="T25" fmla="*/ 324 h 604"/>
                <a:gd name="T26" fmla="*/ 380 w 384"/>
                <a:gd name="T27" fmla="*/ 387 h 604"/>
                <a:gd name="T28" fmla="*/ 380 w 384"/>
                <a:gd name="T29" fmla="*/ 463 h 604"/>
                <a:gd name="T30" fmla="*/ 348 w 384"/>
                <a:gd name="T31" fmla="*/ 528 h 604"/>
                <a:gd name="T32" fmla="*/ 287 w 384"/>
                <a:gd name="T33" fmla="*/ 576 h 604"/>
                <a:gd name="T34" fmla="*/ 203 w 384"/>
                <a:gd name="T35" fmla="*/ 601 h 604"/>
                <a:gd name="T36" fmla="*/ 117 w 384"/>
                <a:gd name="T37" fmla="*/ 603 h 604"/>
                <a:gd name="T38" fmla="*/ 35 w 384"/>
                <a:gd name="T39" fmla="*/ 585 h 604"/>
                <a:gd name="T40" fmla="*/ 0 w 384"/>
                <a:gd name="T41" fmla="*/ 572 h 604"/>
                <a:gd name="T42" fmla="*/ 6 w 384"/>
                <a:gd name="T43" fmla="*/ 444 h 604"/>
                <a:gd name="T44" fmla="*/ 82 w 384"/>
                <a:gd name="T45" fmla="*/ 482 h 604"/>
                <a:gd name="T46" fmla="*/ 159 w 384"/>
                <a:gd name="T47" fmla="*/ 496 h 604"/>
                <a:gd name="T48" fmla="*/ 214 w 384"/>
                <a:gd name="T49" fmla="*/ 488 h 604"/>
                <a:gd name="T50" fmla="*/ 243 w 384"/>
                <a:gd name="T51" fmla="*/ 459 h 604"/>
                <a:gd name="T52" fmla="*/ 245 w 384"/>
                <a:gd name="T53" fmla="*/ 421 h 604"/>
                <a:gd name="T54" fmla="*/ 226 w 384"/>
                <a:gd name="T55" fmla="*/ 395 h 604"/>
                <a:gd name="T56" fmla="*/ 189 w 384"/>
                <a:gd name="T57" fmla="*/ 372 h 604"/>
                <a:gd name="T58" fmla="*/ 138 w 384"/>
                <a:gd name="T59" fmla="*/ 349 h 604"/>
                <a:gd name="T60" fmla="*/ 77 w 384"/>
                <a:gd name="T61" fmla="*/ 316 h 604"/>
                <a:gd name="T62" fmla="*/ 31 w 384"/>
                <a:gd name="T63" fmla="*/ 276 h 604"/>
                <a:gd name="T64" fmla="*/ 4 w 384"/>
                <a:gd name="T65" fmla="*/ 215 h 604"/>
                <a:gd name="T66" fmla="*/ 4 w 384"/>
                <a:gd name="T67" fmla="*/ 139 h 604"/>
                <a:gd name="T68" fmla="*/ 35 w 384"/>
                <a:gd name="T69" fmla="*/ 76 h 604"/>
                <a:gd name="T70" fmla="*/ 96 w 384"/>
                <a:gd name="T71" fmla="*/ 27 h 604"/>
                <a:gd name="T72" fmla="*/ 174 w 384"/>
                <a:gd name="T73" fmla="*/ 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604">
                  <a:moveTo>
                    <a:pt x="222" y="0"/>
                  </a:moveTo>
                  <a:lnTo>
                    <a:pt x="252" y="2"/>
                  </a:lnTo>
                  <a:lnTo>
                    <a:pt x="289" y="7"/>
                  </a:lnTo>
                  <a:lnTo>
                    <a:pt x="323" y="15"/>
                  </a:lnTo>
                  <a:lnTo>
                    <a:pt x="352" y="25"/>
                  </a:lnTo>
                  <a:lnTo>
                    <a:pt x="354" y="25"/>
                  </a:lnTo>
                  <a:lnTo>
                    <a:pt x="354" y="151"/>
                  </a:lnTo>
                  <a:lnTo>
                    <a:pt x="348" y="147"/>
                  </a:lnTo>
                  <a:lnTo>
                    <a:pt x="319" y="131"/>
                  </a:lnTo>
                  <a:lnTo>
                    <a:pt x="287" y="118"/>
                  </a:lnTo>
                  <a:lnTo>
                    <a:pt x="252" y="110"/>
                  </a:lnTo>
                  <a:lnTo>
                    <a:pt x="216" y="107"/>
                  </a:lnTo>
                  <a:lnTo>
                    <a:pt x="193" y="109"/>
                  </a:lnTo>
                  <a:lnTo>
                    <a:pt x="174" y="114"/>
                  </a:lnTo>
                  <a:lnTo>
                    <a:pt x="159" y="124"/>
                  </a:lnTo>
                  <a:lnTo>
                    <a:pt x="147" y="135"/>
                  </a:lnTo>
                  <a:lnTo>
                    <a:pt x="140" y="149"/>
                  </a:lnTo>
                  <a:lnTo>
                    <a:pt x="138" y="166"/>
                  </a:lnTo>
                  <a:lnTo>
                    <a:pt x="142" y="191"/>
                  </a:lnTo>
                  <a:lnTo>
                    <a:pt x="153" y="210"/>
                  </a:lnTo>
                  <a:lnTo>
                    <a:pt x="170" y="221"/>
                  </a:lnTo>
                  <a:lnTo>
                    <a:pt x="197" y="236"/>
                  </a:lnTo>
                  <a:lnTo>
                    <a:pt x="235" y="252"/>
                  </a:lnTo>
                  <a:lnTo>
                    <a:pt x="285" y="274"/>
                  </a:lnTo>
                  <a:lnTo>
                    <a:pt x="323" y="299"/>
                  </a:lnTo>
                  <a:lnTo>
                    <a:pt x="350" y="324"/>
                  </a:lnTo>
                  <a:lnTo>
                    <a:pt x="369" y="355"/>
                  </a:lnTo>
                  <a:lnTo>
                    <a:pt x="380" y="387"/>
                  </a:lnTo>
                  <a:lnTo>
                    <a:pt x="384" y="423"/>
                  </a:lnTo>
                  <a:lnTo>
                    <a:pt x="380" y="463"/>
                  </a:lnTo>
                  <a:lnTo>
                    <a:pt x="369" y="498"/>
                  </a:lnTo>
                  <a:lnTo>
                    <a:pt x="348" y="528"/>
                  </a:lnTo>
                  <a:lnTo>
                    <a:pt x="321" y="555"/>
                  </a:lnTo>
                  <a:lnTo>
                    <a:pt x="287" y="576"/>
                  </a:lnTo>
                  <a:lnTo>
                    <a:pt x="249" y="591"/>
                  </a:lnTo>
                  <a:lnTo>
                    <a:pt x="203" y="601"/>
                  </a:lnTo>
                  <a:lnTo>
                    <a:pt x="153" y="604"/>
                  </a:lnTo>
                  <a:lnTo>
                    <a:pt x="117" y="603"/>
                  </a:lnTo>
                  <a:lnTo>
                    <a:pt x="75" y="595"/>
                  </a:lnTo>
                  <a:lnTo>
                    <a:pt x="35" y="585"/>
                  </a:lnTo>
                  <a:lnTo>
                    <a:pt x="2" y="572"/>
                  </a:lnTo>
                  <a:lnTo>
                    <a:pt x="0" y="572"/>
                  </a:lnTo>
                  <a:lnTo>
                    <a:pt x="0" y="440"/>
                  </a:lnTo>
                  <a:lnTo>
                    <a:pt x="6" y="444"/>
                  </a:lnTo>
                  <a:lnTo>
                    <a:pt x="42" y="465"/>
                  </a:lnTo>
                  <a:lnTo>
                    <a:pt x="82" y="482"/>
                  </a:lnTo>
                  <a:lnTo>
                    <a:pt x="123" y="494"/>
                  </a:lnTo>
                  <a:lnTo>
                    <a:pt x="159" y="496"/>
                  </a:lnTo>
                  <a:lnTo>
                    <a:pt x="189" y="494"/>
                  </a:lnTo>
                  <a:lnTo>
                    <a:pt x="214" y="488"/>
                  </a:lnTo>
                  <a:lnTo>
                    <a:pt x="233" y="477"/>
                  </a:lnTo>
                  <a:lnTo>
                    <a:pt x="243" y="459"/>
                  </a:lnTo>
                  <a:lnTo>
                    <a:pt x="247" y="439"/>
                  </a:lnTo>
                  <a:lnTo>
                    <a:pt x="245" y="421"/>
                  </a:lnTo>
                  <a:lnTo>
                    <a:pt x="239" y="406"/>
                  </a:lnTo>
                  <a:lnTo>
                    <a:pt x="226" y="395"/>
                  </a:lnTo>
                  <a:lnTo>
                    <a:pt x="209" y="381"/>
                  </a:lnTo>
                  <a:lnTo>
                    <a:pt x="189" y="372"/>
                  </a:lnTo>
                  <a:lnTo>
                    <a:pt x="167" y="360"/>
                  </a:lnTo>
                  <a:lnTo>
                    <a:pt x="138" y="349"/>
                  </a:lnTo>
                  <a:lnTo>
                    <a:pt x="103" y="334"/>
                  </a:lnTo>
                  <a:lnTo>
                    <a:pt x="77" y="316"/>
                  </a:lnTo>
                  <a:lnTo>
                    <a:pt x="54" y="301"/>
                  </a:lnTo>
                  <a:lnTo>
                    <a:pt x="31" y="276"/>
                  </a:lnTo>
                  <a:lnTo>
                    <a:pt x="14" y="248"/>
                  </a:lnTo>
                  <a:lnTo>
                    <a:pt x="4" y="215"/>
                  </a:lnTo>
                  <a:lnTo>
                    <a:pt x="0" y="177"/>
                  </a:lnTo>
                  <a:lnTo>
                    <a:pt x="4" y="139"/>
                  </a:lnTo>
                  <a:lnTo>
                    <a:pt x="16" y="105"/>
                  </a:lnTo>
                  <a:lnTo>
                    <a:pt x="35" y="76"/>
                  </a:lnTo>
                  <a:lnTo>
                    <a:pt x="61" y="49"/>
                  </a:lnTo>
                  <a:lnTo>
                    <a:pt x="96" y="27"/>
                  </a:lnTo>
                  <a:lnTo>
                    <a:pt x="132" y="11"/>
                  </a:lnTo>
                  <a:lnTo>
                    <a:pt x="174" y="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2014908" y="1434131"/>
              <a:ext cx="190615" cy="193825"/>
            </a:xfrm>
            <a:custGeom>
              <a:avLst/>
              <a:gdLst>
                <a:gd name="T0" fmla="*/ 264 w 594"/>
                <a:gd name="T1" fmla="*/ 114 h 604"/>
                <a:gd name="T2" fmla="*/ 207 w 594"/>
                <a:gd name="T3" fmla="*/ 141 h 604"/>
                <a:gd name="T4" fmla="*/ 165 w 594"/>
                <a:gd name="T5" fmla="*/ 189 h 604"/>
                <a:gd name="T6" fmla="*/ 144 w 594"/>
                <a:gd name="T7" fmla="*/ 261 h 604"/>
                <a:gd name="T8" fmla="*/ 144 w 594"/>
                <a:gd name="T9" fmla="*/ 347 h 604"/>
                <a:gd name="T10" fmla="*/ 165 w 594"/>
                <a:gd name="T11" fmla="*/ 416 h 604"/>
                <a:gd name="T12" fmla="*/ 207 w 594"/>
                <a:gd name="T13" fmla="*/ 465 h 604"/>
                <a:gd name="T14" fmla="*/ 264 w 594"/>
                <a:gd name="T15" fmla="*/ 488 h 604"/>
                <a:gd name="T16" fmla="*/ 337 w 594"/>
                <a:gd name="T17" fmla="*/ 488 h 604"/>
                <a:gd name="T18" fmla="*/ 392 w 594"/>
                <a:gd name="T19" fmla="*/ 465 h 604"/>
                <a:gd name="T20" fmla="*/ 432 w 594"/>
                <a:gd name="T21" fmla="*/ 418 h 604"/>
                <a:gd name="T22" fmla="*/ 451 w 594"/>
                <a:gd name="T23" fmla="*/ 345 h 604"/>
                <a:gd name="T24" fmla="*/ 451 w 594"/>
                <a:gd name="T25" fmla="*/ 257 h 604"/>
                <a:gd name="T26" fmla="*/ 430 w 594"/>
                <a:gd name="T27" fmla="*/ 187 h 604"/>
                <a:gd name="T28" fmla="*/ 390 w 594"/>
                <a:gd name="T29" fmla="*/ 139 h 604"/>
                <a:gd name="T30" fmla="*/ 333 w 594"/>
                <a:gd name="T31" fmla="*/ 114 h 604"/>
                <a:gd name="T32" fmla="*/ 306 w 594"/>
                <a:gd name="T33" fmla="*/ 0 h 604"/>
                <a:gd name="T34" fmla="*/ 405 w 594"/>
                <a:gd name="T35" fmla="*/ 13 h 604"/>
                <a:gd name="T36" fmla="*/ 485 w 594"/>
                <a:gd name="T37" fmla="*/ 51 h 604"/>
                <a:gd name="T38" fmla="*/ 545 w 594"/>
                <a:gd name="T39" fmla="*/ 112 h 604"/>
                <a:gd name="T40" fmla="*/ 581 w 594"/>
                <a:gd name="T41" fmla="*/ 196 h 604"/>
                <a:gd name="T42" fmla="*/ 594 w 594"/>
                <a:gd name="T43" fmla="*/ 297 h 604"/>
                <a:gd name="T44" fmla="*/ 581 w 594"/>
                <a:gd name="T45" fmla="*/ 398 h 604"/>
                <a:gd name="T46" fmla="*/ 543 w 594"/>
                <a:gd name="T47" fmla="*/ 484 h 604"/>
                <a:gd name="T48" fmla="*/ 478 w 594"/>
                <a:gd name="T49" fmla="*/ 551 h 604"/>
                <a:gd name="T50" fmla="*/ 394 w 594"/>
                <a:gd name="T51" fmla="*/ 591 h 604"/>
                <a:gd name="T52" fmla="*/ 293 w 594"/>
                <a:gd name="T53" fmla="*/ 604 h 604"/>
                <a:gd name="T54" fmla="*/ 195 w 594"/>
                <a:gd name="T55" fmla="*/ 591 h 604"/>
                <a:gd name="T56" fmla="*/ 113 w 594"/>
                <a:gd name="T57" fmla="*/ 553 h 604"/>
                <a:gd name="T58" fmla="*/ 52 w 594"/>
                <a:gd name="T59" fmla="*/ 490 h 604"/>
                <a:gd name="T60" fmla="*/ 14 w 594"/>
                <a:gd name="T61" fmla="*/ 408 h 604"/>
                <a:gd name="T62" fmla="*/ 0 w 594"/>
                <a:gd name="T63" fmla="*/ 309 h 604"/>
                <a:gd name="T64" fmla="*/ 14 w 594"/>
                <a:gd name="T65" fmla="*/ 204 h 604"/>
                <a:gd name="T66" fmla="*/ 52 w 594"/>
                <a:gd name="T67" fmla="*/ 118 h 604"/>
                <a:gd name="T68" fmla="*/ 117 w 594"/>
                <a:gd name="T69" fmla="*/ 53 h 604"/>
                <a:gd name="T70" fmla="*/ 201 w 594"/>
                <a:gd name="T71" fmla="*/ 13 h 604"/>
                <a:gd name="T72" fmla="*/ 306 w 594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4" h="604">
                  <a:moveTo>
                    <a:pt x="298" y="112"/>
                  </a:moveTo>
                  <a:lnTo>
                    <a:pt x="264" y="114"/>
                  </a:lnTo>
                  <a:lnTo>
                    <a:pt x="233" y="124"/>
                  </a:lnTo>
                  <a:lnTo>
                    <a:pt x="207" y="141"/>
                  </a:lnTo>
                  <a:lnTo>
                    <a:pt x="184" y="162"/>
                  </a:lnTo>
                  <a:lnTo>
                    <a:pt x="165" y="189"/>
                  </a:lnTo>
                  <a:lnTo>
                    <a:pt x="151" y="223"/>
                  </a:lnTo>
                  <a:lnTo>
                    <a:pt x="144" y="261"/>
                  </a:lnTo>
                  <a:lnTo>
                    <a:pt x="142" y="305"/>
                  </a:lnTo>
                  <a:lnTo>
                    <a:pt x="144" y="347"/>
                  </a:lnTo>
                  <a:lnTo>
                    <a:pt x="151" y="383"/>
                  </a:lnTo>
                  <a:lnTo>
                    <a:pt x="165" y="416"/>
                  </a:lnTo>
                  <a:lnTo>
                    <a:pt x="184" y="442"/>
                  </a:lnTo>
                  <a:lnTo>
                    <a:pt x="207" y="465"/>
                  </a:lnTo>
                  <a:lnTo>
                    <a:pt x="233" y="480"/>
                  </a:lnTo>
                  <a:lnTo>
                    <a:pt x="264" y="488"/>
                  </a:lnTo>
                  <a:lnTo>
                    <a:pt x="300" y="492"/>
                  </a:lnTo>
                  <a:lnTo>
                    <a:pt x="337" y="488"/>
                  </a:lnTo>
                  <a:lnTo>
                    <a:pt x="367" y="480"/>
                  </a:lnTo>
                  <a:lnTo>
                    <a:pt x="392" y="465"/>
                  </a:lnTo>
                  <a:lnTo>
                    <a:pt x="415" y="444"/>
                  </a:lnTo>
                  <a:lnTo>
                    <a:pt x="432" y="418"/>
                  </a:lnTo>
                  <a:lnTo>
                    <a:pt x="443" y="383"/>
                  </a:lnTo>
                  <a:lnTo>
                    <a:pt x="451" y="345"/>
                  </a:lnTo>
                  <a:lnTo>
                    <a:pt x="453" y="301"/>
                  </a:lnTo>
                  <a:lnTo>
                    <a:pt x="451" y="257"/>
                  </a:lnTo>
                  <a:lnTo>
                    <a:pt x="443" y="219"/>
                  </a:lnTo>
                  <a:lnTo>
                    <a:pt x="430" y="187"/>
                  </a:lnTo>
                  <a:lnTo>
                    <a:pt x="411" y="160"/>
                  </a:lnTo>
                  <a:lnTo>
                    <a:pt x="390" y="139"/>
                  </a:lnTo>
                  <a:lnTo>
                    <a:pt x="363" y="124"/>
                  </a:lnTo>
                  <a:lnTo>
                    <a:pt x="333" y="114"/>
                  </a:lnTo>
                  <a:lnTo>
                    <a:pt x="298" y="112"/>
                  </a:lnTo>
                  <a:close/>
                  <a:moveTo>
                    <a:pt x="306" y="0"/>
                  </a:moveTo>
                  <a:lnTo>
                    <a:pt x="358" y="4"/>
                  </a:lnTo>
                  <a:lnTo>
                    <a:pt x="405" y="13"/>
                  </a:lnTo>
                  <a:lnTo>
                    <a:pt x="447" y="28"/>
                  </a:lnTo>
                  <a:lnTo>
                    <a:pt x="485" y="51"/>
                  </a:lnTo>
                  <a:lnTo>
                    <a:pt x="518" y="78"/>
                  </a:lnTo>
                  <a:lnTo>
                    <a:pt x="545" y="112"/>
                  </a:lnTo>
                  <a:lnTo>
                    <a:pt x="566" y="152"/>
                  </a:lnTo>
                  <a:lnTo>
                    <a:pt x="581" y="196"/>
                  </a:lnTo>
                  <a:lnTo>
                    <a:pt x="591" y="244"/>
                  </a:lnTo>
                  <a:lnTo>
                    <a:pt x="594" y="297"/>
                  </a:lnTo>
                  <a:lnTo>
                    <a:pt x="591" y="351"/>
                  </a:lnTo>
                  <a:lnTo>
                    <a:pt x="581" y="398"/>
                  </a:lnTo>
                  <a:lnTo>
                    <a:pt x="564" y="444"/>
                  </a:lnTo>
                  <a:lnTo>
                    <a:pt x="543" y="484"/>
                  </a:lnTo>
                  <a:lnTo>
                    <a:pt x="512" y="521"/>
                  </a:lnTo>
                  <a:lnTo>
                    <a:pt x="478" y="551"/>
                  </a:lnTo>
                  <a:lnTo>
                    <a:pt x="438" y="574"/>
                  </a:lnTo>
                  <a:lnTo>
                    <a:pt x="394" y="591"/>
                  </a:lnTo>
                  <a:lnTo>
                    <a:pt x="346" y="601"/>
                  </a:lnTo>
                  <a:lnTo>
                    <a:pt x="293" y="604"/>
                  </a:lnTo>
                  <a:lnTo>
                    <a:pt x="241" y="601"/>
                  </a:lnTo>
                  <a:lnTo>
                    <a:pt x="195" y="591"/>
                  </a:lnTo>
                  <a:lnTo>
                    <a:pt x="151" y="576"/>
                  </a:lnTo>
                  <a:lnTo>
                    <a:pt x="113" y="553"/>
                  </a:lnTo>
                  <a:lnTo>
                    <a:pt x="79" y="524"/>
                  </a:lnTo>
                  <a:lnTo>
                    <a:pt x="52" y="490"/>
                  </a:lnTo>
                  <a:lnTo>
                    <a:pt x="29" y="452"/>
                  </a:lnTo>
                  <a:lnTo>
                    <a:pt x="14" y="408"/>
                  </a:lnTo>
                  <a:lnTo>
                    <a:pt x="4" y="360"/>
                  </a:lnTo>
                  <a:lnTo>
                    <a:pt x="0" y="309"/>
                  </a:lnTo>
                  <a:lnTo>
                    <a:pt x="4" y="254"/>
                  </a:lnTo>
                  <a:lnTo>
                    <a:pt x="14" y="204"/>
                  </a:lnTo>
                  <a:lnTo>
                    <a:pt x="29" y="158"/>
                  </a:lnTo>
                  <a:lnTo>
                    <a:pt x="52" y="118"/>
                  </a:lnTo>
                  <a:lnTo>
                    <a:pt x="81" y="82"/>
                  </a:lnTo>
                  <a:lnTo>
                    <a:pt x="117" y="53"/>
                  </a:lnTo>
                  <a:lnTo>
                    <a:pt x="157" y="30"/>
                  </a:lnTo>
                  <a:lnTo>
                    <a:pt x="201" y="13"/>
                  </a:lnTo>
                  <a:lnTo>
                    <a:pt x="251" y="4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210016" y="1346845"/>
              <a:ext cx="227840" cy="281110"/>
            </a:xfrm>
            <a:custGeom>
              <a:avLst/>
              <a:gdLst>
                <a:gd name="T0" fmla="*/ 347 w 710"/>
                <a:gd name="T1" fmla="*/ 2 h 877"/>
                <a:gd name="T2" fmla="*/ 384 w 710"/>
                <a:gd name="T3" fmla="*/ 12 h 877"/>
                <a:gd name="T4" fmla="*/ 378 w 710"/>
                <a:gd name="T5" fmla="*/ 124 h 877"/>
                <a:gd name="T6" fmla="*/ 319 w 710"/>
                <a:gd name="T7" fmla="*/ 111 h 877"/>
                <a:gd name="T8" fmla="*/ 273 w 710"/>
                <a:gd name="T9" fmla="*/ 122 h 877"/>
                <a:gd name="T10" fmla="*/ 242 w 710"/>
                <a:gd name="T11" fmla="*/ 157 h 877"/>
                <a:gd name="T12" fmla="*/ 233 w 710"/>
                <a:gd name="T13" fmla="*/ 214 h 877"/>
                <a:gd name="T14" fmla="*/ 437 w 710"/>
                <a:gd name="T15" fmla="*/ 286 h 877"/>
                <a:gd name="T16" fmla="*/ 439 w 710"/>
                <a:gd name="T17" fmla="*/ 155 h 877"/>
                <a:gd name="T18" fmla="*/ 573 w 710"/>
                <a:gd name="T19" fmla="*/ 115 h 877"/>
                <a:gd name="T20" fmla="*/ 710 w 710"/>
                <a:gd name="T21" fmla="*/ 286 h 877"/>
                <a:gd name="T22" fmla="*/ 573 w 710"/>
                <a:gd name="T23" fmla="*/ 397 h 877"/>
                <a:gd name="T24" fmla="*/ 575 w 710"/>
                <a:gd name="T25" fmla="*/ 702 h 877"/>
                <a:gd name="T26" fmla="*/ 592 w 710"/>
                <a:gd name="T27" fmla="*/ 744 h 877"/>
                <a:gd name="T28" fmla="*/ 626 w 710"/>
                <a:gd name="T29" fmla="*/ 763 h 877"/>
                <a:gd name="T30" fmla="*/ 659 w 710"/>
                <a:gd name="T31" fmla="*/ 765 h 877"/>
                <a:gd name="T32" fmla="*/ 678 w 710"/>
                <a:gd name="T33" fmla="*/ 761 h 877"/>
                <a:gd name="T34" fmla="*/ 697 w 710"/>
                <a:gd name="T35" fmla="*/ 753 h 877"/>
                <a:gd name="T36" fmla="*/ 710 w 710"/>
                <a:gd name="T37" fmla="*/ 744 h 877"/>
                <a:gd name="T38" fmla="*/ 708 w 710"/>
                <a:gd name="T39" fmla="*/ 858 h 877"/>
                <a:gd name="T40" fmla="*/ 666 w 710"/>
                <a:gd name="T41" fmla="*/ 872 h 877"/>
                <a:gd name="T42" fmla="*/ 609 w 710"/>
                <a:gd name="T43" fmla="*/ 877 h 877"/>
                <a:gd name="T44" fmla="*/ 525 w 710"/>
                <a:gd name="T45" fmla="*/ 862 h 877"/>
                <a:gd name="T46" fmla="*/ 468 w 710"/>
                <a:gd name="T47" fmla="*/ 816 h 877"/>
                <a:gd name="T48" fmla="*/ 441 w 710"/>
                <a:gd name="T49" fmla="*/ 742 h 877"/>
                <a:gd name="T50" fmla="*/ 437 w 710"/>
                <a:gd name="T51" fmla="*/ 397 h 877"/>
                <a:gd name="T52" fmla="*/ 233 w 710"/>
                <a:gd name="T53" fmla="*/ 864 h 877"/>
                <a:gd name="T54" fmla="*/ 95 w 710"/>
                <a:gd name="T55" fmla="*/ 397 h 877"/>
                <a:gd name="T56" fmla="*/ 0 w 710"/>
                <a:gd name="T57" fmla="*/ 286 h 877"/>
                <a:gd name="T58" fmla="*/ 95 w 710"/>
                <a:gd name="T59" fmla="*/ 206 h 877"/>
                <a:gd name="T60" fmla="*/ 107 w 710"/>
                <a:gd name="T61" fmla="*/ 132 h 877"/>
                <a:gd name="T62" fmla="*/ 141 w 710"/>
                <a:gd name="T63" fmla="*/ 71 h 877"/>
                <a:gd name="T64" fmla="*/ 196 w 710"/>
                <a:gd name="T65" fmla="*/ 25 h 877"/>
                <a:gd name="T66" fmla="*/ 265 w 710"/>
                <a:gd name="T67" fmla="*/ 2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877">
                  <a:moveTo>
                    <a:pt x="305" y="0"/>
                  </a:moveTo>
                  <a:lnTo>
                    <a:pt x="347" y="2"/>
                  </a:lnTo>
                  <a:lnTo>
                    <a:pt x="382" y="10"/>
                  </a:lnTo>
                  <a:lnTo>
                    <a:pt x="384" y="12"/>
                  </a:lnTo>
                  <a:lnTo>
                    <a:pt x="384" y="128"/>
                  </a:lnTo>
                  <a:lnTo>
                    <a:pt x="378" y="124"/>
                  </a:lnTo>
                  <a:lnTo>
                    <a:pt x="347" y="115"/>
                  </a:lnTo>
                  <a:lnTo>
                    <a:pt x="319" y="111"/>
                  </a:lnTo>
                  <a:lnTo>
                    <a:pt x="294" y="115"/>
                  </a:lnTo>
                  <a:lnTo>
                    <a:pt x="273" y="122"/>
                  </a:lnTo>
                  <a:lnTo>
                    <a:pt x="256" y="137"/>
                  </a:lnTo>
                  <a:lnTo>
                    <a:pt x="242" y="157"/>
                  </a:lnTo>
                  <a:lnTo>
                    <a:pt x="235" y="183"/>
                  </a:lnTo>
                  <a:lnTo>
                    <a:pt x="233" y="214"/>
                  </a:lnTo>
                  <a:lnTo>
                    <a:pt x="233" y="286"/>
                  </a:lnTo>
                  <a:lnTo>
                    <a:pt x="437" y="286"/>
                  </a:lnTo>
                  <a:lnTo>
                    <a:pt x="437" y="157"/>
                  </a:lnTo>
                  <a:lnTo>
                    <a:pt x="439" y="155"/>
                  </a:lnTo>
                  <a:lnTo>
                    <a:pt x="569" y="116"/>
                  </a:lnTo>
                  <a:lnTo>
                    <a:pt x="573" y="115"/>
                  </a:lnTo>
                  <a:lnTo>
                    <a:pt x="573" y="286"/>
                  </a:lnTo>
                  <a:lnTo>
                    <a:pt x="710" y="286"/>
                  </a:lnTo>
                  <a:lnTo>
                    <a:pt x="710" y="397"/>
                  </a:lnTo>
                  <a:lnTo>
                    <a:pt x="573" y="397"/>
                  </a:lnTo>
                  <a:lnTo>
                    <a:pt x="573" y="670"/>
                  </a:lnTo>
                  <a:lnTo>
                    <a:pt x="575" y="702"/>
                  </a:lnTo>
                  <a:lnTo>
                    <a:pt x="582" y="727"/>
                  </a:lnTo>
                  <a:lnTo>
                    <a:pt x="592" y="744"/>
                  </a:lnTo>
                  <a:lnTo>
                    <a:pt x="607" y="755"/>
                  </a:lnTo>
                  <a:lnTo>
                    <a:pt x="626" y="763"/>
                  </a:lnTo>
                  <a:lnTo>
                    <a:pt x="651" y="765"/>
                  </a:lnTo>
                  <a:lnTo>
                    <a:pt x="659" y="765"/>
                  </a:lnTo>
                  <a:lnTo>
                    <a:pt x="666" y="763"/>
                  </a:lnTo>
                  <a:lnTo>
                    <a:pt x="678" y="761"/>
                  </a:lnTo>
                  <a:lnTo>
                    <a:pt x="687" y="757"/>
                  </a:lnTo>
                  <a:lnTo>
                    <a:pt x="697" y="753"/>
                  </a:lnTo>
                  <a:lnTo>
                    <a:pt x="704" y="748"/>
                  </a:lnTo>
                  <a:lnTo>
                    <a:pt x="710" y="744"/>
                  </a:lnTo>
                  <a:lnTo>
                    <a:pt x="710" y="856"/>
                  </a:lnTo>
                  <a:lnTo>
                    <a:pt x="708" y="858"/>
                  </a:lnTo>
                  <a:lnTo>
                    <a:pt x="693" y="864"/>
                  </a:lnTo>
                  <a:lnTo>
                    <a:pt x="666" y="872"/>
                  </a:lnTo>
                  <a:lnTo>
                    <a:pt x="638" y="876"/>
                  </a:lnTo>
                  <a:lnTo>
                    <a:pt x="609" y="877"/>
                  </a:lnTo>
                  <a:lnTo>
                    <a:pt x="563" y="874"/>
                  </a:lnTo>
                  <a:lnTo>
                    <a:pt x="525" y="862"/>
                  </a:lnTo>
                  <a:lnTo>
                    <a:pt x="492" y="843"/>
                  </a:lnTo>
                  <a:lnTo>
                    <a:pt x="468" y="816"/>
                  </a:lnTo>
                  <a:lnTo>
                    <a:pt x="450" y="784"/>
                  </a:lnTo>
                  <a:lnTo>
                    <a:pt x="441" y="742"/>
                  </a:lnTo>
                  <a:lnTo>
                    <a:pt x="437" y="694"/>
                  </a:lnTo>
                  <a:lnTo>
                    <a:pt x="437" y="397"/>
                  </a:lnTo>
                  <a:lnTo>
                    <a:pt x="233" y="397"/>
                  </a:lnTo>
                  <a:lnTo>
                    <a:pt x="233" y="864"/>
                  </a:lnTo>
                  <a:lnTo>
                    <a:pt x="95" y="864"/>
                  </a:lnTo>
                  <a:lnTo>
                    <a:pt x="95" y="397"/>
                  </a:lnTo>
                  <a:lnTo>
                    <a:pt x="0" y="397"/>
                  </a:lnTo>
                  <a:lnTo>
                    <a:pt x="0" y="286"/>
                  </a:lnTo>
                  <a:lnTo>
                    <a:pt x="95" y="286"/>
                  </a:lnTo>
                  <a:lnTo>
                    <a:pt x="95" y="206"/>
                  </a:lnTo>
                  <a:lnTo>
                    <a:pt x="99" y="168"/>
                  </a:lnTo>
                  <a:lnTo>
                    <a:pt x="107" y="132"/>
                  </a:lnTo>
                  <a:lnTo>
                    <a:pt x="122" y="99"/>
                  </a:lnTo>
                  <a:lnTo>
                    <a:pt x="141" y="71"/>
                  </a:lnTo>
                  <a:lnTo>
                    <a:pt x="166" y="46"/>
                  </a:lnTo>
                  <a:lnTo>
                    <a:pt x="196" y="25"/>
                  </a:lnTo>
                  <a:lnTo>
                    <a:pt x="229" y="12"/>
                  </a:lnTo>
                  <a:lnTo>
                    <a:pt x="265" y="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16178" y="1279456"/>
              <a:ext cx="205377" cy="204093"/>
            </a:xfrm>
            <a:prstGeom prst="rect">
              <a:avLst/>
            </a:prstGeom>
            <a:solidFill>
              <a:srgbClr val="FF4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642734" y="1279456"/>
              <a:ext cx="204735" cy="204093"/>
            </a:xfrm>
            <a:prstGeom prst="rect">
              <a:avLst/>
            </a:prstGeom>
            <a:solidFill>
              <a:srgbClr val="8DC63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416178" y="1505371"/>
              <a:ext cx="205377" cy="204735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642734" y="1505371"/>
              <a:ext cx="204735" cy="204735"/>
            </a:xfrm>
            <a:prstGeom prst="rect">
              <a:avLst/>
            </a:prstGeom>
            <a:solidFill>
              <a:srgbClr val="FFBF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81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52816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184808"/>
          </a:xfrm>
        </p:spPr>
        <p:txBody>
          <a:bodyPr/>
          <a:lstStyle>
            <a:lvl2pPr marL="766105" indent="-152375">
              <a:defRPr/>
            </a:lvl2pPr>
            <a:lvl3pPr marL="1371370" indent="-152375">
              <a:defRPr/>
            </a:lvl3pPr>
            <a:lvl4pPr marL="1985101" indent="-152375">
              <a:defRPr/>
            </a:lvl4pPr>
            <a:lvl5pPr marL="2590366" indent="-152375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95" indent="0">
              <a:buNone/>
              <a:defRPr sz="1600">
                <a:solidFill>
                  <a:schemeClr val="tx1"/>
                </a:solidFill>
              </a:defRPr>
            </a:lvl2pPr>
            <a:lvl3pPr marL="457124" indent="0">
              <a:buNone/>
              <a:defRPr sz="1600">
                <a:solidFill>
                  <a:schemeClr val="tx1"/>
                </a:solidFill>
              </a:defRPr>
            </a:lvl3pPr>
            <a:lvl4pPr marL="689917" indent="0">
              <a:buNone/>
              <a:defRPr sz="1600">
                <a:solidFill>
                  <a:schemeClr val="tx1"/>
                </a:solidFill>
              </a:defRPr>
            </a:lvl4pPr>
            <a:lvl5pPr marL="914246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4" y="6347738"/>
            <a:ext cx="1465007" cy="184670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5/12/2017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0" y="6347739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4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0977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1" hasCustomPrompt="1"/>
          </p:nvPr>
        </p:nvSpPr>
        <p:spPr>
          <a:xfrm>
            <a:off x="703263" y="5721273"/>
            <a:ext cx="10760075" cy="823913"/>
          </a:xfrm>
        </p:spPr>
        <p:txBody>
          <a:bodyPr/>
          <a:lstStyle>
            <a:lvl1pPr>
              <a:defRPr sz="360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http://location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1822807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8772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2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9413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052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623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234950" indent="0">
              <a:buNone/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58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39" y="20548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239" y="1187620"/>
            <a:ext cx="11653523" cy="5379312"/>
          </a:xfrm>
          <a:prstGeom prst="rect">
            <a:avLst/>
          </a:prstGeom>
        </p:spPr>
        <p:txBody>
          <a:bodyPr vert="horz" lIns="137160" tIns="109728" rIns="137160" bIns="109728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9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13" r:id="rId22"/>
    <p:sldLayoutId id="2147483668" r:id="rId23"/>
    <p:sldLayoutId id="2147483709" r:id="rId24"/>
    <p:sldLayoutId id="2147483662" r:id="rId25"/>
    <p:sldLayoutId id="2147483711" r:id="rId26"/>
    <p:sldLayoutId id="2147483664" r:id="rId27"/>
    <p:sldLayoutId id="2147483665" r:id="rId28"/>
    <p:sldLayoutId id="2147483712" r:id="rId29"/>
    <p:sldLayoutId id="2147483666" r:id="rId30"/>
    <p:sldLayoutId id="2147483714" r:id="rId31"/>
    <p:sldLayoutId id="2147483674" r:id="rId32"/>
    <p:sldLayoutId id="2147483671" r:id="rId33"/>
    <p:sldLayoutId id="2147483672" r:id="rId34"/>
    <p:sldLayoutId id="2147483673" r:id="rId35"/>
    <p:sldLayoutId id="2147483675" r:id="rId36"/>
    <p:sldLayoutId id="2147483742" r:id="rId37"/>
    <p:sldLayoutId id="2147483748" r:id="rId38"/>
    <p:sldLayoutId id="2147483749" r:id="rId39"/>
  </p:sldLayoutIdLst>
  <p:transition>
    <p:fade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None/>
        <a:defRPr sz="3733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33357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89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690545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visualstudio.com/es/vs/preview/" TargetMode="Externa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rketplace.visualstudio.com/items?itemName=Xamarin.XamarinUpdater" TargetMode="Externa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Xamarin Live Player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vistazo</a:t>
            </a:r>
            <a:r>
              <a:rPr lang="en-US" dirty="0"/>
              <a:t>!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Javier Suárez</a:t>
            </a:r>
          </a:p>
        </p:txBody>
      </p:sp>
    </p:spTree>
    <p:extLst>
      <p:ext uri="{BB962C8B-B14F-4D97-AF65-F5344CB8AC3E}">
        <p14:creationId xmlns:p14="http://schemas.microsoft.com/office/powerpoint/2010/main" val="19055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Preview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7582" y="1636152"/>
            <a:ext cx="11645179" cy="1508102"/>
          </a:xfrm>
        </p:spPr>
        <p:txBody>
          <a:bodyPr/>
          <a:lstStyle/>
          <a:p>
            <a:pPr marL="0" indent="0"/>
            <a:r>
              <a:rPr lang="en-US" sz="2400" dirty="0">
                <a:latin typeface="Segoe UI (Headings)"/>
              </a:rPr>
              <a:t>Se require la </a:t>
            </a:r>
            <a:r>
              <a:rPr lang="en-US" sz="2400" dirty="0" err="1">
                <a:latin typeface="Segoe UI (Headings)"/>
              </a:rPr>
              <a:t>última</a:t>
            </a:r>
            <a:r>
              <a:rPr lang="en-US" sz="2400" dirty="0">
                <a:latin typeface="Segoe UI (Headings)"/>
              </a:rPr>
              <a:t> version </a:t>
            </a:r>
            <a:r>
              <a:rPr lang="en-US" sz="2400" dirty="0" err="1">
                <a:latin typeface="Segoe UI (Headings)"/>
              </a:rPr>
              <a:t>en</a:t>
            </a:r>
            <a:r>
              <a:rPr lang="en-US" sz="2400" dirty="0">
                <a:latin typeface="Segoe UI (Headings)"/>
              </a:rPr>
              <a:t> Preview de Visual Studio para </a:t>
            </a:r>
            <a:r>
              <a:rPr lang="en-US" sz="2400" dirty="0" err="1">
                <a:latin typeface="Segoe UI (Headings)"/>
              </a:rPr>
              <a:t>MacOS</a:t>
            </a:r>
            <a:r>
              <a:rPr lang="en-US" sz="2400" dirty="0">
                <a:latin typeface="Segoe UI (Headings)"/>
              </a:rPr>
              <a:t> o Windows.</a:t>
            </a:r>
          </a:p>
          <a:p>
            <a:pPr marL="0" indent="0"/>
            <a:r>
              <a:rPr lang="en-US" sz="3600" dirty="0">
                <a:latin typeface="Segoe UI (Headings)"/>
                <a:cs typeface="Segoe UI" panose="020B0502040204020203" pitchFamily="34" charset="0"/>
                <a:hlinkClick r:id="rId2"/>
              </a:rPr>
              <a:t>https://www.visualstudio.com/es/vs/preview/</a:t>
            </a:r>
            <a:endParaRPr lang="en-US" sz="3600" dirty="0">
              <a:latin typeface="Segoe UI (Headings)"/>
              <a:cs typeface="Segoe UI" panose="020B0502040204020203" pitchFamily="34" charset="0"/>
            </a:endParaRPr>
          </a:p>
          <a:p>
            <a:pPr marL="0" indent="0"/>
            <a:endParaRPr lang="en-US" sz="3600" dirty="0">
              <a:latin typeface="Segoe UI (Headings)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(Headings)"/>
              <a:cs typeface="Segoe UI" panose="020B05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42" y="2934023"/>
            <a:ext cx="9686316" cy="379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569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Preview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7582" y="1636151"/>
            <a:ext cx="11645179" cy="2743343"/>
          </a:xfrm>
        </p:spPr>
        <p:txBody>
          <a:bodyPr/>
          <a:lstStyle/>
          <a:p>
            <a:pPr marL="0" indent="0"/>
            <a:r>
              <a:rPr lang="en-US" sz="3600" dirty="0" err="1">
                <a:latin typeface="Segoe UI (Headings)"/>
              </a:rPr>
              <a:t>También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es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necesario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instalar</a:t>
            </a:r>
            <a:r>
              <a:rPr lang="en-US" sz="3600" dirty="0">
                <a:latin typeface="Segoe UI (Headings)"/>
              </a:rPr>
              <a:t> Xamarin Updater para </a:t>
            </a:r>
            <a:r>
              <a:rPr lang="en-US" sz="3600" dirty="0" err="1">
                <a:latin typeface="Segoe UI (Headings)"/>
              </a:rPr>
              <a:t>tener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acceso</a:t>
            </a:r>
            <a:r>
              <a:rPr lang="en-US" sz="3600" dirty="0">
                <a:latin typeface="Segoe UI (Headings)"/>
              </a:rPr>
              <a:t> a </a:t>
            </a:r>
            <a:r>
              <a:rPr lang="en-US" sz="3600" dirty="0" err="1">
                <a:latin typeface="Segoe UI (Headings)"/>
              </a:rPr>
              <a:t>los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ultimos</a:t>
            </a:r>
            <a:r>
              <a:rPr lang="en-US" sz="3600" dirty="0">
                <a:latin typeface="Segoe UI (Headings)"/>
              </a:rPr>
              <a:t> bits </a:t>
            </a:r>
            <a:r>
              <a:rPr lang="en-US" sz="3600" dirty="0" err="1">
                <a:latin typeface="Segoe UI (Headings)"/>
              </a:rPr>
              <a:t>en</a:t>
            </a:r>
            <a:r>
              <a:rPr lang="en-US" sz="3600" dirty="0">
                <a:latin typeface="Segoe UI (Headings)"/>
              </a:rPr>
              <a:t> Preview de Xamarin.</a:t>
            </a:r>
          </a:p>
          <a:p>
            <a:pPr marL="0" indent="0"/>
            <a:r>
              <a:rPr lang="en-US" sz="3600" dirty="0">
                <a:latin typeface="Segoe UI (Headings)"/>
                <a:cs typeface="Segoe UI" panose="020B0502040204020203" pitchFamily="34" charset="0"/>
                <a:hlinkClick r:id="rId2"/>
              </a:rPr>
              <a:t>https://marketplace.visualstudio.com/items?itemName=Xamarin.XamarinUpdater</a:t>
            </a:r>
            <a:endParaRPr lang="en-US" sz="3600" dirty="0">
              <a:latin typeface="Segoe UI (Headings)"/>
              <a:cs typeface="Segoe UI" panose="020B0502040204020203" pitchFamily="34" charset="0"/>
            </a:endParaRPr>
          </a:p>
          <a:p>
            <a:pPr marL="0" indent="0"/>
            <a:endParaRPr lang="en-US" sz="3600" dirty="0">
              <a:latin typeface="Segoe UI (Headings)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(Headings)"/>
              <a:cs typeface="Segoe UI" panose="020B05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16" y="4379494"/>
            <a:ext cx="6774767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192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Cumpliendo</a:t>
            </a:r>
            <a:r>
              <a:rPr lang="en-US" dirty="0"/>
              <a:t> </a:t>
            </a:r>
            <a:r>
              <a:rPr lang="en-US" dirty="0" err="1"/>
              <a:t>requisitos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7582" y="1636152"/>
            <a:ext cx="11645179" cy="4930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(Headings)"/>
              </a:rPr>
              <a:t>Tanto</a:t>
            </a:r>
            <a:r>
              <a:rPr lang="en-US" sz="3600" dirty="0">
                <a:latin typeface="Segoe UI (Headings)"/>
              </a:rPr>
              <a:t> el </a:t>
            </a:r>
            <a:r>
              <a:rPr lang="en-US" sz="3600" dirty="0" err="1">
                <a:latin typeface="Segoe UI (Headings)"/>
              </a:rPr>
              <a:t>equipo</a:t>
            </a:r>
            <a:r>
              <a:rPr lang="en-US" sz="3600" dirty="0">
                <a:latin typeface="Segoe UI (Headings)"/>
              </a:rPr>
              <a:t> de </a:t>
            </a:r>
            <a:r>
              <a:rPr lang="en-US" sz="3600" dirty="0" err="1">
                <a:latin typeface="Segoe UI (Headings)"/>
              </a:rPr>
              <a:t>desarrollo</a:t>
            </a:r>
            <a:r>
              <a:rPr lang="en-US" sz="3600" dirty="0">
                <a:latin typeface="Segoe UI (Headings)"/>
              </a:rPr>
              <a:t> con Visual Studio </a:t>
            </a:r>
            <a:r>
              <a:rPr lang="en-US" sz="3600" dirty="0" err="1">
                <a:latin typeface="Segoe UI (Headings)"/>
              </a:rPr>
              <a:t>como</a:t>
            </a:r>
            <a:r>
              <a:rPr lang="en-US" sz="3600" dirty="0">
                <a:latin typeface="Segoe UI (Headings)"/>
              </a:rPr>
              <a:t> el </a:t>
            </a:r>
            <a:r>
              <a:rPr lang="en-US" sz="3600" dirty="0" err="1">
                <a:latin typeface="Segoe UI (Headings)"/>
              </a:rPr>
              <a:t>dispositivo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deben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estar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conectados</a:t>
            </a:r>
            <a:r>
              <a:rPr lang="en-US" sz="3600" dirty="0">
                <a:latin typeface="Segoe UI (Headings)"/>
              </a:rPr>
              <a:t> a la </a:t>
            </a:r>
            <a:r>
              <a:rPr lang="en-US" sz="3600" dirty="0" err="1">
                <a:latin typeface="Segoe UI (Headings)"/>
              </a:rPr>
              <a:t>misma</a:t>
            </a:r>
            <a:r>
              <a:rPr lang="en-US" sz="3600" dirty="0">
                <a:latin typeface="Segoe UI (Headings)"/>
              </a:rPr>
              <a:t> red </a:t>
            </a:r>
            <a:r>
              <a:rPr lang="en-US" sz="3600" dirty="0" err="1">
                <a:latin typeface="Segoe UI (Headings)"/>
              </a:rPr>
              <a:t>WiFi</a:t>
            </a:r>
            <a:r>
              <a:rPr lang="en-US" sz="3600" dirty="0">
                <a:latin typeface="Segoe UI (Headings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(Headings)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(Headings)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453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Emparejando</a:t>
            </a:r>
            <a:r>
              <a:rPr lang="en-US" dirty="0"/>
              <a:t> un </a:t>
            </a:r>
            <a:r>
              <a:rPr lang="en-US" dirty="0" err="1"/>
              <a:t>dispositivo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69239" y="1187620"/>
            <a:ext cx="11645179" cy="929938"/>
          </a:xfrm>
        </p:spPr>
        <p:txBody>
          <a:bodyPr/>
          <a:lstStyle/>
          <a:p>
            <a:pPr marL="0" indent="0"/>
            <a:r>
              <a:rPr lang="en-US" sz="2800" dirty="0" err="1">
                <a:latin typeface="Segoe UI (Headings)"/>
                <a:cs typeface="Segoe UI" panose="020B0502040204020203" pitchFamily="34" charset="0"/>
              </a:rPr>
              <a:t>Desde</a:t>
            </a:r>
            <a:r>
              <a:rPr lang="en-US" sz="2800" dirty="0">
                <a:latin typeface="Segoe UI (Headings)"/>
                <a:cs typeface="Segoe UI" panose="020B0502040204020203" pitchFamily="34" charset="0"/>
              </a:rPr>
              <a:t> el menu de </a:t>
            </a:r>
            <a:r>
              <a:rPr lang="en-US" sz="2800" dirty="0" err="1">
                <a:latin typeface="Segoe UI (Headings)"/>
                <a:cs typeface="Segoe UI" panose="020B0502040204020203" pitchFamily="34" charset="0"/>
              </a:rPr>
              <a:t>Herramientas</a:t>
            </a:r>
            <a:r>
              <a:rPr lang="en-US" sz="2800" dirty="0">
                <a:latin typeface="Segoe UI (Headings)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 (Headings)"/>
                <a:cs typeface="Segoe UI" panose="020B0502040204020203" pitchFamily="34" charset="0"/>
              </a:rPr>
              <a:t>encontraremos</a:t>
            </a:r>
            <a:r>
              <a:rPr lang="en-US" sz="2800" dirty="0">
                <a:latin typeface="Segoe UI (Headings)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 (Headings)"/>
                <a:cs typeface="Segoe UI" panose="020B0502040204020203" pitchFamily="34" charset="0"/>
              </a:rPr>
              <a:t>Xamarin Live Player &gt; Manage Devices</a:t>
            </a:r>
            <a:r>
              <a:rPr lang="en-US" sz="2800" dirty="0">
                <a:latin typeface="Segoe UI (Headings)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(Headings)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34" y="2318013"/>
            <a:ext cx="7277731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695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Probamos</a:t>
            </a:r>
            <a:r>
              <a:rPr lang="en-US" dirty="0"/>
              <a:t> Xamarin Live Player</a:t>
            </a:r>
          </a:p>
        </p:txBody>
      </p:sp>
    </p:spTree>
    <p:extLst>
      <p:ext uri="{BB962C8B-B14F-4D97-AF65-F5344CB8AC3E}">
        <p14:creationId xmlns:p14="http://schemas.microsoft.com/office/powerpoint/2010/main" val="1928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Limitaciones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7582" y="1636152"/>
            <a:ext cx="11645179" cy="4930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Segoe UI (Headings)"/>
              </a:rPr>
              <a:t>Xamarin Live Player </a:t>
            </a:r>
            <a:r>
              <a:rPr lang="en-US" sz="3600" dirty="0" err="1">
                <a:latin typeface="Segoe UI (Headings)"/>
              </a:rPr>
              <a:t>funciona</a:t>
            </a:r>
            <a:r>
              <a:rPr lang="en-US" sz="3600" dirty="0">
                <a:latin typeface="Segoe UI (Headings)"/>
              </a:rPr>
              <a:t> con Forms y Native </a:t>
            </a:r>
            <a:r>
              <a:rPr lang="en-US" sz="3600" dirty="0" err="1">
                <a:latin typeface="Segoe UI (Headings)"/>
              </a:rPr>
              <a:t>pero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aún</a:t>
            </a:r>
            <a:r>
              <a:rPr lang="en-US" sz="3600" dirty="0">
                <a:latin typeface="Segoe UI (Headings)"/>
              </a:rPr>
              <a:t> no hay Soporte a </a:t>
            </a:r>
            <a:r>
              <a:rPr lang="en-US" sz="3600" dirty="0" err="1">
                <a:latin typeface="Segoe UI (Headings)"/>
              </a:rPr>
              <a:t>archivos</a:t>
            </a:r>
            <a:r>
              <a:rPr lang="en-US" sz="3600" dirty="0">
                <a:latin typeface="Segoe UI (Headings)"/>
              </a:rPr>
              <a:t> AXML.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(Headings)"/>
              </a:rPr>
              <a:t>Archivos</a:t>
            </a:r>
            <a:r>
              <a:rPr lang="en-US" sz="3600" dirty="0">
                <a:latin typeface="Segoe UI (Headings)"/>
              </a:rPr>
              <a:t> XIB no </a:t>
            </a:r>
            <a:r>
              <a:rPr lang="en-US" sz="3600" dirty="0" err="1">
                <a:latin typeface="Segoe UI (Headings)"/>
              </a:rPr>
              <a:t>soportados</a:t>
            </a:r>
            <a:r>
              <a:rPr lang="en-US" sz="3600" dirty="0">
                <a:latin typeface="Segoe UI (Headings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Segoe UI (Headings)"/>
              </a:rPr>
              <a:t>Soporte a </a:t>
            </a:r>
            <a:r>
              <a:rPr lang="en-US" sz="3600" dirty="0" err="1">
                <a:latin typeface="Segoe UI (Headings)"/>
              </a:rPr>
              <a:t>reflexión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limitado</a:t>
            </a:r>
            <a:r>
              <a:rPr lang="en-US" sz="3600" dirty="0">
                <a:latin typeface="Segoe UI (Headings)"/>
              </a:rPr>
              <a:t>. </a:t>
            </a:r>
            <a:r>
              <a:rPr lang="en-US" sz="3600" dirty="0" err="1">
                <a:latin typeface="Segoe UI (Headings)"/>
              </a:rPr>
              <a:t>Esto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puede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afectar</a:t>
            </a:r>
            <a:r>
              <a:rPr lang="en-US" sz="3600" dirty="0">
                <a:latin typeface="Segoe UI (Headings)"/>
              </a:rPr>
              <a:t> a </a:t>
            </a:r>
            <a:r>
              <a:rPr lang="en-US" sz="3600" dirty="0" err="1">
                <a:latin typeface="Segoe UI (Headings)"/>
              </a:rPr>
              <a:t>ciertos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paquetes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como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por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ejemplo</a:t>
            </a:r>
            <a:r>
              <a:rPr lang="en-US" sz="3600" dirty="0">
                <a:latin typeface="Segoe UI (Headings)"/>
              </a:rPr>
              <a:t> SQLite.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(Headings)"/>
              </a:rPr>
              <a:t>Algunas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características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propias</a:t>
            </a:r>
            <a:r>
              <a:rPr lang="en-US" sz="3600" dirty="0">
                <a:latin typeface="Segoe UI (Headings)"/>
              </a:rPr>
              <a:t> del </a:t>
            </a:r>
            <a:r>
              <a:rPr lang="en-US" sz="3600" dirty="0" err="1">
                <a:latin typeface="Segoe UI (Headings)"/>
              </a:rPr>
              <a:t>dispositivo</a:t>
            </a:r>
            <a:r>
              <a:rPr lang="en-US" sz="3600" dirty="0">
                <a:latin typeface="Segoe UI (Headings)"/>
              </a:rPr>
              <a:t> no </a:t>
            </a:r>
            <a:r>
              <a:rPr lang="en-US" sz="3600" dirty="0" err="1">
                <a:latin typeface="Segoe UI (Headings)"/>
              </a:rPr>
              <a:t>funcionarán</a:t>
            </a:r>
            <a:r>
              <a:rPr lang="en-US" sz="3600" dirty="0">
                <a:latin typeface="Segoe UI (Headings)"/>
              </a:rPr>
              <a:t> (</a:t>
            </a:r>
            <a:r>
              <a:rPr lang="en-US" sz="3600" dirty="0" err="1">
                <a:latin typeface="Segoe UI (Headings)"/>
              </a:rPr>
              <a:t>si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algunas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muy</a:t>
            </a:r>
            <a:r>
              <a:rPr lang="en-US" sz="3600" dirty="0">
                <a:latin typeface="Segoe UI (Headings)"/>
              </a:rPr>
              <a:t> communes </a:t>
            </a:r>
            <a:r>
              <a:rPr lang="en-US" sz="3600" dirty="0" err="1">
                <a:latin typeface="Segoe UI (Headings)"/>
              </a:rPr>
              <a:t>como</a:t>
            </a:r>
            <a:r>
              <a:rPr lang="en-US" sz="3600" dirty="0">
                <a:latin typeface="Segoe UI (Headings)"/>
              </a:rPr>
              <a:t> el la </a:t>
            </a:r>
            <a:r>
              <a:rPr lang="en-US" sz="3600" dirty="0" err="1">
                <a:latin typeface="Segoe UI (Headings)"/>
              </a:rPr>
              <a:t>cámara</a:t>
            </a:r>
            <a:r>
              <a:rPr lang="en-US" sz="3600" dirty="0">
                <a:latin typeface="Segoe UI (Headings)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(Headings)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(Headings)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310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Ya</a:t>
            </a:r>
            <a:r>
              <a:rPr lang="en-US" dirty="0"/>
              <a:t> no </a:t>
            </a:r>
            <a:r>
              <a:rPr lang="en-US" dirty="0" err="1"/>
              <a:t>necesito</a:t>
            </a:r>
            <a:r>
              <a:rPr lang="en-US" dirty="0"/>
              <a:t> MAC?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8" y="1303803"/>
            <a:ext cx="11591024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5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Ya</a:t>
            </a:r>
            <a:r>
              <a:rPr lang="en-US" dirty="0"/>
              <a:t> no </a:t>
            </a:r>
            <a:r>
              <a:rPr lang="en-US" dirty="0" err="1"/>
              <a:t>necesito</a:t>
            </a:r>
            <a:r>
              <a:rPr lang="en-US" dirty="0"/>
              <a:t> MAC?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7582" y="1636152"/>
            <a:ext cx="11645179" cy="4930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Segoe UI (Headings)"/>
              </a:rPr>
              <a:t>Xamarin Live Player </a:t>
            </a:r>
            <a:r>
              <a:rPr lang="en-US" sz="3600" dirty="0" err="1">
                <a:latin typeface="Segoe UI (Headings)"/>
              </a:rPr>
              <a:t>permite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probar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rapidamente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aplicaciones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en</a:t>
            </a:r>
            <a:r>
              <a:rPr lang="en-US" sz="3600" dirty="0">
                <a:latin typeface="Segoe UI (Headings)"/>
              </a:rPr>
              <a:t> iOS </a:t>
            </a:r>
            <a:r>
              <a:rPr lang="en-US" sz="3600" b="1" dirty="0">
                <a:latin typeface="Segoe UI (Headings)"/>
              </a:rPr>
              <a:t>sin </a:t>
            </a:r>
            <a:r>
              <a:rPr lang="en-US" sz="3600" b="1" dirty="0" err="1">
                <a:latin typeface="Segoe UI (Headings)"/>
              </a:rPr>
              <a:t>requerir</a:t>
            </a:r>
            <a:r>
              <a:rPr lang="en-US" sz="3600" b="1" dirty="0">
                <a:latin typeface="Segoe UI (Headings)"/>
              </a:rPr>
              <a:t> un Mac</a:t>
            </a:r>
            <a:r>
              <a:rPr lang="en-US" sz="3600" dirty="0">
                <a:latin typeface="Segoe UI (Headings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(Headings)"/>
              </a:rPr>
              <a:t>Sigue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siendo</a:t>
            </a:r>
            <a:r>
              <a:rPr lang="en-US" sz="3600" dirty="0">
                <a:latin typeface="Segoe UI (Headings)"/>
              </a:rPr>
              <a:t> recommendable </a:t>
            </a:r>
            <a:r>
              <a:rPr lang="en-US" sz="3600" dirty="0" err="1">
                <a:latin typeface="Segoe UI (Headings)"/>
              </a:rPr>
              <a:t>compilar</a:t>
            </a:r>
            <a:r>
              <a:rPr lang="en-US" sz="3600" dirty="0">
                <a:latin typeface="Segoe UI (Headings)"/>
              </a:rPr>
              <a:t> y </a:t>
            </a:r>
            <a:r>
              <a:rPr lang="en-US" sz="3600" dirty="0" err="1">
                <a:latin typeface="Segoe UI (Headings)"/>
              </a:rPr>
              <a:t>desplegar</a:t>
            </a:r>
            <a:r>
              <a:rPr lang="en-US" sz="3600" dirty="0">
                <a:latin typeface="Segoe UI (Headings)"/>
              </a:rPr>
              <a:t> la </a:t>
            </a:r>
            <a:r>
              <a:rPr lang="en-US" sz="3600" dirty="0" err="1">
                <a:latin typeface="Segoe UI (Headings)"/>
              </a:rPr>
              <a:t>aplicación</a:t>
            </a:r>
            <a:r>
              <a:rPr lang="en-US" sz="3600" dirty="0">
                <a:latin typeface="Segoe UI (Headings)"/>
              </a:rPr>
              <a:t> para </a:t>
            </a:r>
            <a:r>
              <a:rPr lang="en-US" sz="3600" dirty="0" err="1">
                <a:latin typeface="Segoe UI (Headings)"/>
              </a:rPr>
              <a:t>realizar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pruebas</a:t>
            </a:r>
            <a:r>
              <a:rPr lang="en-US" sz="3600" dirty="0">
                <a:latin typeface="Segoe UI (Headings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(Headings)"/>
              </a:rPr>
              <a:t>Es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necesario</a:t>
            </a:r>
            <a:r>
              <a:rPr lang="en-US" sz="3600" dirty="0">
                <a:latin typeface="Segoe UI (Headings)"/>
              </a:rPr>
              <a:t> el Mac para el </a:t>
            </a:r>
            <a:r>
              <a:rPr lang="en-US" sz="3600" dirty="0" err="1">
                <a:latin typeface="Segoe UI (Headings)"/>
              </a:rPr>
              <a:t>acceso</a:t>
            </a:r>
            <a:r>
              <a:rPr lang="en-US" sz="3600" dirty="0">
                <a:latin typeface="Segoe UI (Headings)"/>
              </a:rPr>
              <a:t> a </a:t>
            </a:r>
            <a:r>
              <a:rPr lang="en-US" sz="3600" dirty="0" err="1">
                <a:latin typeface="Segoe UI (Headings)"/>
              </a:rPr>
              <a:t>otras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herramientas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como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diseñadores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visuales</a:t>
            </a:r>
            <a:r>
              <a:rPr lang="en-US" sz="3600" dirty="0">
                <a:latin typeface="Segoe UI (Headings)"/>
              </a:rPr>
              <a:t> de Storyboards, o </a:t>
            </a:r>
            <a:r>
              <a:rPr lang="en-US" sz="3600" dirty="0" err="1">
                <a:latin typeface="Segoe UI (Headings)"/>
              </a:rPr>
              <a:t>bien</a:t>
            </a:r>
            <a:r>
              <a:rPr lang="en-US" sz="3600" dirty="0">
                <a:latin typeface="Segoe UI (Headings)"/>
              </a:rPr>
              <a:t>, para </a:t>
            </a:r>
            <a:r>
              <a:rPr lang="en-US" sz="3600" dirty="0" err="1">
                <a:latin typeface="Segoe UI (Headings)"/>
              </a:rPr>
              <a:t>crear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paquetes</a:t>
            </a:r>
            <a:r>
              <a:rPr lang="en-US" sz="3600" dirty="0">
                <a:latin typeface="Segoe UI (Headings)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(Headings)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(Headings)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0931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5"/>
            <a:ext cx="11531542" cy="5170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Preguntas y respuestas.</a:t>
            </a:r>
            <a:endParaRPr lang="ru-RU" sz="3200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78" y="1435385"/>
            <a:ext cx="11459569" cy="841652"/>
          </a:xfrm>
        </p:spPr>
        <p:txBody>
          <a:bodyPr/>
          <a:lstStyle/>
          <a:p>
            <a:r>
              <a:rPr lang="en-US" sz="3733" dirty="0"/>
              <a:t>¿</a:t>
            </a:r>
            <a:r>
              <a:rPr lang="en-US" sz="3733" dirty="0" err="1"/>
              <a:t>Dudas</a:t>
            </a:r>
            <a:r>
              <a:rPr lang="en-US" sz="3733" dirty="0"/>
              <a:t>?</a:t>
            </a:r>
            <a:endParaRPr lang="ru-RU" sz="3733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4" y="2085041"/>
            <a:ext cx="11260075" cy="3071906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1"/>
                </a:solidFill>
                <a:latin typeface="Aller" pitchFamily="2" charset="0"/>
              </a:rPr>
              <a:t>P</a:t>
            </a:r>
            <a:r>
              <a:rPr lang="en-US" sz="11731" dirty="0">
                <a:solidFill>
                  <a:schemeClr val="accent1"/>
                </a:solidFill>
                <a:latin typeface="Aller" pitchFamily="2" charset="0"/>
              </a:rPr>
              <a:t>&amp;</a:t>
            </a:r>
            <a:r>
              <a:rPr lang="en-US" sz="22129" dirty="0">
                <a:solidFill>
                  <a:schemeClr val="accent1"/>
                </a:solidFill>
                <a:latin typeface="Aller" pitchFamily="2" charset="0"/>
              </a:rPr>
              <a:t>R</a:t>
            </a:r>
            <a:endParaRPr lang="ru-RU" sz="2212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arranque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319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Cargar</a:t>
            </a:r>
            <a:r>
              <a:rPr lang="en-US" dirty="0"/>
              <a:t> la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6152"/>
            <a:ext cx="11645180" cy="4930336"/>
          </a:xfrm>
        </p:spPr>
        <p:txBody>
          <a:bodyPr/>
          <a:lstStyle/>
          <a:p>
            <a:pPr marL="0" indent="0"/>
            <a:r>
              <a:rPr lang="en-US" sz="3600" dirty="0"/>
              <a:t>Para </a:t>
            </a:r>
            <a:r>
              <a:rPr lang="en-US" sz="3600" dirty="0" err="1"/>
              <a:t>desplegar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solución</a:t>
            </a:r>
            <a:r>
              <a:rPr lang="en-US" sz="3600" dirty="0"/>
              <a:t> </a:t>
            </a:r>
            <a:r>
              <a:rPr lang="en-US" sz="3600" dirty="0" err="1"/>
              <a:t>móvil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un </a:t>
            </a:r>
            <a:r>
              <a:rPr lang="en-US" sz="3600" dirty="0" err="1"/>
              <a:t>dispositivo</a:t>
            </a:r>
            <a:r>
              <a:rPr lang="en-US" sz="3600" dirty="0"/>
              <a:t> </a:t>
            </a:r>
            <a:r>
              <a:rPr lang="en-US" sz="3600" dirty="0" err="1"/>
              <a:t>necesitamos</a:t>
            </a:r>
            <a:r>
              <a:rPr lang="en-US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b="1" dirty="0"/>
              <a:t>IOS</a:t>
            </a:r>
            <a:r>
              <a:rPr lang="en-US" sz="3600" dirty="0"/>
              <a:t> </a:t>
            </a:r>
            <a:r>
              <a:rPr lang="en-US" sz="3600" dirty="0" err="1"/>
              <a:t>necesitamos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conexión</a:t>
            </a:r>
            <a:r>
              <a:rPr lang="en-US" sz="3600" dirty="0"/>
              <a:t> con Mac Host para </a:t>
            </a:r>
            <a:r>
              <a:rPr lang="en-US" sz="3600" dirty="0" err="1"/>
              <a:t>compilar</a:t>
            </a:r>
            <a:r>
              <a:rPr lang="en-US" sz="3600" dirty="0"/>
              <a:t> y </a:t>
            </a:r>
            <a:r>
              <a:rPr lang="en-US" sz="3600" dirty="0" err="1"/>
              <a:t>desplegar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el </a:t>
            </a:r>
            <a:r>
              <a:rPr lang="en-US" sz="3600" dirty="0" err="1"/>
              <a:t>dispositivo</a:t>
            </a:r>
            <a:r>
              <a:rPr lang="en-US" sz="3600" dirty="0"/>
              <a:t> o </a:t>
            </a:r>
            <a:r>
              <a:rPr lang="en-US" sz="3600" dirty="0" err="1"/>
              <a:t>en</a:t>
            </a:r>
            <a:r>
              <a:rPr lang="en-US" sz="3600" dirty="0"/>
              <a:t> el </a:t>
            </a:r>
            <a:r>
              <a:rPr lang="en-US" sz="3600" dirty="0" err="1"/>
              <a:t>simulador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Android</a:t>
            </a:r>
            <a:r>
              <a:rPr lang="en-US" sz="3600" dirty="0"/>
              <a:t> require </a:t>
            </a:r>
            <a:r>
              <a:rPr lang="en-US" sz="3600" dirty="0" err="1"/>
              <a:t>varios</a:t>
            </a:r>
            <a:r>
              <a:rPr lang="en-US" sz="3600" dirty="0"/>
              <a:t> SDKs </a:t>
            </a:r>
            <a:r>
              <a:rPr lang="en-US" sz="3600" dirty="0" err="1"/>
              <a:t>instalados</a:t>
            </a:r>
            <a:r>
              <a:rPr lang="en-US" sz="3600" dirty="0"/>
              <a:t>. </a:t>
            </a:r>
            <a:r>
              <a:rPr lang="en-US" sz="3600" dirty="0" err="1"/>
              <a:t>Además</a:t>
            </a:r>
            <a:r>
              <a:rPr lang="en-US" sz="3600" dirty="0"/>
              <a:t> hay que </a:t>
            </a:r>
            <a:r>
              <a:rPr lang="en-US" sz="3600" dirty="0" err="1"/>
              <a:t>tener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mente</a:t>
            </a:r>
            <a:r>
              <a:rPr lang="en-US" sz="3600" dirty="0"/>
              <a:t> </a:t>
            </a:r>
            <a:r>
              <a:rPr lang="en-US" sz="3600" dirty="0" err="1"/>
              <a:t>emuladores</a:t>
            </a:r>
            <a:r>
              <a:rPr lang="en-US" sz="3600" dirty="0"/>
              <a:t> x86 </a:t>
            </a:r>
            <a:r>
              <a:rPr lang="en-US" sz="3600" dirty="0" err="1"/>
              <a:t>ya</a:t>
            </a:r>
            <a:r>
              <a:rPr lang="en-US" sz="3600" dirty="0"/>
              <a:t> que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otros</a:t>
            </a:r>
            <a:r>
              <a:rPr lang="en-US" sz="3600" dirty="0"/>
              <a:t> </a:t>
            </a:r>
            <a:r>
              <a:rPr lang="en-US" sz="3600" dirty="0" err="1"/>
              <a:t>casos</a:t>
            </a:r>
            <a:r>
              <a:rPr lang="en-US" sz="3600" dirty="0"/>
              <a:t> </a:t>
            </a:r>
            <a:r>
              <a:rPr lang="en-US" sz="3600" dirty="0" err="1"/>
              <a:t>los</a:t>
            </a:r>
            <a:r>
              <a:rPr lang="en-US" sz="3600" dirty="0"/>
              <a:t> </a:t>
            </a:r>
            <a:r>
              <a:rPr lang="en-US" sz="3600" dirty="0" err="1"/>
              <a:t>tiempos</a:t>
            </a:r>
            <a:r>
              <a:rPr lang="en-US" sz="3600" dirty="0"/>
              <a:t> de </a:t>
            </a:r>
            <a:r>
              <a:rPr lang="en-US" sz="3600" dirty="0" err="1"/>
              <a:t>espera</a:t>
            </a:r>
            <a:r>
              <a:rPr lang="en-US" sz="3600" dirty="0"/>
              <a:t> se </a:t>
            </a:r>
            <a:r>
              <a:rPr lang="en-US" sz="3600" dirty="0" err="1"/>
              <a:t>incrementan</a:t>
            </a:r>
            <a:r>
              <a:rPr lang="en-US" sz="36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3201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Xamarin Live Player</a:t>
            </a:r>
          </a:p>
        </p:txBody>
      </p:sp>
    </p:spTree>
    <p:extLst>
      <p:ext uri="{BB962C8B-B14F-4D97-AF65-F5344CB8AC3E}">
        <p14:creationId xmlns:p14="http://schemas.microsoft.com/office/powerpoint/2010/main" val="36929926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/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sz="4705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Live Player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7583" y="1636152"/>
            <a:ext cx="4610260" cy="4930336"/>
          </a:xfrm>
        </p:spPr>
        <p:txBody>
          <a:bodyPr/>
          <a:lstStyle/>
          <a:p>
            <a:pPr marL="0" indent="0"/>
            <a:r>
              <a:rPr lang="en-US" sz="3600" dirty="0">
                <a:latin typeface="+mj-lt"/>
              </a:rPr>
              <a:t>Xamarin Live Player </a:t>
            </a:r>
            <a:r>
              <a:rPr lang="en-US" sz="3600" dirty="0" err="1">
                <a:latin typeface="+mj-lt"/>
              </a:rPr>
              <a:t>tiene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como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objetivo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permitir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correr</a:t>
            </a:r>
            <a:r>
              <a:rPr lang="en-US" sz="3600" dirty="0">
                <a:latin typeface="+mj-lt"/>
              </a:rPr>
              <a:t> Apps </a:t>
            </a:r>
            <a:r>
              <a:rPr lang="en-US" sz="3600" dirty="0" err="1">
                <a:latin typeface="+mj-lt"/>
              </a:rPr>
              <a:t>Xamarin.iOS</a:t>
            </a:r>
            <a:r>
              <a:rPr lang="en-US" sz="3600" dirty="0">
                <a:latin typeface="+mj-lt"/>
              </a:rPr>
              <a:t> y </a:t>
            </a:r>
            <a:r>
              <a:rPr lang="en-US" sz="3600" dirty="0" err="1">
                <a:latin typeface="+mj-lt"/>
              </a:rPr>
              <a:t>Xamarin.Android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directamente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en</a:t>
            </a:r>
            <a:r>
              <a:rPr lang="en-US" sz="3600" dirty="0">
                <a:latin typeface="+mj-lt"/>
              </a:rPr>
              <a:t> el </a:t>
            </a:r>
            <a:r>
              <a:rPr lang="en-US" sz="3600" dirty="0" err="1">
                <a:latin typeface="+mj-lt"/>
              </a:rPr>
              <a:t>dispositivo</a:t>
            </a:r>
            <a:r>
              <a:rPr lang="en-US" sz="3600" dirty="0">
                <a:latin typeface="+mj-lt"/>
              </a:rPr>
              <a:t> con </a:t>
            </a:r>
            <a:r>
              <a:rPr lang="en-US" sz="3600" dirty="0" err="1">
                <a:latin typeface="+mj-lt"/>
              </a:rPr>
              <a:t>una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configuración</a:t>
            </a:r>
            <a:r>
              <a:rPr lang="en-US" sz="3600" dirty="0">
                <a:latin typeface="+mj-lt"/>
              </a:rPr>
              <a:t> y </a:t>
            </a:r>
            <a:r>
              <a:rPr lang="en-US" sz="3600" dirty="0" err="1">
                <a:latin typeface="+mj-lt"/>
              </a:rPr>
              <a:t>requisitos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mínimos</a:t>
            </a:r>
            <a:r>
              <a:rPr lang="en-US" sz="3600" dirty="0">
                <a:latin typeface="+mj-lt"/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42" y="1634278"/>
            <a:ext cx="7034920" cy="38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624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Live Player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7582" y="1636152"/>
            <a:ext cx="11645179" cy="4930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Segoe UI (Headings)"/>
              </a:rPr>
              <a:t>Se </a:t>
            </a:r>
            <a:r>
              <a:rPr lang="en-US" sz="3600" dirty="0" err="1">
                <a:latin typeface="Segoe UI (Headings)"/>
              </a:rPr>
              <a:t>puede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utilizar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desde</a:t>
            </a:r>
            <a:r>
              <a:rPr lang="en-US" sz="3600" dirty="0">
                <a:latin typeface="Segoe UI (Headings)"/>
              </a:rPr>
              <a:t> Visual Studio </a:t>
            </a:r>
            <a:r>
              <a:rPr lang="en-US" sz="3600" dirty="0" err="1">
                <a:latin typeface="Segoe UI (Headings)"/>
              </a:rPr>
              <a:t>tanto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desde</a:t>
            </a:r>
            <a:r>
              <a:rPr lang="en-US" sz="3600" dirty="0">
                <a:latin typeface="Segoe UI (Headings)"/>
              </a:rPr>
              <a:t> Windows (</a:t>
            </a:r>
            <a:r>
              <a:rPr lang="en-US" sz="3600" dirty="0" err="1">
                <a:latin typeface="Segoe UI (Headings)"/>
              </a:rPr>
              <a:t>si</a:t>
            </a:r>
            <a:r>
              <a:rPr lang="en-US" sz="3600" dirty="0">
                <a:latin typeface="Segoe UI (Headings)"/>
              </a:rPr>
              <a:t>, iOS </a:t>
            </a:r>
            <a:r>
              <a:rPr lang="en-US" sz="3600" dirty="0" err="1">
                <a:latin typeface="Segoe UI (Headings)"/>
              </a:rPr>
              <a:t>también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desde</a:t>
            </a:r>
            <a:r>
              <a:rPr lang="en-US" sz="3600" dirty="0">
                <a:latin typeface="Segoe UI (Headings)"/>
              </a:rPr>
              <a:t> Windows) </a:t>
            </a:r>
            <a:r>
              <a:rPr lang="en-US" sz="3600" dirty="0" err="1">
                <a:latin typeface="Segoe UI (Headings)"/>
              </a:rPr>
              <a:t>como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desde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MacOS</a:t>
            </a:r>
            <a:r>
              <a:rPr lang="en-US" sz="3600" dirty="0">
                <a:latin typeface="Segoe UI (Headings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(Headings)"/>
                <a:cs typeface="Segoe UI" panose="020B0502040204020203" pitchFamily="34" charset="0"/>
              </a:rPr>
              <a:t>Permite</a:t>
            </a:r>
            <a:r>
              <a:rPr lang="en-US" sz="3600" dirty="0">
                <a:latin typeface="Segoe UI (Headings)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 (Headings)"/>
                <a:cs typeface="Segoe UI" panose="020B0502040204020203" pitchFamily="34" charset="0"/>
              </a:rPr>
              <a:t>ejecutar</a:t>
            </a:r>
            <a:r>
              <a:rPr lang="en-US" sz="3600" dirty="0">
                <a:latin typeface="Segoe UI (Headings)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 (Headings)"/>
                <a:cs typeface="Segoe UI" panose="020B0502040204020203" pitchFamily="34" charset="0"/>
              </a:rPr>
              <a:t>depurar</a:t>
            </a:r>
            <a:r>
              <a:rPr lang="en-US" sz="3600" dirty="0">
                <a:latin typeface="Segoe UI (Headings)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 (Headings)"/>
                <a:cs typeface="Segoe UI" panose="020B0502040204020203" pitchFamily="34" charset="0"/>
              </a:rPr>
              <a:t>aplicaciones</a:t>
            </a:r>
            <a:r>
              <a:rPr lang="en-US" sz="3600" dirty="0">
                <a:latin typeface="Segoe UI (Headings)"/>
                <a:cs typeface="Segoe UI" panose="020B0502040204020203" pitchFamily="34" charset="0"/>
              </a:rPr>
              <a:t> iOS y Android de forma continua </a:t>
            </a:r>
            <a:r>
              <a:rPr lang="en-US" sz="3600" dirty="0" err="1">
                <a:latin typeface="Segoe UI (Headings)"/>
                <a:cs typeface="Segoe UI" panose="020B0502040204020203" pitchFamily="34" charset="0"/>
              </a:rPr>
              <a:t>desde</a:t>
            </a:r>
            <a:r>
              <a:rPr lang="en-US" sz="3600" dirty="0">
                <a:latin typeface="Segoe UI (Headings)"/>
                <a:cs typeface="Segoe UI" panose="020B0502040204020203" pitchFamily="34" charset="0"/>
              </a:rPr>
              <a:t> el 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Segoe UI (Headings)"/>
                <a:cs typeface="Segoe UI" panose="020B0502040204020203" pitchFamily="34" charset="0"/>
              </a:rPr>
              <a:t>Live Mode: </a:t>
            </a:r>
            <a:r>
              <a:rPr lang="en-US" sz="3600" dirty="0" err="1">
                <a:latin typeface="Segoe UI (Headings)"/>
                <a:cs typeface="Segoe UI" panose="020B0502040204020203" pitchFamily="34" charset="0"/>
              </a:rPr>
              <a:t>Recompila</a:t>
            </a:r>
            <a:r>
              <a:rPr lang="en-US" sz="3600" dirty="0">
                <a:latin typeface="Segoe UI (Headings)"/>
                <a:cs typeface="Segoe UI" panose="020B0502040204020203" pitchFamily="34" charset="0"/>
              </a:rPr>
              <a:t> el </a:t>
            </a:r>
            <a:r>
              <a:rPr lang="en-US" sz="3600" dirty="0" err="1">
                <a:latin typeface="Segoe UI (Headings)"/>
                <a:cs typeface="Segoe UI" panose="020B0502040204020203" pitchFamily="34" charset="0"/>
              </a:rPr>
              <a:t>código</a:t>
            </a:r>
            <a:r>
              <a:rPr lang="en-US" sz="3600" dirty="0">
                <a:latin typeface="Segoe UI (Headings)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 (Headings)"/>
                <a:cs typeface="Segoe UI" panose="020B0502040204020203" pitchFamily="34" charset="0"/>
              </a:rPr>
              <a:t>automáticamente</a:t>
            </a:r>
            <a:r>
              <a:rPr lang="en-US" sz="3600" dirty="0">
                <a:latin typeface="Segoe UI (Headings)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 (Headings)"/>
                <a:cs typeface="Segoe UI" panose="020B0502040204020203" pitchFamily="34" charset="0"/>
              </a:rPr>
              <a:t>recarga</a:t>
            </a:r>
            <a:r>
              <a:rPr lang="en-US" sz="3600" dirty="0">
                <a:latin typeface="Segoe UI (Headings)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 (Headings)"/>
                <a:cs typeface="Segoe UI" panose="020B0502040204020203" pitchFamily="34" charset="0"/>
              </a:rPr>
              <a:t>continuamente</a:t>
            </a:r>
            <a:r>
              <a:rPr lang="en-US" sz="3600" dirty="0">
                <a:latin typeface="Segoe UI (Headings)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(Headings)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763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Preparando</a:t>
            </a:r>
            <a:r>
              <a:rPr lang="en-US" dirty="0"/>
              <a:t> el </a:t>
            </a:r>
            <a:r>
              <a:rPr lang="en-US" dirty="0" err="1"/>
              <a:t>entorno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730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Live Player App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7582" y="1636152"/>
            <a:ext cx="11645179" cy="1427890"/>
          </a:xfrm>
        </p:spPr>
        <p:txBody>
          <a:bodyPr/>
          <a:lstStyle/>
          <a:p>
            <a:pPr marL="0" indent="0"/>
            <a:r>
              <a:rPr lang="en-US" sz="3600" dirty="0" err="1">
                <a:latin typeface="Segoe UI (Headings)"/>
              </a:rPr>
              <a:t>Debemos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comenzar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instalando</a:t>
            </a:r>
            <a:r>
              <a:rPr lang="en-US" sz="3600" dirty="0">
                <a:latin typeface="Segoe UI (Headings)"/>
              </a:rPr>
              <a:t> la </a:t>
            </a:r>
            <a:r>
              <a:rPr lang="en-US" sz="3600" dirty="0" err="1">
                <a:latin typeface="Segoe UI (Headings)"/>
              </a:rPr>
              <a:t>aplicación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b="1" dirty="0">
                <a:latin typeface="Segoe UI (Headings)"/>
              </a:rPr>
              <a:t>Xamarin Live Player </a:t>
            </a:r>
            <a:r>
              <a:rPr lang="en-US" sz="3600" dirty="0" err="1">
                <a:latin typeface="Segoe UI (Headings)"/>
              </a:rPr>
              <a:t>disponible</a:t>
            </a:r>
            <a:r>
              <a:rPr lang="en-US" sz="3600" dirty="0">
                <a:latin typeface="Segoe UI (Headings)"/>
              </a:rPr>
              <a:t> </a:t>
            </a:r>
            <a:r>
              <a:rPr lang="en-US" sz="3600" dirty="0" err="1">
                <a:latin typeface="Segoe UI (Headings)"/>
              </a:rPr>
              <a:t>en</a:t>
            </a:r>
            <a:r>
              <a:rPr lang="en-US" sz="3600" dirty="0">
                <a:latin typeface="Segoe UI (Headings)"/>
              </a:rPr>
              <a:t> Google Play y </a:t>
            </a:r>
            <a:r>
              <a:rPr lang="en-US" sz="3600" dirty="0" err="1">
                <a:latin typeface="Segoe UI (Headings)"/>
              </a:rPr>
              <a:t>AppStore</a:t>
            </a:r>
            <a:r>
              <a:rPr lang="en-US" sz="3600" dirty="0">
                <a:latin typeface="Segoe UI (Headings)"/>
              </a:rPr>
              <a:t>.</a:t>
            </a:r>
            <a:endParaRPr lang="en-US" sz="3600" dirty="0">
              <a:latin typeface="Segoe UI (Headings)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(Headings)"/>
              <a:cs typeface="Segoe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26757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88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Live Player App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743" y="1365179"/>
            <a:ext cx="2539682" cy="507936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787" y="1365179"/>
            <a:ext cx="2488889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942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PT%20Theme">
  <a:themeElements>
    <a:clrScheme name="Windows Threshold">
      <a:dk1>
        <a:srgbClr val="737373"/>
      </a:dk1>
      <a:lt1>
        <a:sysClr val="window" lastClr="FFFFFF"/>
      </a:lt1>
      <a:dk2>
        <a:srgbClr val="000000"/>
      </a:dk2>
      <a:lt2>
        <a:srgbClr val="D2D2D2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107C10"/>
      </a:accent5>
      <a:accent6>
        <a:srgbClr val="E81123"/>
      </a:accent6>
      <a:hlink>
        <a:srgbClr val="0078D7"/>
      </a:hlink>
      <a:folHlink>
        <a:srgbClr val="737373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37160" tIns="109728" rIns="137160" bIns="109728" rtlCol="0">
        <a:spAutoFit/>
      </a:bodyPr>
      <a:lstStyle>
        <a:defPPr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/>
  <a:custClrLst>
    <a:custClr name="Yellow">
      <a:srgbClr val="FFB900"/>
    </a:custClr>
    <a:custClr name="Orange">
      <a:srgbClr val="D83B01"/>
    </a:custClr>
    <a:custClr name="Light Yellow">
      <a:srgbClr val="FFF100"/>
    </a:custClr>
    <a:custClr name="Light Orange">
      <a:srgbClr val="FF8C00"/>
    </a:custClr>
    <a:custClr name="Dark Red">
      <a:srgbClr val="A80000"/>
    </a:custClr>
    <a:custClr name="Light Magenta">
      <a:srgbClr val="E3008C"/>
    </a:custClr>
    <a:custClr name="Dark Magenta">
      <a:srgbClr val="5C005C"/>
    </a:custClr>
    <a:custClr name="Light Purple">
      <a:srgbClr val="B4A0FF"/>
    </a:custClr>
    <a:custClr name="Dark Purple">
      <a:srgbClr val="32145A"/>
    </a:custClr>
    <a:custClr name="Light Blue">
      <a:srgbClr val="00BCF2"/>
    </a:custClr>
    <a:custClr name="Mid Blue">
      <a:srgbClr val="00188F"/>
    </a:custClr>
    <a:custClr name="Dark Blue">
      <a:srgbClr val="002050"/>
    </a:custClr>
    <a:custClr name="Light Teal">
      <a:srgbClr val="00B294"/>
    </a:custClr>
    <a:custClr name="Dark Teal">
      <a:srgbClr val="004B50"/>
    </a:custClr>
    <a:custClr name="Light Green">
      <a:srgbClr val="BAD80A"/>
    </a:custClr>
    <a:custClr name="Dark Green">
      <a:srgbClr val="004B1C"/>
    </a:custClr>
    <a:custClr name="Dark Gray">
      <a:srgbClr val="505050"/>
    </a:custClr>
  </a:custClrLst>
  <a:extLst>
    <a:ext uri="{05A4C25C-085E-4340-85A3-A5531E510DB2}">
      <thm15:themeFamily xmlns:thm15="http://schemas.microsoft.com/office/thememl/2012/main" name="PPT%20Theme" id="{82616841-7427-4827-869A-BD59E6CB2CB3}" vid="{68DEB26C-E886-4233-AE85-B4E59D32E7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91A40830EBD43BE524A7CE4B3AE1E" ma:contentTypeVersion="" ma:contentTypeDescription="Create a new document." ma:contentTypeScope="" ma:versionID="564620281baef6ba28e9e829bb933c81">
  <xsd:schema xmlns:xsd="http://www.w3.org/2001/XMLSchema" xmlns:xs="http://www.w3.org/2001/XMLSchema" xmlns:p="http://schemas.microsoft.com/office/2006/metadata/properties" xmlns:ns2="EEE5B532-0FC6-42A2-92D4-EABE09DEBFCC" targetNamespace="http://schemas.microsoft.com/office/2006/metadata/properties" ma:root="true" ma:fieldsID="e0bdcf4237a0a33696396f5b9319db96" ns2:_="">
    <xsd:import namespace="EEE5B532-0FC6-42A2-92D4-EABE09DEBFCC"/>
    <xsd:element name="properties">
      <xsd:complexType>
        <xsd:sequence>
          <xsd:element name="documentManagement">
            <xsd:complexType>
              <xsd:all>
                <xsd:element ref="ns2:Content_x0020_Type"/>
                <xsd:element ref="ns2:Module" minOccurs="0"/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5B532-0FC6-42A2-92D4-EABE09DEBFCC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ma:displayName="Content Type" ma:format="Dropdown" ma:internalName="Content_x0020_Type">
      <xsd:simpleType>
        <xsd:restriction base="dms:Choice">
          <xsd:enumeration value="Assessment"/>
          <xsd:enumeration value="Assessment Policheck"/>
          <xsd:enumeration value="Break Slides"/>
          <xsd:enumeration value="CC File"/>
          <xsd:enumeration value="CC Policheck"/>
          <xsd:enumeration value="Instructor Image"/>
          <xsd:enumeration value="Outline/Meeting Recordings"/>
          <xsd:enumeration value="Slide Presentation"/>
          <xsd:enumeration value="Slide Presentation Policheck"/>
          <xsd:enumeration value="SME Recruitment"/>
          <xsd:enumeration value="Video"/>
        </xsd:restriction>
      </xsd:simpleType>
    </xsd:element>
    <xsd:element name="Module" ma:index="9" nillable="true" ma:displayName="Module" ma:decimals="0" ma:internalName="Module" ma:percentage="FALSE">
      <xsd:simpleType>
        <xsd:restriction base="dms:Number">
          <xsd:maxInclusive value="40"/>
          <xsd:minInclusive value="1"/>
        </xsd:restriction>
      </xsd:simpleType>
    </xsd:element>
    <xsd:element name="Status" ma:index="10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EEE5B532-0FC6-42A2-92D4-EABE09DEBFCC" xsi:nil="true"/>
    <Status xmlns="EEE5B532-0FC6-42A2-92D4-EABE09DEBFCC">Final</Status>
    <Content_x0020_Type xmlns="EEE5B532-0FC6-42A2-92D4-EABE09DEBFCC">Slide Presentation</Content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9A42DE-7C1D-459D-B825-997C7A9B9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5B532-0FC6-42A2-92D4-EABE09DEB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5E1494-6B65-4E1E-9729-2B216CB62627}">
  <ds:schemaRefs>
    <ds:schemaRef ds:uri="http://purl.org/dc/elements/1.1/"/>
    <ds:schemaRef ds:uri="EEE5B532-0FC6-42A2-92D4-EABE09DEBFCC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A11EA6-2FC2-46BC-88D1-DD1545DDA3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0</TotalTime>
  <Words>419</Words>
  <Application>Microsoft Office PowerPoint</Application>
  <PresentationFormat>Panorámica</PresentationFormat>
  <Paragraphs>45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Aller</vt:lpstr>
      <vt:lpstr>Arial</vt:lpstr>
      <vt:lpstr>Calibri</vt:lpstr>
      <vt:lpstr>Consolas</vt:lpstr>
      <vt:lpstr>Segoe UI</vt:lpstr>
      <vt:lpstr>Segoe UI (Headings)</vt:lpstr>
      <vt:lpstr>Segoe UI Light</vt:lpstr>
      <vt:lpstr>Times New Roman</vt:lpstr>
      <vt:lpstr>PPT%20Theme</vt:lpstr>
      <vt:lpstr>Xamarin Live Player</vt:lpstr>
      <vt:lpstr>Tiempos de arranque</vt:lpstr>
      <vt:lpstr>Cargar la App</vt:lpstr>
      <vt:lpstr>Xamarin Live Player</vt:lpstr>
      <vt:lpstr>Xamarin Live Player</vt:lpstr>
      <vt:lpstr>Xamarin Live Player</vt:lpstr>
      <vt:lpstr>Preparando el entorno</vt:lpstr>
      <vt:lpstr>Xamarin Live Player App</vt:lpstr>
      <vt:lpstr>Xamarin Live Player App</vt:lpstr>
      <vt:lpstr>Visual Studio Preview</vt:lpstr>
      <vt:lpstr>Xamarin Preview</vt:lpstr>
      <vt:lpstr>Cumpliendo requisitos</vt:lpstr>
      <vt:lpstr>Emparejando un dispositivo</vt:lpstr>
      <vt:lpstr>Probamos Xamarin Live Player</vt:lpstr>
      <vt:lpstr>Limitaciones</vt:lpstr>
      <vt:lpstr>¿Ya no necesito MAC?</vt:lpstr>
      <vt:lpstr>¿Ya no necesito MAC?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2015-03-21T09:10:53Z</dcterms:created>
  <dcterms:modified xsi:type="dcterms:W3CDTF">2017-05-12T18:21:08Z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0x01010077A91A40830EBD43BE524A7CE4B3AE1E</vt:lpwstr>
  </property>
</Properties>
</file>