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262" r:id="rId2"/>
    <p:sldId id="264" r:id="rId3"/>
    <p:sldId id="269" r:id="rId4"/>
    <p:sldId id="270" r:id="rId5"/>
    <p:sldId id="271" r:id="rId6"/>
    <p:sldId id="272" r:id="rId7"/>
    <p:sldId id="281" r:id="rId8"/>
    <p:sldId id="273" r:id="rId9"/>
    <p:sldId id="275" r:id="rId10"/>
    <p:sldId id="282" r:id="rId11"/>
    <p:sldId id="278" r:id="rId12"/>
    <p:sldId id="283" r:id="rId13"/>
    <p:sldId id="274" r:id="rId14"/>
    <p:sldId id="277" r:id="rId15"/>
    <p:sldId id="276" r:id="rId16"/>
    <p:sldId id="284" r:id="rId17"/>
    <p:sldId id="279" r:id="rId18"/>
    <p:sldId id="280" r:id="rId19"/>
    <p:sldId id="267" r:id="rId20"/>
  </p:sldIdLst>
  <p:sldSz cx="9144000" cy="5143500" type="screen16x9"/>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1B28"/>
    <a:srgbClr val="F5D1A9"/>
    <a:srgbClr val="F79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99"/>
    <p:restoredTop sz="50000"/>
  </p:normalViewPr>
  <p:slideViewPr>
    <p:cSldViewPr snapToGrid="0" snapToObjects="1">
      <p:cViewPr varScale="1">
        <p:scale>
          <a:sx n="58" d="100"/>
          <a:sy n="58" d="100"/>
        </p:scale>
        <p:origin x="67" y="99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56A9A-4BAE-FD47-BB3C-7835DCE68FCA}" type="datetimeFigureOut">
              <a:rPr lang="es-ES_tradnl" smtClean="0"/>
              <a:t>07/12/2016</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2ADF4-A534-6449-9CBB-71456C9C3EC9}" type="slidenum">
              <a:rPr lang="es-ES_tradnl" smtClean="0"/>
              <a:t>‹Nº›</a:t>
            </a:fld>
            <a:endParaRPr lang="es-ES_tradnl"/>
          </a:p>
        </p:txBody>
      </p:sp>
    </p:spTree>
    <p:extLst>
      <p:ext uri="{BB962C8B-B14F-4D97-AF65-F5344CB8AC3E}">
        <p14:creationId xmlns:p14="http://schemas.microsoft.com/office/powerpoint/2010/main" val="90694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latin typeface="Roboto" charset="0"/>
              <a:ea typeface="Roboto" charset="0"/>
              <a:cs typeface="Roboto" charset="0"/>
            </a:endParaRPr>
          </a:p>
        </p:txBody>
      </p:sp>
      <p:sp>
        <p:nvSpPr>
          <p:cNvPr id="4" name="Marcador de número de diapositiva 3"/>
          <p:cNvSpPr>
            <a:spLocks noGrp="1"/>
          </p:cNvSpPr>
          <p:nvPr>
            <p:ph type="sldNum" sz="quarter" idx="10"/>
          </p:nvPr>
        </p:nvSpPr>
        <p:spPr/>
        <p:txBody>
          <a:bodyPr/>
          <a:lstStyle/>
          <a:p>
            <a:fld id="{C382ADF4-A534-6449-9CBB-71456C9C3EC9}" type="slidenum">
              <a:rPr lang="es-ES_tradnl" smtClean="0"/>
              <a:t>1</a:t>
            </a:fld>
            <a:endParaRPr lang="es-ES_tradnl"/>
          </a:p>
        </p:txBody>
      </p:sp>
    </p:spTree>
    <p:extLst>
      <p:ext uri="{BB962C8B-B14F-4D97-AF65-F5344CB8AC3E}">
        <p14:creationId xmlns:p14="http://schemas.microsoft.com/office/powerpoint/2010/main" val="29181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latin typeface="Roboto" charset="0"/>
              <a:ea typeface="Roboto" charset="0"/>
              <a:cs typeface="Roboto" charset="0"/>
            </a:endParaRPr>
          </a:p>
        </p:txBody>
      </p:sp>
      <p:sp>
        <p:nvSpPr>
          <p:cNvPr id="4" name="Marcador de número de diapositiva 3"/>
          <p:cNvSpPr>
            <a:spLocks noGrp="1"/>
          </p:cNvSpPr>
          <p:nvPr>
            <p:ph type="sldNum" sz="quarter" idx="10"/>
          </p:nvPr>
        </p:nvSpPr>
        <p:spPr/>
        <p:txBody>
          <a:bodyPr/>
          <a:lstStyle/>
          <a:p>
            <a:fld id="{C382ADF4-A534-6449-9CBB-71456C9C3EC9}" type="slidenum">
              <a:rPr lang="es-ES_tradnl" smtClean="0"/>
              <a:t>2</a:t>
            </a:fld>
            <a:endParaRPr lang="es-ES_tradnl"/>
          </a:p>
        </p:txBody>
      </p:sp>
    </p:spTree>
    <p:extLst>
      <p:ext uri="{BB962C8B-B14F-4D97-AF65-F5344CB8AC3E}">
        <p14:creationId xmlns:p14="http://schemas.microsoft.com/office/powerpoint/2010/main" val="258223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a:t>
            </a:fld>
            <a:endParaRPr lang="en-US"/>
          </a:p>
        </p:txBody>
      </p:sp>
    </p:spTree>
    <p:extLst>
      <p:ext uri="{BB962C8B-B14F-4D97-AF65-F5344CB8AC3E}">
        <p14:creationId xmlns:p14="http://schemas.microsoft.com/office/powerpoint/2010/main" val="26623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4</a:t>
            </a:fld>
            <a:endParaRPr lang="en-US"/>
          </a:p>
        </p:txBody>
      </p:sp>
    </p:spTree>
    <p:extLst>
      <p:ext uri="{BB962C8B-B14F-4D97-AF65-F5344CB8AC3E}">
        <p14:creationId xmlns:p14="http://schemas.microsoft.com/office/powerpoint/2010/main" val="3975934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 F#</a:t>
            </a:r>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372982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 F#</a:t>
            </a:r>
          </a:p>
        </p:txBody>
      </p:sp>
      <p:sp>
        <p:nvSpPr>
          <p:cNvPr id="4" name="Slide Number Placeholder 3"/>
          <p:cNvSpPr>
            <a:spLocks noGrp="1"/>
          </p:cNvSpPr>
          <p:nvPr>
            <p:ph type="sldNum" sz="quarter" idx="10"/>
          </p:nvPr>
        </p:nvSpPr>
        <p:spPr/>
        <p:txBody>
          <a:bodyPr/>
          <a:lstStyle/>
          <a:p>
            <a:fld id="{65097B6B-FF96-F443-AED4-FFB28983C4F8}" type="slidenum">
              <a:rPr lang="en-US" smtClean="0"/>
              <a:t>13</a:t>
            </a:fld>
            <a:endParaRPr lang="en-US"/>
          </a:p>
        </p:txBody>
      </p:sp>
    </p:spTree>
    <p:extLst>
      <p:ext uri="{BB962C8B-B14F-4D97-AF65-F5344CB8AC3E}">
        <p14:creationId xmlns:p14="http://schemas.microsoft.com/office/powerpoint/2010/main" val="3033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 F#</a:t>
            </a:r>
          </a:p>
        </p:txBody>
      </p:sp>
      <p:sp>
        <p:nvSpPr>
          <p:cNvPr id="4" name="Slide Number Placeholder 3"/>
          <p:cNvSpPr>
            <a:spLocks noGrp="1"/>
          </p:cNvSpPr>
          <p:nvPr>
            <p:ph type="sldNum" sz="quarter" idx="10"/>
          </p:nvPr>
        </p:nvSpPr>
        <p:spPr/>
        <p:txBody>
          <a:bodyPr/>
          <a:lstStyle/>
          <a:p>
            <a:fld id="{65097B6B-FF96-F443-AED4-FFB28983C4F8}" type="slidenum">
              <a:rPr lang="en-US" smtClean="0"/>
              <a:t>16</a:t>
            </a:fld>
            <a:endParaRPr lang="en-US"/>
          </a:p>
        </p:txBody>
      </p:sp>
    </p:spTree>
    <p:extLst>
      <p:ext uri="{BB962C8B-B14F-4D97-AF65-F5344CB8AC3E}">
        <p14:creationId xmlns:p14="http://schemas.microsoft.com/office/powerpoint/2010/main" val="101094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9510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latin typeface="Roboto" charset="0"/>
              <a:ea typeface="Roboto" charset="0"/>
              <a:cs typeface="Roboto" charset="0"/>
            </a:endParaRPr>
          </a:p>
        </p:txBody>
      </p:sp>
      <p:sp>
        <p:nvSpPr>
          <p:cNvPr id="4" name="Marcador de número de diapositiva 3"/>
          <p:cNvSpPr>
            <a:spLocks noGrp="1"/>
          </p:cNvSpPr>
          <p:nvPr>
            <p:ph type="sldNum" sz="quarter" idx="10"/>
          </p:nvPr>
        </p:nvSpPr>
        <p:spPr/>
        <p:txBody>
          <a:bodyPr/>
          <a:lstStyle/>
          <a:p>
            <a:fld id="{C382ADF4-A534-6449-9CBB-71456C9C3EC9}" type="slidenum">
              <a:rPr lang="es-ES_tradnl" smtClean="0"/>
              <a:t>19</a:t>
            </a:fld>
            <a:endParaRPr lang="es-ES_tradnl"/>
          </a:p>
        </p:txBody>
      </p:sp>
    </p:spTree>
    <p:extLst>
      <p:ext uri="{BB962C8B-B14F-4D97-AF65-F5344CB8AC3E}">
        <p14:creationId xmlns:p14="http://schemas.microsoft.com/office/powerpoint/2010/main" val="138199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s-ES"/>
              <a:t>Clic para editar título</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13673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05126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273798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tx2"/>
                </a:solidFill>
                <a:effectLst/>
              </a:defRPr>
            </a:lvl1pPr>
          </a:lstStyle>
          <a:p>
            <a:pPr lvl="0"/>
            <a:r>
              <a:rPr lang="en-US" dirty="0"/>
              <a:t>Click to edit title</a:t>
            </a:r>
          </a:p>
        </p:txBody>
      </p:sp>
    </p:spTree>
    <p:extLst>
      <p:ext uri="{BB962C8B-B14F-4D97-AF65-F5344CB8AC3E}">
        <p14:creationId xmlns:p14="http://schemas.microsoft.com/office/powerpoint/2010/main" val="39040490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tx2"/>
                </a:solidFill>
                <a:effectLst/>
              </a:defRPr>
            </a:lvl1pPr>
          </a:lstStyle>
          <a:p>
            <a:r>
              <a:rPr lang="en-US" dirty="0"/>
              <a:t>Click to edit title</a:t>
            </a:r>
          </a:p>
        </p:txBody>
      </p:sp>
      <p:sp>
        <p:nvSpPr>
          <p:cNvPr id="8" name="Text Placeholder 7"/>
          <p:cNvSpPr>
            <a:spLocks noGrp="1"/>
          </p:cNvSpPr>
          <p:nvPr>
            <p:ph type="body" sz="quarter" idx="10"/>
          </p:nvPr>
        </p:nvSpPr>
        <p:spPr>
          <a:xfrm>
            <a:off x="192881" y="903685"/>
            <a:ext cx="8951119" cy="4239815"/>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1800" b="0" cap="none" spc="0" dirty="0" smtClean="0">
                <a:ln>
                  <a:noFill/>
                </a:ln>
                <a:solidFill>
                  <a:schemeClr val="accent1"/>
                </a:solidFill>
                <a:effectLst/>
              </a:defRPr>
            </a:lvl2pPr>
            <a:lvl3pPr>
              <a:defRPr lang="en-US" sz="1800" b="0" cap="none" spc="0" dirty="0" smtClean="0">
                <a:ln>
                  <a:noFill/>
                </a:ln>
                <a:solidFill>
                  <a:schemeClr val="accent3"/>
                </a:solidFill>
                <a:effectLst/>
              </a:defRPr>
            </a:lvl3pPr>
            <a:lvl4pPr>
              <a:defRPr lang="en-US" sz="1800" b="0" cap="none" spc="0" dirty="0" smtClean="0">
                <a:ln>
                  <a:noFill/>
                </a:ln>
                <a:solidFill>
                  <a:schemeClr val="tx2">
                    <a:lumMod val="75000"/>
                    <a:lumOff val="25000"/>
                  </a:schemeClr>
                </a:solidFill>
                <a:effectLst/>
              </a:defRPr>
            </a:lvl4pPr>
            <a:lvl5pPr>
              <a:defRPr lang="en-US" sz="18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21474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9994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10206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Clic para editar título</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39117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05784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Clic para editar título</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1326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93246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67904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Clic para editar título</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82526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Clic para editar título</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2054D82-3A64-5548-A478-6A05F87958C3}" type="datetimeFigureOut">
              <a:rPr lang="es-ES_tradnl" smtClean="0"/>
              <a:t>07/12/2016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50719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2054D82-3A64-5548-A478-6A05F87958C3}" type="datetimeFigureOut">
              <a:rPr lang="es-ES_tradnl" smtClean="0"/>
              <a:t>07/12/2016</a:t>
            </a:fld>
            <a:endParaRPr lang="es-ES_tradnl"/>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248B3BC-61AD-1F45-AC82-83B3624E2DFD}" type="slidenum">
              <a:rPr lang="es-ES_tradnl" smtClean="0"/>
              <a:t>‹Nº›</a:t>
            </a:fld>
            <a:endParaRPr lang="es-ES_tradnl"/>
          </a:p>
        </p:txBody>
      </p:sp>
    </p:spTree>
    <p:extLst>
      <p:ext uri="{BB962C8B-B14F-4D97-AF65-F5344CB8AC3E}">
        <p14:creationId xmlns:p14="http://schemas.microsoft.com/office/powerpoint/2010/main" val="14905416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6" r:id="rId13"/>
    <p:sldLayoutId id="2147483687"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rot="10800000">
            <a:off x="-3697559" y="-954314"/>
            <a:ext cx="10096846" cy="4973581"/>
          </a:xfrm>
          <a:custGeom>
            <a:avLst/>
            <a:gdLst>
              <a:gd name="T0" fmla="*/ 630 w 1253"/>
              <a:gd name="T1" fmla="*/ 466 h 616"/>
              <a:gd name="T2" fmla="*/ 1253 w 1253"/>
              <a:gd name="T3" fmla="*/ 616 h 616"/>
              <a:gd name="T4" fmla="*/ 1225 w 1253"/>
              <a:gd name="T5" fmla="*/ 400 h 616"/>
              <a:gd name="T6" fmla="*/ 1085 w 1253"/>
              <a:gd name="T7" fmla="*/ 190 h 616"/>
              <a:gd name="T8" fmla="*/ 875 w 1253"/>
              <a:gd name="T9" fmla="*/ 49 h 616"/>
              <a:gd name="T10" fmla="*/ 629 w 1253"/>
              <a:gd name="T11" fmla="*/ 0 h 616"/>
              <a:gd name="T12" fmla="*/ 513 w 1253"/>
              <a:gd name="T13" fmla="*/ 77 h 616"/>
              <a:gd name="T14" fmla="*/ 303 w 1253"/>
              <a:gd name="T15" fmla="*/ 164 h 616"/>
              <a:gd name="T16" fmla="*/ 143 w 1253"/>
              <a:gd name="T17" fmla="*/ 325 h 616"/>
              <a:gd name="T18" fmla="*/ 56 w 1253"/>
              <a:gd name="T19" fmla="*/ 534 h 616"/>
              <a:gd name="T20" fmla="*/ 441 w 1253"/>
              <a:gd name="T21" fmla="*/ 616 h 616"/>
              <a:gd name="T22" fmla="*/ 1107 w 1253"/>
              <a:gd name="T23" fmla="*/ 524 h 616"/>
              <a:gd name="T24" fmla="*/ 838 w 1253"/>
              <a:gd name="T25" fmla="*/ 578 h 616"/>
              <a:gd name="T26" fmla="*/ 1013 w 1253"/>
              <a:gd name="T27" fmla="*/ 345 h 616"/>
              <a:gd name="T28" fmla="*/ 815 w 1253"/>
              <a:gd name="T29" fmla="*/ 535 h 616"/>
              <a:gd name="T30" fmla="*/ 1013 w 1253"/>
              <a:gd name="T31" fmla="*/ 345 h 616"/>
              <a:gd name="T32" fmla="*/ 936 w 1253"/>
              <a:gd name="T33" fmla="*/ 270 h 616"/>
              <a:gd name="T34" fmla="*/ 750 w 1253"/>
              <a:gd name="T35" fmla="*/ 471 h 616"/>
              <a:gd name="T36" fmla="*/ 699 w 1253"/>
              <a:gd name="T37" fmla="*/ 392 h 616"/>
              <a:gd name="T38" fmla="*/ 755 w 1253"/>
              <a:gd name="T39" fmla="*/ 180 h 616"/>
              <a:gd name="T40" fmla="*/ 707 w 1253"/>
              <a:gd name="T41" fmla="*/ 449 h 616"/>
              <a:gd name="T42" fmla="*/ 755 w 1253"/>
              <a:gd name="T43" fmla="*/ 180 h 616"/>
              <a:gd name="T44" fmla="*/ 630 w 1253"/>
              <a:gd name="T45" fmla="*/ 164 h 616"/>
              <a:gd name="T46" fmla="*/ 638 w 1253"/>
              <a:gd name="T47" fmla="*/ 436 h 616"/>
              <a:gd name="T48" fmla="*/ 616 w 1253"/>
              <a:gd name="T49" fmla="*/ 436 h 616"/>
              <a:gd name="T50" fmla="*/ 630 w 1253"/>
              <a:gd name="T51" fmla="*/ 164 h 616"/>
              <a:gd name="T52" fmla="*/ 568 w 1253"/>
              <a:gd name="T53" fmla="*/ 444 h 616"/>
              <a:gd name="T54" fmla="*/ 448 w 1253"/>
              <a:gd name="T55" fmla="*/ 198 h 616"/>
              <a:gd name="T56" fmla="*/ 353 w 1253"/>
              <a:gd name="T57" fmla="*/ 248 h 616"/>
              <a:gd name="T58" fmla="*/ 487 w 1253"/>
              <a:gd name="T59" fmla="*/ 487 h 616"/>
              <a:gd name="T60" fmla="*/ 353 w 1253"/>
              <a:gd name="T61" fmla="*/ 248 h 616"/>
              <a:gd name="T62" fmla="*/ 454 w 1253"/>
              <a:gd name="T63" fmla="*/ 522 h 616"/>
              <a:gd name="T64" fmla="*/ 212 w 1253"/>
              <a:gd name="T65" fmla="*/ 393 h 616"/>
              <a:gd name="T66" fmla="*/ 164 w 1253"/>
              <a:gd name="T67" fmla="*/ 489 h 616"/>
              <a:gd name="T68" fmla="*/ 413 w 1253"/>
              <a:gd name="T69" fmla="*/ 604 h 616"/>
              <a:gd name="T70" fmla="*/ 148 w 1253"/>
              <a:gd name="T71" fmla="*/ 54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3" h="616">
                <a:moveTo>
                  <a:pt x="441" y="616"/>
                </a:moveTo>
                <a:cubicBezTo>
                  <a:pt x="461" y="528"/>
                  <a:pt x="538" y="466"/>
                  <a:pt x="630" y="466"/>
                </a:cubicBezTo>
                <a:cubicBezTo>
                  <a:pt x="721" y="466"/>
                  <a:pt x="798" y="528"/>
                  <a:pt x="818" y="616"/>
                </a:cubicBezTo>
                <a:cubicBezTo>
                  <a:pt x="1253" y="616"/>
                  <a:pt x="1253" y="616"/>
                  <a:pt x="1253" y="616"/>
                </a:cubicBezTo>
                <a:cubicBezTo>
                  <a:pt x="1197" y="534"/>
                  <a:pt x="1197" y="534"/>
                  <a:pt x="1197" y="534"/>
                </a:cubicBezTo>
                <a:cubicBezTo>
                  <a:pt x="1225" y="400"/>
                  <a:pt x="1225" y="400"/>
                  <a:pt x="1225" y="400"/>
                </a:cubicBezTo>
                <a:cubicBezTo>
                  <a:pt x="1110" y="325"/>
                  <a:pt x="1110" y="325"/>
                  <a:pt x="1110" y="325"/>
                </a:cubicBezTo>
                <a:cubicBezTo>
                  <a:pt x="1085" y="190"/>
                  <a:pt x="1085" y="190"/>
                  <a:pt x="1085" y="190"/>
                </a:cubicBezTo>
                <a:cubicBezTo>
                  <a:pt x="950" y="164"/>
                  <a:pt x="950" y="164"/>
                  <a:pt x="950" y="164"/>
                </a:cubicBezTo>
                <a:cubicBezTo>
                  <a:pt x="875" y="49"/>
                  <a:pt x="875" y="49"/>
                  <a:pt x="875" y="49"/>
                </a:cubicBezTo>
                <a:cubicBezTo>
                  <a:pt x="740" y="77"/>
                  <a:pt x="740" y="77"/>
                  <a:pt x="740" y="77"/>
                </a:cubicBezTo>
                <a:cubicBezTo>
                  <a:pt x="629" y="0"/>
                  <a:pt x="629" y="0"/>
                  <a:pt x="629" y="0"/>
                </a:cubicBezTo>
                <a:cubicBezTo>
                  <a:pt x="624" y="0"/>
                  <a:pt x="624" y="0"/>
                  <a:pt x="624" y="0"/>
                </a:cubicBezTo>
                <a:cubicBezTo>
                  <a:pt x="513" y="77"/>
                  <a:pt x="513" y="77"/>
                  <a:pt x="513" y="77"/>
                </a:cubicBezTo>
                <a:cubicBezTo>
                  <a:pt x="378" y="49"/>
                  <a:pt x="378" y="49"/>
                  <a:pt x="378" y="49"/>
                </a:cubicBezTo>
                <a:cubicBezTo>
                  <a:pt x="303" y="164"/>
                  <a:pt x="303" y="164"/>
                  <a:pt x="303" y="164"/>
                </a:cubicBezTo>
                <a:cubicBezTo>
                  <a:pt x="168" y="190"/>
                  <a:pt x="168" y="190"/>
                  <a:pt x="168" y="190"/>
                </a:cubicBezTo>
                <a:cubicBezTo>
                  <a:pt x="143" y="325"/>
                  <a:pt x="143" y="325"/>
                  <a:pt x="143" y="325"/>
                </a:cubicBezTo>
                <a:cubicBezTo>
                  <a:pt x="28" y="400"/>
                  <a:pt x="28" y="400"/>
                  <a:pt x="28" y="400"/>
                </a:cubicBezTo>
                <a:cubicBezTo>
                  <a:pt x="56" y="534"/>
                  <a:pt x="56" y="534"/>
                  <a:pt x="56" y="534"/>
                </a:cubicBezTo>
                <a:cubicBezTo>
                  <a:pt x="0" y="616"/>
                  <a:pt x="0" y="616"/>
                  <a:pt x="0" y="616"/>
                </a:cubicBezTo>
                <a:lnTo>
                  <a:pt x="441" y="616"/>
                </a:lnTo>
                <a:close/>
                <a:moveTo>
                  <a:pt x="1091" y="478"/>
                </a:moveTo>
                <a:cubicBezTo>
                  <a:pt x="1097" y="493"/>
                  <a:pt x="1102" y="508"/>
                  <a:pt x="1107" y="524"/>
                </a:cubicBezTo>
                <a:cubicBezTo>
                  <a:pt x="845" y="599"/>
                  <a:pt x="845" y="599"/>
                  <a:pt x="845" y="599"/>
                </a:cubicBezTo>
                <a:cubicBezTo>
                  <a:pt x="843" y="591"/>
                  <a:pt x="841" y="585"/>
                  <a:pt x="838" y="578"/>
                </a:cubicBezTo>
                <a:lnTo>
                  <a:pt x="1091" y="478"/>
                </a:lnTo>
                <a:close/>
                <a:moveTo>
                  <a:pt x="1013" y="345"/>
                </a:moveTo>
                <a:cubicBezTo>
                  <a:pt x="1023" y="357"/>
                  <a:pt x="1032" y="370"/>
                  <a:pt x="1041" y="383"/>
                </a:cubicBezTo>
                <a:cubicBezTo>
                  <a:pt x="815" y="535"/>
                  <a:pt x="815" y="535"/>
                  <a:pt x="815" y="535"/>
                </a:cubicBezTo>
                <a:cubicBezTo>
                  <a:pt x="811" y="529"/>
                  <a:pt x="807" y="523"/>
                  <a:pt x="802" y="517"/>
                </a:cubicBezTo>
                <a:lnTo>
                  <a:pt x="1013" y="345"/>
                </a:lnTo>
                <a:close/>
                <a:moveTo>
                  <a:pt x="896" y="242"/>
                </a:moveTo>
                <a:cubicBezTo>
                  <a:pt x="910" y="250"/>
                  <a:pt x="923" y="260"/>
                  <a:pt x="936" y="270"/>
                </a:cubicBezTo>
                <a:cubicBezTo>
                  <a:pt x="768" y="484"/>
                  <a:pt x="768" y="484"/>
                  <a:pt x="768" y="484"/>
                </a:cubicBezTo>
                <a:cubicBezTo>
                  <a:pt x="762" y="479"/>
                  <a:pt x="756" y="475"/>
                  <a:pt x="750" y="471"/>
                </a:cubicBezTo>
                <a:lnTo>
                  <a:pt x="896" y="242"/>
                </a:lnTo>
                <a:close/>
                <a:moveTo>
                  <a:pt x="699" y="392"/>
                </a:moveTo>
                <a:cubicBezTo>
                  <a:pt x="753" y="179"/>
                  <a:pt x="753" y="179"/>
                  <a:pt x="753" y="179"/>
                </a:cubicBezTo>
                <a:cubicBezTo>
                  <a:pt x="754" y="179"/>
                  <a:pt x="754" y="180"/>
                  <a:pt x="755" y="180"/>
                </a:cubicBezTo>
                <a:cubicBezTo>
                  <a:pt x="770" y="184"/>
                  <a:pt x="785" y="188"/>
                  <a:pt x="800" y="194"/>
                </a:cubicBezTo>
                <a:cubicBezTo>
                  <a:pt x="707" y="449"/>
                  <a:pt x="707" y="449"/>
                  <a:pt x="707" y="449"/>
                </a:cubicBezTo>
                <a:cubicBezTo>
                  <a:pt x="700" y="447"/>
                  <a:pt x="693" y="445"/>
                  <a:pt x="686" y="443"/>
                </a:cubicBezTo>
                <a:cubicBezTo>
                  <a:pt x="755" y="180"/>
                  <a:pt x="755" y="180"/>
                  <a:pt x="755" y="180"/>
                </a:cubicBezTo>
                <a:lnTo>
                  <a:pt x="699" y="392"/>
                </a:lnTo>
                <a:close/>
                <a:moveTo>
                  <a:pt x="630" y="164"/>
                </a:moveTo>
                <a:cubicBezTo>
                  <a:pt x="636" y="164"/>
                  <a:pt x="642" y="164"/>
                  <a:pt x="648" y="164"/>
                </a:cubicBezTo>
                <a:cubicBezTo>
                  <a:pt x="638" y="436"/>
                  <a:pt x="638" y="436"/>
                  <a:pt x="638" y="436"/>
                </a:cubicBezTo>
                <a:cubicBezTo>
                  <a:pt x="635" y="436"/>
                  <a:pt x="632" y="436"/>
                  <a:pt x="630" y="436"/>
                </a:cubicBezTo>
                <a:cubicBezTo>
                  <a:pt x="625" y="436"/>
                  <a:pt x="621" y="436"/>
                  <a:pt x="616" y="436"/>
                </a:cubicBezTo>
                <a:cubicBezTo>
                  <a:pt x="600" y="165"/>
                  <a:pt x="600" y="165"/>
                  <a:pt x="600" y="165"/>
                </a:cubicBezTo>
                <a:cubicBezTo>
                  <a:pt x="610" y="164"/>
                  <a:pt x="620" y="164"/>
                  <a:pt x="630" y="164"/>
                </a:cubicBezTo>
                <a:close/>
                <a:moveTo>
                  <a:pt x="494" y="183"/>
                </a:moveTo>
                <a:cubicBezTo>
                  <a:pt x="568" y="444"/>
                  <a:pt x="568" y="444"/>
                  <a:pt x="568" y="444"/>
                </a:cubicBezTo>
                <a:cubicBezTo>
                  <a:pt x="561" y="446"/>
                  <a:pt x="554" y="449"/>
                  <a:pt x="548" y="451"/>
                </a:cubicBezTo>
                <a:cubicBezTo>
                  <a:pt x="448" y="198"/>
                  <a:pt x="448" y="198"/>
                  <a:pt x="448" y="198"/>
                </a:cubicBezTo>
                <a:cubicBezTo>
                  <a:pt x="463" y="192"/>
                  <a:pt x="478" y="187"/>
                  <a:pt x="494" y="183"/>
                </a:cubicBezTo>
                <a:close/>
                <a:moveTo>
                  <a:pt x="353" y="248"/>
                </a:moveTo>
                <a:cubicBezTo>
                  <a:pt x="505" y="474"/>
                  <a:pt x="505" y="474"/>
                  <a:pt x="505" y="474"/>
                </a:cubicBezTo>
                <a:cubicBezTo>
                  <a:pt x="499" y="478"/>
                  <a:pt x="493" y="482"/>
                  <a:pt x="487" y="487"/>
                </a:cubicBezTo>
                <a:cubicBezTo>
                  <a:pt x="315" y="277"/>
                  <a:pt x="315" y="277"/>
                  <a:pt x="315" y="277"/>
                </a:cubicBezTo>
                <a:cubicBezTo>
                  <a:pt x="327" y="266"/>
                  <a:pt x="340" y="257"/>
                  <a:pt x="353" y="248"/>
                </a:cubicBezTo>
                <a:close/>
                <a:moveTo>
                  <a:pt x="240" y="353"/>
                </a:moveTo>
                <a:cubicBezTo>
                  <a:pt x="454" y="522"/>
                  <a:pt x="454" y="522"/>
                  <a:pt x="454" y="522"/>
                </a:cubicBezTo>
                <a:cubicBezTo>
                  <a:pt x="449" y="527"/>
                  <a:pt x="445" y="533"/>
                  <a:pt x="441" y="539"/>
                </a:cubicBezTo>
                <a:cubicBezTo>
                  <a:pt x="212" y="393"/>
                  <a:pt x="212" y="393"/>
                  <a:pt x="212" y="393"/>
                </a:cubicBezTo>
                <a:cubicBezTo>
                  <a:pt x="220" y="379"/>
                  <a:pt x="230" y="366"/>
                  <a:pt x="240" y="353"/>
                </a:cubicBezTo>
                <a:close/>
                <a:moveTo>
                  <a:pt x="164" y="489"/>
                </a:moveTo>
                <a:cubicBezTo>
                  <a:pt x="419" y="583"/>
                  <a:pt x="419" y="583"/>
                  <a:pt x="419" y="583"/>
                </a:cubicBezTo>
                <a:cubicBezTo>
                  <a:pt x="417" y="590"/>
                  <a:pt x="414" y="597"/>
                  <a:pt x="413" y="604"/>
                </a:cubicBezTo>
                <a:cubicBezTo>
                  <a:pt x="364" y="591"/>
                  <a:pt x="364" y="591"/>
                  <a:pt x="364" y="591"/>
                </a:cubicBezTo>
                <a:cubicBezTo>
                  <a:pt x="148" y="542"/>
                  <a:pt x="148" y="542"/>
                  <a:pt x="148" y="542"/>
                </a:cubicBezTo>
                <a:cubicBezTo>
                  <a:pt x="152" y="524"/>
                  <a:pt x="157" y="506"/>
                  <a:pt x="164" y="489"/>
                </a:cubicBezTo>
                <a:close/>
              </a:path>
            </a:pathLst>
          </a:custGeom>
          <a:solidFill>
            <a:schemeClr val="bg1">
              <a:lumMod val="95000"/>
              <a:alpha val="40000"/>
            </a:schemeClr>
          </a:solidFill>
          <a:ln>
            <a:noFill/>
          </a:ln>
        </p:spPr>
        <p:txBody>
          <a:bodyPr vert="horz" wrap="square" lIns="91440" tIns="45720" rIns="91440" bIns="45720" numCol="1" anchor="t" anchorCtr="0" compatLnSpc="1">
            <a:prstTxWarp prst="textNoShape">
              <a:avLst/>
            </a:prstTxWarp>
          </a:bodyPr>
          <a:lstStyle/>
          <a:p>
            <a:r>
              <a:rPr lang="en-GB" dirty="0"/>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223" y="341076"/>
            <a:ext cx="1153931" cy="1158128"/>
          </a:xfrm>
          <a:prstGeom prst="rect">
            <a:avLst/>
          </a:prstGeom>
        </p:spPr>
      </p:pic>
      <p:grpSp>
        <p:nvGrpSpPr>
          <p:cNvPr id="20" name="Group 19"/>
          <p:cNvGrpSpPr/>
          <p:nvPr/>
        </p:nvGrpSpPr>
        <p:grpSpPr>
          <a:xfrm>
            <a:off x="368153" y="4166719"/>
            <a:ext cx="8420787" cy="679302"/>
            <a:chOff x="-1946216" y="4146525"/>
            <a:chExt cx="10759220" cy="867943"/>
          </a:xfrm>
        </p:grpSpPr>
        <p:pic>
          <p:nvPicPr>
            <p:cNvPr id="6" name="Imagen 5"/>
            <p:cNvPicPr>
              <a:picLocks noChangeAspect="1"/>
            </p:cNvPicPr>
            <p:nvPr/>
          </p:nvPicPr>
          <p:blipFill rotWithShape="1">
            <a:blip r:embed="rId4"/>
            <a:srcRect l="8127" t="15646" r="6112" b="11098"/>
            <a:stretch/>
          </p:blipFill>
          <p:spPr>
            <a:xfrm>
              <a:off x="2744233" y="4353655"/>
              <a:ext cx="1339851" cy="537350"/>
            </a:xfrm>
            <a:prstGeom prst="rect">
              <a:avLst/>
            </a:prstGeom>
          </p:spPr>
        </p:pic>
        <p:pic>
          <p:nvPicPr>
            <p:cNvPr id="7" name="Imagen 6"/>
            <p:cNvPicPr>
              <a:picLocks noChangeAspect="1"/>
            </p:cNvPicPr>
            <p:nvPr/>
          </p:nvPicPr>
          <p:blipFill rotWithShape="1">
            <a:blip r:embed="rId5"/>
            <a:srcRect l="5656" t="27916" r="7286" b="29508"/>
            <a:stretch/>
          </p:blipFill>
          <p:spPr>
            <a:xfrm>
              <a:off x="-1946216" y="4523501"/>
              <a:ext cx="1882112" cy="436553"/>
            </a:xfrm>
            <a:prstGeom prst="rect">
              <a:avLst/>
            </a:prstGeom>
          </p:spPr>
        </p:pic>
        <p:pic>
          <p:nvPicPr>
            <p:cNvPr id="9" name="Imagen 8"/>
            <p:cNvPicPr>
              <a:picLocks noChangeAspect="1"/>
            </p:cNvPicPr>
            <p:nvPr/>
          </p:nvPicPr>
          <p:blipFill>
            <a:blip r:embed="rId6"/>
            <a:stretch>
              <a:fillRect/>
            </a:stretch>
          </p:blipFill>
          <p:spPr>
            <a:xfrm>
              <a:off x="4540404" y="4202143"/>
              <a:ext cx="763026" cy="763026"/>
            </a:xfrm>
            <a:prstGeom prst="rect">
              <a:avLst/>
            </a:prstGeom>
          </p:spPr>
        </p:pic>
        <p:pic>
          <p:nvPicPr>
            <p:cNvPr id="11" name="Imagen 10"/>
            <p:cNvPicPr>
              <a:picLocks noChangeAspect="1"/>
            </p:cNvPicPr>
            <p:nvPr/>
          </p:nvPicPr>
          <p:blipFill>
            <a:blip r:embed="rId7"/>
            <a:stretch>
              <a:fillRect/>
            </a:stretch>
          </p:blipFill>
          <p:spPr>
            <a:xfrm>
              <a:off x="1619313" y="4178718"/>
              <a:ext cx="668600" cy="835750"/>
            </a:xfrm>
            <a:prstGeom prst="rect">
              <a:avLst/>
            </a:prstGeom>
          </p:spPr>
        </p:pic>
        <p:pic>
          <p:nvPicPr>
            <p:cNvPr id="12" name="Imagen 11"/>
            <p:cNvPicPr>
              <a:picLocks noChangeAspect="1"/>
            </p:cNvPicPr>
            <p:nvPr/>
          </p:nvPicPr>
          <p:blipFill rotWithShape="1">
            <a:blip r:embed="rId8"/>
            <a:srcRect l="8859" r="9030"/>
            <a:stretch/>
          </p:blipFill>
          <p:spPr>
            <a:xfrm>
              <a:off x="5759750" y="4146525"/>
              <a:ext cx="635000" cy="773341"/>
            </a:xfrm>
            <a:prstGeom prst="rect">
              <a:avLst/>
            </a:prstGeom>
          </p:spPr>
        </p:pic>
        <p:pic>
          <p:nvPicPr>
            <p:cNvPr id="13" name="Imagen 12"/>
            <p:cNvPicPr>
              <a:picLocks noChangeAspect="1"/>
            </p:cNvPicPr>
            <p:nvPr/>
          </p:nvPicPr>
          <p:blipFill rotWithShape="1">
            <a:blip r:embed="rId9"/>
            <a:srcRect l="4100" t="5935" r="3820" b="6911"/>
            <a:stretch/>
          </p:blipFill>
          <p:spPr>
            <a:xfrm>
              <a:off x="392217" y="4427614"/>
              <a:ext cx="770776" cy="503632"/>
            </a:xfrm>
            <a:prstGeom prst="rect">
              <a:avLst/>
            </a:prstGeom>
          </p:spPr>
        </p:pic>
        <p:pic>
          <p:nvPicPr>
            <p:cNvPr id="14" name="Imagen 13"/>
            <p:cNvPicPr>
              <a:picLocks noChangeAspect="1"/>
            </p:cNvPicPr>
            <p:nvPr/>
          </p:nvPicPr>
          <p:blipFill>
            <a:blip r:embed="rId10"/>
            <a:stretch>
              <a:fillRect/>
            </a:stretch>
          </p:blipFill>
          <p:spPr>
            <a:xfrm>
              <a:off x="6851070" y="4245164"/>
              <a:ext cx="686082" cy="686082"/>
            </a:xfrm>
            <a:prstGeom prst="rect">
              <a:avLst/>
            </a:prstGeom>
          </p:spPr>
        </p:pic>
        <p:pic>
          <p:nvPicPr>
            <p:cNvPr id="15" name="Imagen 14"/>
            <p:cNvPicPr>
              <a:picLocks noChangeAspect="1"/>
            </p:cNvPicPr>
            <p:nvPr/>
          </p:nvPicPr>
          <p:blipFill>
            <a:blip r:embed="rId11"/>
            <a:stretch>
              <a:fillRect/>
            </a:stretch>
          </p:blipFill>
          <p:spPr>
            <a:xfrm>
              <a:off x="7993473" y="4643653"/>
              <a:ext cx="819531" cy="258053"/>
            </a:xfrm>
            <a:prstGeom prst="rect">
              <a:avLst/>
            </a:prstGeom>
          </p:spPr>
        </p:pic>
      </p:grpSp>
      <p:sp>
        <p:nvSpPr>
          <p:cNvPr id="18" name="Freeform 5"/>
          <p:cNvSpPr>
            <a:spLocks noEditPoints="1"/>
          </p:cNvSpPr>
          <p:nvPr/>
        </p:nvSpPr>
        <p:spPr bwMode="auto">
          <a:xfrm>
            <a:off x="2843961" y="889117"/>
            <a:ext cx="3439060" cy="2820587"/>
          </a:xfrm>
          <a:custGeom>
            <a:avLst/>
            <a:gdLst>
              <a:gd name="T0" fmla="*/ 1243 w 1836"/>
              <a:gd name="T1" fmla="*/ 165 h 1505"/>
              <a:gd name="T2" fmla="*/ 321 w 1836"/>
              <a:gd name="T3" fmla="*/ 400 h 1505"/>
              <a:gd name="T4" fmla="*/ 1306 w 1836"/>
              <a:gd name="T5" fmla="*/ 345 h 1505"/>
              <a:gd name="T6" fmla="*/ 1190 w 1836"/>
              <a:gd name="T7" fmla="*/ 242 h 1505"/>
              <a:gd name="T8" fmla="*/ 923 w 1836"/>
              <a:gd name="T9" fmla="*/ 164 h 1505"/>
              <a:gd name="T10" fmla="*/ 841 w 1836"/>
              <a:gd name="T11" fmla="*/ 452 h 1505"/>
              <a:gd name="T12" fmla="*/ 747 w 1836"/>
              <a:gd name="T13" fmla="*/ 522 h 1505"/>
              <a:gd name="T14" fmla="*/ 457 w 1836"/>
              <a:gd name="T15" fmla="*/ 490 h 1505"/>
              <a:gd name="T16" fmla="*/ 332 w 1836"/>
              <a:gd name="T17" fmla="*/ 836 h 1505"/>
              <a:gd name="T18" fmla="*/ 341 w 1836"/>
              <a:gd name="T19" fmla="*/ 797 h 1505"/>
              <a:gd name="T20" fmla="*/ 399 w 1836"/>
              <a:gd name="T21" fmla="*/ 717 h 1505"/>
              <a:gd name="T22" fmla="*/ 565 w 1836"/>
              <a:gd name="T23" fmla="*/ 870 h 1505"/>
              <a:gd name="T24" fmla="*/ 737 w 1836"/>
              <a:gd name="T25" fmla="*/ 870 h 1505"/>
              <a:gd name="T26" fmla="*/ 864 w 1836"/>
              <a:gd name="T27" fmla="*/ 870 h 1505"/>
              <a:gd name="T28" fmla="*/ 897 w 1836"/>
              <a:gd name="T29" fmla="*/ 844 h 1505"/>
              <a:gd name="T30" fmla="*/ 983 w 1836"/>
              <a:gd name="T31" fmla="*/ 710 h 1505"/>
              <a:gd name="T32" fmla="*/ 1200 w 1836"/>
              <a:gd name="T33" fmla="*/ 729 h 1505"/>
              <a:gd name="T34" fmla="*/ 1342 w 1836"/>
              <a:gd name="T35" fmla="*/ 870 h 1505"/>
              <a:gd name="T36" fmla="*/ 1588 w 1836"/>
              <a:gd name="T37" fmla="*/ 867 h 1505"/>
              <a:gd name="T38" fmla="*/ 1610 w 1836"/>
              <a:gd name="T39" fmla="*/ 755 h 1505"/>
              <a:gd name="T40" fmla="*/ 1555 w 1836"/>
              <a:gd name="T41" fmla="*/ 861 h 1505"/>
              <a:gd name="T42" fmla="*/ 462 w 1836"/>
              <a:gd name="T43" fmla="*/ 1107 h 1505"/>
              <a:gd name="T44" fmla="*/ 1404 w 1836"/>
              <a:gd name="T45" fmla="*/ 972 h 1505"/>
              <a:gd name="T46" fmla="*/ 978 w 1836"/>
              <a:gd name="T47" fmla="*/ 1132 h 1505"/>
              <a:gd name="T48" fmla="*/ 928 w 1836"/>
              <a:gd name="T49" fmla="*/ 1037 h 1505"/>
              <a:gd name="T50" fmla="*/ 1182 w 1836"/>
              <a:gd name="T51" fmla="*/ 1079 h 1505"/>
              <a:gd name="T52" fmla="*/ 656 w 1836"/>
              <a:gd name="T53" fmla="*/ 1078 h 1505"/>
              <a:gd name="T54" fmla="*/ 396 w 1836"/>
              <a:gd name="T55" fmla="*/ 844 h 1505"/>
              <a:gd name="T56" fmla="*/ 312 w 1836"/>
              <a:gd name="T57" fmla="*/ 842 h 1505"/>
              <a:gd name="T58" fmla="*/ 277 w 1836"/>
              <a:gd name="T59" fmla="*/ 1123 h 1505"/>
              <a:gd name="T60" fmla="*/ 308 w 1836"/>
              <a:gd name="T61" fmla="*/ 1247 h 1505"/>
              <a:gd name="T62" fmla="*/ 455 w 1836"/>
              <a:gd name="T63" fmla="*/ 1242 h 1505"/>
              <a:gd name="T64" fmla="*/ 373 w 1836"/>
              <a:gd name="T65" fmla="*/ 1277 h 1505"/>
              <a:gd name="T66" fmla="*/ 564 w 1836"/>
              <a:gd name="T67" fmla="*/ 1331 h 1505"/>
              <a:gd name="T68" fmla="*/ 491 w 1836"/>
              <a:gd name="T69" fmla="*/ 1367 h 1505"/>
              <a:gd name="T70" fmla="*/ 596 w 1836"/>
              <a:gd name="T71" fmla="*/ 1317 h 1505"/>
              <a:gd name="T72" fmla="*/ 625 w 1836"/>
              <a:gd name="T73" fmla="*/ 1358 h 1505"/>
              <a:gd name="T74" fmla="*/ 633 w 1836"/>
              <a:gd name="T75" fmla="*/ 1390 h 1505"/>
              <a:gd name="T76" fmla="*/ 726 w 1836"/>
              <a:gd name="T77" fmla="*/ 1366 h 1505"/>
              <a:gd name="T78" fmla="*/ 765 w 1836"/>
              <a:gd name="T79" fmla="*/ 1376 h 1505"/>
              <a:gd name="T80" fmla="*/ 934 w 1836"/>
              <a:gd name="T81" fmla="*/ 1392 h 1505"/>
              <a:gd name="T82" fmla="*/ 867 w 1836"/>
              <a:gd name="T83" fmla="*/ 1473 h 1505"/>
              <a:gd name="T84" fmla="*/ 1062 w 1836"/>
              <a:gd name="T85" fmla="*/ 1410 h 1505"/>
              <a:gd name="T86" fmla="*/ 1023 w 1836"/>
              <a:gd name="T87" fmla="*/ 1432 h 1505"/>
              <a:gd name="T88" fmla="*/ 1044 w 1836"/>
              <a:gd name="T89" fmla="*/ 1473 h 1505"/>
              <a:gd name="T90" fmla="*/ 1111 w 1836"/>
              <a:gd name="T91" fmla="*/ 1366 h 1505"/>
              <a:gd name="T92" fmla="*/ 1107 w 1836"/>
              <a:gd name="T93" fmla="*/ 1422 h 1505"/>
              <a:gd name="T94" fmla="*/ 1207 w 1836"/>
              <a:gd name="T95" fmla="*/ 1403 h 1505"/>
              <a:gd name="T96" fmla="*/ 1201 w 1836"/>
              <a:gd name="T97" fmla="*/ 1386 h 1505"/>
              <a:gd name="T98" fmla="*/ 1321 w 1836"/>
              <a:gd name="T99" fmla="*/ 1298 h 1505"/>
              <a:gd name="T100" fmla="*/ 1349 w 1836"/>
              <a:gd name="T101" fmla="*/ 1293 h 1505"/>
              <a:gd name="T102" fmla="*/ 1413 w 1836"/>
              <a:gd name="T103" fmla="*/ 1336 h 1505"/>
              <a:gd name="T104" fmla="*/ 1396 w 1836"/>
              <a:gd name="T105" fmla="*/ 1248 h 1505"/>
              <a:gd name="T106" fmla="*/ 1412 w 1836"/>
              <a:gd name="T107" fmla="*/ 1262 h 1505"/>
              <a:gd name="T108" fmla="*/ 1508 w 1836"/>
              <a:gd name="T109" fmla="*/ 1101 h 1505"/>
              <a:gd name="T110" fmla="*/ 1593 w 1836"/>
              <a:gd name="T111" fmla="*/ 1172 h 1505"/>
              <a:gd name="T112" fmla="*/ 1538 w 1836"/>
              <a:gd name="T113" fmla="*/ 1154 h 1505"/>
              <a:gd name="T114" fmla="*/ 1538 w 1836"/>
              <a:gd name="T115" fmla="*/ 1154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36" h="1505">
                <a:moveTo>
                  <a:pt x="734" y="617"/>
                </a:moveTo>
                <a:cubicBezTo>
                  <a:pt x="754" y="531"/>
                  <a:pt x="831" y="467"/>
                  <a:pt x="923" y="467"/>
                </a:cubicBezTo>
                <a:cubicBezTo>
                  <a:pt x="1015" y="467"/>
                  <a:pt x="1092" y="531"/>
                  <a:pt x="1111" y="617"/>
                </a:cubicBezTo>
                <a:cubicBezTo>
                  <a:pt x="1546" y="617"/>
                  <a:pt x="1546" y="617"/>
                  <a:pt x="1546" y="617"/>
                </a:cubicBezTo>
                <a:cubicBezTo>
                  <a:pt x="1490" y="535"/>
                  <a:pt x="1490" y="535"/>
                  <a:pt x="1490" y="535"/>
                </a:cubicBezTo>
                <a:cubicBezTo>
                  <a:pt x="1519" y="400"/>
                  <a:pt x="1519" y="400"/>
                  <a:pt x="1519" y="400"/>
                </a:cubicBezTo>
                <a:cubicBezTo>
                  <a:pt x="1404" y="325"/>
                  <a:pt x="1404" y="325"/>
                  <a:pt x="1404" y="325"/>
                </a:cubicBezTo>
                <a:cubicBezTo>
                  <a:pt x="1378" y="190"/>
                  <a:pt x="1378" y="190"/>
                  <a:pt x="1378" y="190"/>
                </a:cubicBezTo>
                <a:cubicBezTo>
                  <a:pt x="1243" y="165"/>
                  <a:pt x="1243" y="165"/>
                  <a:pt x="1243" y="165"/>
                </a:cubicBezTo>
                <a:cubicBezTo>
                  <a:pt x="1168" y="50"/>
                  <a:pt x="1168" y="50"/>
                  <a:pt x="1168" y="50"/>
                </a:cubicBezTo>
                <a:cubicBezTo>
                  <a:pt x="1033" y="78"/>
                  <a:pt x="1033" y="78"/>
                  <a:pt x="1033" y="78"/>
                </a:cubicBezTo>
                <a:cubicBezTo>
                  <a:pt x="920" y="0"/>
                  <a:pt x="920" y="0"/>
                  <a:pt x="920" y="0"/>
                </a:cubicBezTo>
                <a:cubicBezTo>
                  <a:pt x="806" y="78"/>
                  <a:pt x="806" y="78"/>
                  <a:pt x="806" y="78"/>
                </a:cubicBezTo>
                <a:cubicBezTo>
                  <a:pt x="672" y="50"/>
                  <a:pt x="672" y="50"/>
                  <a:pt x="672" y="50"/>
                </a:cubicBezTo>
                <a:cubicBezTo>
                  <a:pt x="597" y="165"/>
                  <a:pt x="597" y="165"/>
                  <a:pt x="597" y="165"/>
                </a:cubicBezTo>
                <a:cubicBezTo>
                  <a:pt x="462" y="190"/>
                  <a:pt x="462" y="190"/>
                  <a:pt x="462" y="190"/>
                </a:cubicBezTo>
                <a:cubicBezTo>
                  <a:pt x="436" y="325"/>
                  <a:pt x="436" y="325"/>
                  <a:pt x="436" y="325"/>
                </a:cubicBezTo>
                <a:cubicBezTo>
                  <a:pt x="321" y="400"/>
                  <a:pt x="321" y="400"/>
                  <a:pt x="321" y="400"/>
                </a:cubicBezTo>
                <a:cubicBezTo>
                  <a:pt x="349" y="535"/>
                  <a:pt x="349" y="535"/>
                  <a:pt x="349" y="535"/>
                </a:cubicBezTo>
                <a:cubicBezTo>
                  <a:pt x="294" y="617"/>
                  <a:pt x="294" y="617"/>
                  <a:pt x="294" y="617"/>
                </a:cubicBezTo>
                <a:lnTo>
                  <a:pt x="734" y="617"/>
                </a:lnTo>
                <a:close/>
                <a:moveTo>
                  <a:pt x="1385" y="478"/>
                </a:moveTo>
                <a:cubicBezTo>
                  <a:pt x="1390" y="493"/>
                  <a:pt x="1396" y="509"/>
                  <a:pt x="1400" y="524"/>
                </a:cubicBezTo>
                <a:cubicBezTo>
                  <a:pt x="1138" y="599"/>
                  <a:pt x="1138" y="599"/>
                  <a:pt x="1138" y="599"/>
                </a:cubicBezTo>
                <a:cubicBezTo>
                  <a:pt x="1136" y="592"/>
                  <a:pt x="1134" y="585"/>
                  <a:pt x="1131" y="578"/>
                </a:cubicBezTo>
                <a:lnTo>
                  <a:pt x="1385" y="478"/>
                </a:lnTo>
                <a:close/>
                <a:moveTo>
                  <a:pt x="1306" y="345"/>
                </a:moveTo>
                <a:cubicBezTo>
                  <a:pt x="1316" y="358"/>
                  <a:pt x="1326" y="370"/>
                  <a:pt x="1335" y="384"/>
                </a:cubicBezTo>
                <a:cubicBezTo>
                  <a:pt x="1109" y="535"/>
                  <a:pt x="1109" y="535"/>
                  <a:pt x="1109" y="535"/>
                </a:cubicBezTo>
                <a:cubicBezTo>
                  <a:pt x="1105" y="529"/>
                  <a:pt x="1100" y="523"/>
                  <a:pt x="1096" y="518"/>
                </a:cubicBezTo>
                <a:lnTo>
                  <a:pt x="1306" y="345"/>
                </a:lnTo>
                <a:close/>
                <a:moveTo>
                  <a:pt x="1190" y="242"/>
                </a:moveTo>
                <a:cubicBezTo>
                  <a:pt x="1203" y="251"/>
                  <a:pt x="1216" y="260"/>
                  <a:pt x="1229" y="270"/>
                </a:cubicBezTo>
                <a:cubicBezTo>
                  <a:pt x="1061" y="484"/>
                  <a:pt x="1061" y="484"/>
                  <a:pt x="1061" y="484"/>
                </a:cubicBezTo>
                <a:cubicBezTo>
                  <a:pt x="1055" y="480"/>
                  <a:pt x="1049" y="475"/>
                  <a:pt x="1043" y="472"/>
                </a:cubicBezTo>
                <a:lnTo>
                  <a:pt x="1190" y="242"/>
                </a:lnTo>
                <a:close/>
                <a:moveTo>
                  <a:pt x="992" y="392"/>
                </a:moveTo>
                <a:cubicBezTo>
                  <a:pt x="1046" y="180"/>
                  <a:pt x="1046" y="180"/>
                  <a:pt x="1046" y="180"/>
                </a:cubicBezTo>
                <a:cubicBezTo>
                  <a:pt x="1047" y="180"/>
                  <a:pt x="1047" y="180"/>
                  <a:pt x="1048" y="180"/>
                </a:cubicBezTo>
                <a:cubicBezTo>
                  <a:pt x="1063" y="184"/>
                  <a:pt x="1078" y="189"/>
                  <a:pt x="1093" y="194"/>
                </a:cubicBezTo>
                <a:cubicBezTo>
                  <a:pt x="1000" y="450"/>
                  <a:pt x="1000" y="450"/>
                  <a:pt x="1000" y="450"/>
                </a:cubicBezTo>
                <a:cubicBezTo>
                  <a:pt x="993" y="447"/>
                  <a:pt x="986" y="445"/>
                  <a:pt x="979" y="443"/>
                </a:cubicBezTo>
                <a:cubicBezTo>
                  <a:pt x="1048" y="180"/>
                  <a:pt x="1048" y="180"/>
                  <a:pt x="1048" y="180"/>
                </a:cubicBezTo>
                <a:lnTo>
                  <a:pt x="992" y="392"/>
                </a:lnTo>
                <a:close/>
                <a:moveTo>
                  <a:pt x="923" y="164"/>
                </a:moveTo>
                <a:cubicBezTo>
                  <a:pt x="929" y="164"/>
                  <a:pt x="935" y="165"/>
                  <a:pt x="942" y="165"/>
                </a:cubicBezTo>
                <a:cubicBezTo>
                  <a:pt x="931" y="436"/>
                  <a:pt x="931" y="436"/>
                  <a:pt x="931" y="436"/>
                </a:cubicBezTo>
                <a:cubicBezTo>
                  <a:pt x="928" y="436"/>
                  <a:pt x="926" y="436"/>
                  <a:pt x="923" y="436"/>
                </a:cubicBezTo>
                <a:cubicBezTo>
                  <a:pt x="918" y="436"/>
                  <a:pt x="914" y="436"/>
                  <a:pt x="909" y="437"/>
                </a:cubicBezTo>
                <a:cubicBezTo>
                  <a:pt x="893" y="165"/>
                  <a:pt x="893" y="165"/>
                  <a:pt x="893" y="165"/>
                </a:cubicBezTo>
                <a:cubicBezTo>
                  <a:pt x="903" y="165"/>
                  <a:pt x="913" y="164"/>
                  <a:pt x="923" y="164"/>
                </a:cubicBezTo>
                <a:close/>
                <a:moveTo>
                  <a:pt x="787" y="183"/>
                </a:moveTo>
                <a:cubicBezTo>
                  <a:pt x="862" y="445"/>
                  <a:pt x="862" y="445"/>
                  <a:pt x="862" y="445"/>
                </a:cubicBezTo>
                <a:cubicBezTo>
                  <a:pt x="855" y="447"/>
                  <a:pt x="848" y="449"/>
                  <a:pt x="841" y="452"/>
                </a:cubicBezTo>
                <a:cubicBezTo>
                  <a:pt x="741" y="199"/>
                  <a:pt x="741" y="199"/>
                  <a:pt x="741" y="199"/>
                </a:cubicBezTo>
                <a:cubicBezTo>
                  <a:pt x="756" y="193"/>
                  <a:pt x="772" y="188"/>
                  <a:pt x="787" y="183"/>
                </a:cubicBezTo>
                <a:close/>
                <a:moveTo>
                  <a:pt x="647" y="248"/>
                </a:moveTo>
                <a:cubicBezTo>
                  <a:pt x="798" y="474"/>
                  <a:pt x="798" y="474"/>
                  <a:pt x="798" y="474"/>
                </a:cubicBezTo>
                <a:cubicBezTo>
                  <a:pt x="792" y="478"/>
                  <a:pt x="786" y="483"/>
                  <a:pt x="781" y="487"/>
                </a:cubicBezTo>
                <a:cubicBezTo>
                  <a:pt x="608" y="277"/>
                  <a:pt x="608" y="277"/>
                  <a:pt x="608" y="277"/>
                </a:cubicBezTo>
                <a:cubicBezTo>
                  <a:pt x="620" y="267"/>
                  <a:pt x="633" y="257"/>
                  <a:pt x="647" y="248"/>
                </a:cubicBezTo>
                <a:close/>
                <a:moveTo>
                  <a:pt x="533" y="354"/>
                </a:moveTo>
                <a:cubicBezTo>
                  <a:pt x="747" y="522"/>
                  <a:pt x="747" y="522"/>
                  <a:pt x="747" y="522"/>
                </a:cubicBezTo>
                <a:cubicBezTo>
                  <a:pt x="742" y="528"/>
                  <a:pt x="738" y="534"/>
                  <a:pt x="734" y="540"/>
                </a:cubicBezTo>
                <a:cubicBezTo>
                  <a:pt x="505" y="393"/>
                  <a:pt x="505" y="393"/>
                  <a:pt x="505" y="393"/>
                </a:cubicBezTo>
                <a:cubicBezTo>
                  <a:pt x="514" y="380"/>
                  <a:pt x="523" y="367"/>
                  <a:pt x="533" y="354"/>
                </a:cubicBezTo>
                <a:close/>
                <a:moveTo>
                  <a:pt x="457" y="490"/>
                </a:moveTo>
                <a:cubicBezTo>
                  <a:pt x="713" y="583"/>
                  <a:pt x="713" y="583"/>
                  <a:pt x="713" y="583"/>
                </a:cubicBezTo>
                <a:cubicBezTo>
                  <a:pt x="710" y="590"/>
                  <a:pt x="708" y="597"/>
                  <a:pt x="706" y="605"/>
                </a:cubicBezTo>
                <a:cubicBezTo>
                  <a:pt x="657" y="591"/>
                  <a:pt x="657" y="591"/>
                  <a:pt x="657" y="591"/>
                </a:cubicBezTo>
                <a:cubicBezTo>
                  <a:pt x="441" y="543"/>
                  <a:pt x="441" y="543"/>
                  <a:pt x="441" y="543"/>
                </a:cubicBezTo>
                <a:cubicBezTo>
                  <a:pt x="445" y="525"/>
                  <a:pt x="451" y="507"/>
                  <a:pt x="457" y="490"/>
                </a:cubicBezTo>
                <a:close/>
                <a:moveTo>
                  <a:pt x="1836" y="636"/>
                </a:moveTo>
                <a:cubicBezTo>
                  <a:pt x="0" y="636"/>
                  <a:pt x="0" y="636"/>
                  <a:pt x="0" y="636"/>
                </a:cubicBezTo>
                <a:cubicBezTo>
                  <a:pt x="98" y="791"/>
                  <a:pt x="98" y="791"/>
                  <a:pt x="98" y="791"/>
                </a:cubicBezTo>
                <a:cubicBezTo>
                  <a:pt x="0" y="946"/>
                  <a:pt x="0" y="946"/>
                  <a:pt x="0" y="946"/>
                </a:cubicBezTo>
                <a:cubicBezTo>
                  <a:pt x="1836" y="946"/>
                  <a:pt x="1836" y="946"/>
                  <a:pt x="1836" y="946"/>
                </a:cubicBezTo>
                <a:cubicBezTo>
                  <a:pt x="1742" y="791"/>
                  <a:pt x="1742" y="791"/>
                  <a:pt x="1742" y="791"/>
                </a:cubicBezTo>
                <a:lnTo>
                  <a:pt x="1836" y="636"/>
                </a:lnTo>
                <a:close/>
                <a:moveTo>
                  <a:pt x="341" y="797"/>
                </a:moveTo>
                <a:cubicBezTo>
                  <a:pt x="341" y="812"/>
                  <a:pt x="338" y="824"/>
                  <a:pt x="332" y="836"/>
                </a:cubicBezTo>
                <a:cubicBezTo>
                  <a:pt x="326" y="847"/>
                  <a:pt x="318" y="855"/>
                  <a:pt x="308" y="861"/>
                </a:cubicBezTo>
                <a:cubicBezTo>
                  <a:pt x="297" y="867"/>
                  <a:pt x="285" y="870"/>
                  <a:pt x="271" y="870"/>
                </a:cubicBezTo>
                <a:cubicBezTo>
                  <a:pt x="228" y="870"/>
                  <a:pt x="228" y="870"/>
                  <a:pt x="228" y="870"/>
                </a:cubicBezTo>
                <a:cubicBezTo>
                  <a:pt x="228" y="710"/>
                  <a:pt x="228" y="710"/>
                  <a:pt x="228" y="710"/>
                </a:cubicBezTo>
                <a:cubicBezTo>
                  <a:pt x="272" y="710"/>
                  <a:pt x="272" y="710"/>
                  <a:pt x="272" y="710"/>
                </a:cubicBezTo>
                <a:cubicBezTo>
                  <a:pt x="285" y="710"/>
                  <a:pt x="297" y="713"/>
                  <a:pt x="308" y="719"/>
                </a:cubicBezTo>
                <a:cubicBezTo>
                  <a:pt x="318" y="725"/>
                  <a:pt x="326" y="733"/>
                  <a:pt x="332" y="745"/>
                </a:cubicBezTo>
                <a:cubicBezTo>
                  <a:pt x="338" y="756"/>
                  <a:pt x="341" y="768"/>
                  <a:pt x="341" y="783"/>
                </a:cubicBezTo>
                <a:lnTo>
                  <a:pt x="341" y="797"/>
                </a:lnTo>
                <a:close/>
                <a:moveTo>
                  <a:pt x="494" y="799"/>
                </a:moveTo>
                <a:cubicBezTo>
                  <a:pt x="494" y="814"/>
                  <a:pt x="491" y="826"/>
                  <a:pt x="486" y="838"/>
                </a:cubicBezTo>
                <a:cubicBezTo>
                  <a:pt x="481" y="849"/>
                  <a:pt x="474" y="857"/>
                  <a:pt x="464" y="863"/>
                </a:cubicBezTo>
                <a:cubicBezTo>
                  <a:pt x="455" y="869"/>
                  <a:pt x="444" y="872"/>
                  <a:pt x="431" y="872"/>
                </a:cubicBezTo>
                <a:cubicBezTo>
                  <a:pt x="413" y="872"/>
                  <a:pt x="398" y="866"/>
                  <a:pt x="386" y="852"/>
                </a:cubicBezTo>
                <a:cubicBezTo>
                  <a:pt x="375" y="839"/>
                  <a:pt x="369" y="821"/>
                  <a:pt x="369" y="798"/>
                </a:cubicBezTo>
                <a:cubicBezTo>
                  <a:pt x="369" y="782"/>
                  <a:pt x="369" y="782"/>
                  <a:pt x="369" y="782"/>
                </a:cubicBezTo>
                <a:cubicBezTo>
                  <a:pt x="369" y="767"/>
                  <a:pt x="371" y="754"/>
                  <a:pt x="377" y="743"/>
                </a:cubicBezTo>
                <a:cubicBezTo>
                  <a:pt x="382" y="731"/>
                  <a:pt x="389" y="723"/>
                  <a:pt x="399" y="717"/>
                </a:cubicBezTo>
                <a:cubicBezTo>
                  <a:pt x="408" y="711"/>
                  <a:pt x="419" y="708"/>
                  <a:pt x="431" y="708"/>
                </a:cubicBezTo>
                <a:cubicBezTo>
                  <a:pt x="444" y="708"/>
                  <a:pt x="454" y="711"/>
                  <a:pt x="464" y="717"/>
                </a:cubicBezTo>
                <a:cubicBezTo>
                  <a:pt x="473" y="723"/>
                  <a:pt x="481" y="731"/>
                  <a:pt x="486" y="742"/>
                </a:cubicBezTo>
                <a:cubicBezTo>
                  <a:pt x="491" y="753"/>
                  <a:pt x="494" y="765"/>
                  <a:pt x="494" y="780"/>
                </a:cubicBezTo>
                <a:lnTo>
                  <a:pt x="494" y="799"/>
                </a:lnTo>
                <a:close/>
                <a:moveTo>
                  <a:pt x="634" y="721"/>
                </a:moveTo>
                <a:cubicBezTo>
                  <a:pt x="579" y="721"/>
                  <a:pt x="579" y="721"/>
                  <a:pt x="579" y="721"/>
                </a:cubicBezTo>
                <a:cubicBezTo>
                  <a:pt x="579" y="870"/>
                  <a:pt x="579" y="870"/>
                  <a:pt x="579" y="870"/>
                </a:cubicBezTo>
                <a:cubicBezTo>
                  <a:pt x="565" y="870"/>
                  <a:pt x="565" y="870"/>
                  <a:pt x="565" y="870"/>
                </a:cubicBezTo>
                <a:cubicBezTo>
                  <a:pt x="565" y="721"/>
                  <a:pt x="565" y="721"/>
                  <a:pt x="565" y="721"/>
                </a:cubicBezTo>
                <a:cubicBezTo>
                  <a:pt x="510" y="721"/>
                  <a:pt x="510" y="721"/>
                  <a:pt x="510" y="721"/>
                </a:cubicBezTo>
                <a:cubicBezTo>
                  <a:pt x="510" y="710"/>
                  <a:pt x="510" y="710"/>
                  <a:pt x="510" y="710"/>
                </a:cubicBezTo>
                <a:cubicBezTo>
                  <a:pt x="634" y="710"/>
                  <a:pt x="634" y="710"/>
                  <a:pt x="634" y="710"/>
                </a:cubicBezTo>
                <a:lnTo>
                  <a:pt x="634" y="721"/>
                </a:lnTo>
                <a:close/>
                <a:moveTo>
                  <a:pt x="835" y="870"/>
                </a:moveTo>
                <a:cubicBezTo>
                  <a:pt x="802" y="870"/>
                  <a:pt x="802" y="870"/>
                  <a:pt x="802" y="870"/>
                </a:cubicBezTo>
                <a:cubicBezTo>
                  <a:pt x="737" y="765"/>
                  <a:pt x="737" y="765"/>
                  <a:pt x="737" y="765"/>
                </a:cubicBezTo>
                <a:cubicBezTo>
                  <a:pt x="737" y="870"/>
                  <a:pt x="737" y="870"/>
                  <a:pt x="737" y="870"/>
                </a:cubicBezTo>
                <a:cubicBezTo>
                  <a:pt x="704" y="870"/>
                  <a:pt x="704" y="870"/>
                  <a:pt x="704" y="870"/>
                </a:cubicBezTo>
                <a:cubicBezTo>
                  <a:pt x="704" y="710"/>
                  <a:pt x="704" y="710"/>
                  <a:pt x="704" y="710"/>
                </a:cubicBezTo>
                <a:cubicBezTo>
                  <a:pt x="737" y="710"/>
                  <a:pt x="737" y="710"/>
                  <a:pt x="737" y="710"/>
                </a:cubicBezTo>
                <a:cubicBezTo>
                  <a:pt x="802" y="816"/>
                  <a:pt x="802" y="816"/>
                  <a:pt x="802" y="816"/>
                </a:cubicBezTo>
                <a:cubicBezTo>
                  <a:pt x="802" y="710"/>
                  <a:pt x="802" y="710"/>
                  <a:pt x="802" y="710"/>
                </a:cubicBezTo>
                <a:cubicBezTo>
                  <a:pt x="835" y="710"/>
                  <a:pt x="835" y="710"/>
                  <a:pt x="835" y="710"/>
                </a:cubicBezTo>
                <a:lnTo>
                  <a:pt x="835" y="870"/>
                </a:lnTo>
                <a:close/>
                <a:moveTo>
                  <a:pt x="971" y="870"/>
                </a:moveTo>
                <a:cubicBezTo>
                  <a:pt x="864" y="870"/>
                  <a:pt x="864" y="870"/>
                  <a:pt x="864" y="870"/>
                </a:cubicBezTo>
                <a:cubicBezTo>
                  <a:pt x="864" y="710"/>
                  <a:pt x="864" y="710"/>
                  <a:pt x="864" y="710"/>
                </a:cubicBezTo>
                <a:cubicBezTo>
                  <a:pt x="971" y="710"/>
                  <a:pt x="971" y="710"/>
                  <a:pt x="971" y="710"/>
                </a:cubicBezTo>
                <a:cubicBezTo>
                  <a:pt x="971" y="737"/>
                  <a:pt x="971" y="737"/>
                  <a:pt x="971" y="737"/>
                </a:cubicBezTo>
                <a:cubicBezTo>
                  <a:pt x="897" y="737"/>
                  <a:pt x="897" y="737"/>
                  <a:pt x="897" y="737"/>
                </a:cubicBezTo>
                <a:cubicBezTo>
                  <a:pt x="897" y="775"/>
                  <a:pt x="897" y="775"/>
                  <a:pt x="897" y="775"/>
                </a:cubicBezTo>
                <a:cubicBezTo>
                  <a:pt x="960" y="775"/>
                  <a:pt x="960" y="775"/>
                  <a:pt x="960" y="775"/>
                </a:cubicBezTo>
                <a:cubicBezTo>
                  <a:pt x="960" y="801"/>
                  <a:pt x="960" y="801"/>
                  <a:pt x="960" y="801"/>
                </a:cubicBezTo>
                <a:cubicBezTo>
                  <a:pt x="897" y="801"/>
                  <a:pt x="897" y="801"/>
                  <a:pt x="897" y="801"/>
                </a:cubicBezTo>
                <a:cubicBezTo>
                  <a:pt x="897" y="844"/>
                  <a:pt x="897" y="844"/>
                  <a:pt x="897" y="844"/>
                </a:cubicBezTo>
                <a:cubicBezTo>
                  <a:pt x="971" y="844"/>
                  <a:pt x="971" y="844"/>
                  <a:pt x="971" y="844"/>
                </a:cubicBezTo>
                <a:lnTo>
                  <a:pt x="971" y="870"/>
                </a:lnTo>
                <a:close/>
                <a:moveTo>
                  <a:pt x="1113" y="737"/>
                </a:moveTo>
                <a:cubicBezTo>
                  <a:pt x="1064" y="737"/>
                  <a:pt x="1064" y="737"/>
                  <a:pt x="1064" y="737"/>
                </a:cubicBezTo>
                <a:cubicBezTo>
                  <a:pt x="1064" y="870"/>
                  <a:pt x="1064" y="870"/>
                  <a:pt x="1064" y="870"/>
                </a:cubicBezTo>
                <a:cubicBezTo>
                  <a:pt x="1031" y="870"/>
                  <a:pt x="1031" y="870"/>
                  <a:pt x="1031" y="870"/>
                </a:cubicBezTo>
                <a:cubicBezTo>
                  <a:pt x="1031" y="737"/>
                  <a:pt x="1031" y="737"/>
                  <a:pt x="1031" y="737"/>
                </a:cubicBezTo>
                <a:cubicBezTo>
                  <a:pt x="983" y="737"/>
                  <a:pt x="983" y="737"/>
                  <a:pt x="983" y="737"/>
                </a:cubicBezTo>
                <a:cubicBezTo>
                  <a:pt x="983" y="710"/>
                  <a:pt x="983" y="710"/>
                  <a:pt x="983" y="710"/>
                </a:cubicBezTo>
                <a:cubicBezTo>
                  <a:pt x="1113" y="710"/>
                  <a:pt x="1113" y="710"/>
                  <a:pt x="1113" y="710"/>
                </a:cubicBezTo>
                <a:lnTo>
                  <a:pt x="1113" y="737"/>
                </a:lnTo>
                <a:close/>
                <a:moveTo>
                  <a:pt x="1342" y="870"/>
                </a:moveTo>
                <a:cubicBezTo>
                  <a:pt x="1329" y="870"/>
                  <a:pt x="1329" y="870"/>
                  <a:pt x="1329" y="870"/>
                </a:cubicBezTo>
                <a:cubicBezTo>
                  <a:pt x="1329" y="800"/>
                  <a:pt x="1329" y="800"/>
                  <a:pt x="1329" y="800"/>
                </a:cubicBezTo>
                <a:cubicBezTo>
                  <a:pt x="1330" y="729"/>
                  <a:pt x="1330" y="729"/>
                  <a:pt x="1330" y="729"/>
                </a:cubicBezTo>
                <a:cubicBezTo>
                  <a:pt x="1270" y="870"/>
                  <a:pt x="1270" y="870"/>
                  <a:pt x="1270" y="870"/>
                </a:cubicBezTo>
                <a:cubicBezTo>
                  <a:pt x="1260" y="870"/>
                  <a:pt x="1260" y="870"/>
                  <a:pt x="1260" y="870"/>
                </a:cubicBezTo>
                <a:cubicBezTo>
                  <a:pt x="1200" y="729"/>
                  <a:pt x="1200" y="729"/>
                  <a:pt x="1200" y="729"/>
                </a:cubicBezTo>
                <a:cubicBezTo>
                  <a:pt x="1201" y="800"/>
                  <a:pt x="1201" y="800"/>
                  <a:pt x="1201" y="800"/>
                </a:cubicBezTo>
                <a:cubicBezTo>
                  <a:pt x="1201" y="870"/>
                  <a:pt x="1201" y="870"/>
                  <a:pt x="1201" y="870"/>
                </a:cubicBezTo>
                <a:cubicBezTo>
                  <a:pt x="1188" y="870"/>
                  <a:pt x="1188" y="870"/>
                  <a:pt x="1188" y="870"/>
                </a:cubicBezTo>
                <a:cubicBezTo>
                  <a:pt x="1188" y="710"/>
                  <a:pt x="1188" y="710"/>
                  <a:pt x="1188" y="710"/>
                </a:cubicBezTo>
                <a:cubicBezTo>
                  <a:pt x="1206" y="710"/>
                  <a:pt x="1206" y="710"/>
                  <a:pt x="1206" y="710"/>
                </a:cubicBezTo>
                <a:cubicBezTo>
                  <a:pt x="1265" y="851"/>
                  <a:pt x="1265" y="851"/>
                  <a:pt x="1265" y="851"/>
                </a:cubicBezTo>
                <a:cubicBezTo>
                  <a:pt x="1324" y="710"/>
                  <a:pt x="1324" y="710"/>
                  <a:pt x="1324" y="710"/>
                </a:cubicBezTo>
                <a:cubicBezTo>
                  <a:pt x="1342" y="710"/>
                  <a:pt x="1342" y="710"/>
                  <a:pt x="1342" y="710"/>
                </a:cubicBezTo>
                <a:lnTo>
                  <a:pt x="1342" y="870"/>
                </a:lnTo>
                <a:close/>
                <a:moveTo>
                  <a:pt x="1476" y="870"/>
                </a:moveTo>
                <a:cubicBezTo>
                  <a:pt x="1383" y="870"/>
                  <a:pt x="1383" y="870"/>
                  <a:pt x="1383" y="870"/>
                </a:cubicBezTo>
                <a:cubicBezTo>
                  <a:pt x="1383" y="710"/>
                  <a:pt x="1383" y="710"/>
                  <a:pt x="1383" y="710"/>
                </a:cubicBezTo>
                <a:cubicBezTo>
                  <a:pt x="1397" y="710"/>
                  <a:pt x="1397" y="710"/>
                  <a:pt x="1397" y="710"/>
                </a:cubicBezTo>
                <a:cubicBezTo>
                  <a:pt x="1397" y="859"/>
                  <a:pt x="1397" y="859"/>
                  <a:pt x="1397" y="859"/>
                </a:cubicBezTo>
                <a:cubicBezTo>
                  <a:pt x="1476" y="859"/>
                  <a:pt x="1476" y="859"/>
                  <a:pt x="1476" y="859"/>
                </a:cubicBezTo>
                <a:lnTo>
                  <a:pt x="1476" y="870"/>
                </a:lnTo>
                <a:close/>
                <a:moveTo>
                  <a:pt x="1611" y="851"/>
                </a:moveTo>
                <a:cubicBezTo>
                  <a:pt x="1606" y="858"/>
                  <a:pt x="1599" y="863"/>
                  <a:pt x="1588" y="867"/>
                </a:cubicBezTo>
                <a:cubicBezTo>
                  <a:pt x="1578" y="871"/>
                  <a:pt x="1567" y="872"/>
                  <a:pt x="1555" y="872"/>
                </a:cubicBezTo>
                <a:cubicBezTo>
                  <a:pt x="1542" y="872"/>
                  <a:pt x="1531" y="869"/>
                  <a:pt x="1521" y="863"/>
                </a:cubicBezTo>
                <a:cubicBezTo>
                  <a:pt x="1512" y="857"/>
                  <a:pt x="1504" y="849"/>
                  <a:pt x="1499" y="838"/>
                </a:cubicBezTo>
                <a:cubicBezTo>
                  <a:pt x="1493" y="827"/>
                  <a:pt x="1491" y="814"/>
                  <a:pt x="1490" y="800"/>
                </a:cubicBezTo>
                <a:cubicBezTo>
                  <a:pt x="1490" y="780"/>
                  <a:pt x="1490" y="780"/>
                  <a:pt x="1490" y="780"/>
                </a:cubicBezTo>
                <a:cubicBezTo>
                  <a:pt x="1490" y="757"/>
                  <a:pt x="1496" y="740"/>
                  <a:pt x="1507" y="727"/>
                </a:cubicBezTo>
                <a:cubicBezTo>
                  <a:pt x="1519" y="714"/>
                  <a:pt x="1534" y="708"/>
                  <a:pt x="1553" y="708"/>
                </a:cubicBezTo>
                <a:cubicBezTo>
                  <a:pt x="1569" y="708"/>
                  <a:pt x="1582" y="712"/>
                  <a:pt x="1593" y="720"/>
                </a:cubicBezTo>
                <a:cubicBezTo>
                  <a:pt x="1603" y="729"/>
                  <a:pt x="1609" y="740"/>
                  <a:pt x="1610" y="755"/>
                </a:cubicBezTo>
                <a:cubicBezTo>
                  <a:pt x="1597" y="755"/>
                  <a:pt x="1597" y="755"/>
                  <a:pt x="1597" y="755"/>
                </a:cubicBezTo>
                <a:cubicBezTo>
                  <a:pt x="1595" y="743"/>
                  <a:pt x="1590" y="734"/>
                  <a:pt x="1583" y="728"/>
                </a:cubicBezTo>
                <a:cubicBezTo>
                  <a:pt x="1575" y="722"/>
                  <a:pt x="1565" y="719"/>
                  <a:pt x="1553" y="719"/>
                </a:cubicBezTo>
                <a:cubicBezTo>
                  <a:pt x="1538" y="719"/>
                  <a:pt x="1526" y="724"/>
                  <a:pt x="1517" y="735"/>
                </a:cubicBezTo>
                <a:cubicBezTo>
                  <a:pt x="1508" y="746"/>
                  <a:pt x="1504" y="761"/>
                  <a:pt x="1504" y="780"/>
                </a:cubicBezTo>
                <a:cubicBezTo>
                  <a:pt x="1504" y="799"/>
                  <a:pt x="1504" y="799"/>
                  <a:pt x="1504" y="799"/>
                </a:cubicBezTo>
                <a:cubicBezTo>
                  <a:pt x="1504" y="811"/>
                  <a:pt x="1506" y="822"/>
                  <a:pt x="1510" y="832"/>
                </a:cubicBezTo>
                <a:cubicBezTo>
                  <a:pt x="1514" y="841"/>
                  <a:pt x="1520" y="848"/>
                  <a:pt x="1528" y="853"/>
                </a:cubicBezTo>
                <a:cubicBezTo>
                  <a:pt x="1536" y="858"/>
                  <a:pt x="1545" y="861"/>
                  <a:pt x="1555" y="861"/>
                </a:cubicBezTo>
                <a:cubicBezTo>
                  <a:pt x="1567" y="861"/>
                  <a:pt x="1577" y="859"/>
                  <a:pt x="1585" y="855"/>
                </a:cubicBezTo>
                <a:cubicBezTo>
                  <a:pt x="1590" y="853"/>
                  <a:pt x="1594" y="850"/>
                  <a:pt x="1597" y="847"/>
                </a:cubicBezTo>
                <a:cubicBezTo>
                  <a:pt x="1597" y="806"/>
                  <a:pt x="1597" y="806"/>
                  <a:pt x="1597" y="806"/>
                </a:cubicBezTo>
                <a:cubicBezTo>
                  <a:pt x="1554" y="806"/>
                  <a:pt x="1554" y="806"/>
                  <a:pt x="1554" y="806"/>
                </a:cubicBezTo>
                <a:cubicBezTo>
                  <a:pt x="1554" y="794"/>
                  <a:pt x="1554" y="794"/>
                  <a:pt x="1554" y="794"/>
                </a:cubicBezTo>
                <a:cubicBezTo>
                  <a:pt x="1611" y="794"/>
                  <a:pt x="1611" y="794"/>
                  <a:pt x="1611" y="794"/>
                </a:cubicBezTo>
                <a:lnTo>
                  <a:pt x="1611" y="851"/>
                </a:lnTo>
                <a:close/>
                <a:moveTo>
                  <a:pt x="436" y="972"/>
                </a:moveTo>
                <a:cubicBezTo>
                  <a:pt x="462" y="1107"/>
                  <a:pt x="462" y="1107"/>
                  <a:pt x="462" y="1107"/>
                </a:cubicBezTo>
                <a:cubicBezTo>
                  <a:pt x="597" y="1132"/>
                  <a:pt x="597" y="1132"/>
                  <a:pt x="597" y="1132"/>
                </a:cubicBezTo>
                <a:cubicBezTo>
                  <a:pt x="672" y="1247"/>
                  <a:pt x="672" y="1247"/>
                  <a:pt x="672" y="1247"/>
                </a:cubicBezTo>
                <a:cubicBezTo>
                  <a:pt x="806" y="1219"/>
                  <a:pt x="806" y="1219"/>
                  <a:pt x="806" y="1219"/>
                </a:cubicBezTo>
                <a:cubicBezTo>
                  <a:pt x="920" y="1296"/>
                  <a:pt x="920" y="1296"/>
                  <a:pt x="920" y="1296"/>
                </a:cubicBezTo>
                <a:cubicBezTo>
                  <a:pt x="1033" y="1219"/>
                  <a:pt x="1033" y="1219"/>
                  <a:pt x="1033" y="1219"/>
                </a:cubicBezTo>
                <a:cubicBezTo>
                  <a:pt x="1168" y="1247"/>
                  <a:pt x="1168" y="1247"/>
                  <a:pt x="1168" y="1247"/>
                </a:cubicBezTo>
                <a:cubicBezTo>
                  <a:pt x="1243" y="1132"/>
                  <a:pt x="1243" y="1132"/>
                  <a:pt x="1243" y="1132"/>
                </a:cubicBezTo>
                <a:cubicBezTo>
                  <a:pt x="1378" y="1107"/>
                  <a:pt x="1378" y="1107"/>
                  <a:pt x="1378" y="1107"/>
                </a:cubicBezTo>
                <a:cubicBezTo>
                  <a:pt x="1404" y="972"/>
                  <a:pt x="1404" y="972"/>
                  <a:pt x="1404" y="972"/>
                </a:cubicBezTo>
                <a:cubicBezTo>
                  <a:pt x="1413" y="965"/>
                  <a:pt x="1413" y="965"/>
                  <a:pt x="1413" y="965"/>
                </a:cubicBezTo>
                <a:cubicBezTo>
                  <a:pt x="427" y="965"/>
                  <a:pt x="427" y="965"/>
                  <a:pt x="427" y="965"/>
                </a:cubicBezTo>
                <a:lnTo>
                  <a:pt x="436" y="972"/>
                </a:lnTo>
                <a:close/>
                <a:moveTo>
                  <a:pt x="923" y="1156"/>
                </a:moveTo>
                <a:cubicBezTo>
                  <a:pt x="859" y="1156"/>
                  <a:pt x="796" y="1144"/>
                  <a:pt x="738" y="1121"/>
                </a:cubicBezTo>
                <a:cubicBezTo>
                  <a:pt x="753" y="1111"/>
                  <a:pt x="772" y="1102"/>
                  <a:pt x="800" y="1102"/>
                </a:cubicBezTo>
                <a:cubicBezTo>
                  <a:pt x="840" y="1102"/>
                  <a:pt x="861" y="1119"/>
                  <a:pt x="877" y="1132"/>
                </a:cubicBezTo>
                <a:cubicBezTo>
                  <a:pt x="892" y="1145"/>
                  <a:pt x="903" y="1153"/>
                  <a:pt x="928" y="1153"/>
                </a:cubicBezTo>
                <a:cubicBezTo>
                  <a:pt x="952" y="1153"/>
                  <a:pt x="963" y="1145"/>
                  <a:pt x="978" y="1132"/>
                </a:cubicBezTo>
                <a:cubicBezTo>
                  <a:pt x="995" y="1119"/>
                  <a:pt x="1016" y="1102"/>
                  <a:pt x="1055" y="1102"/>
                </a:cubicBezTo>
                <a:cubicBezTo>
                  <a:pt x="1081" y="1102"/>
                  <a:pt x="1099" y="1109"/>
                  <a:pt x="1113" y="1118"/>
                </a:cubicBezTo>
                <a:cubicBezTo>
                  <a:pt x="1054" y="1143"/>
                  <a:pt x="989" y="1156"/>
                  <a:pt x="923" y="1156"/>
                </a:cubicBezTo>
                <a:close/>
                <a:moveTo>
                  <a:pt x="623" y="1016"/>
                </a:moveTo>
                <a:cubicBezTo>
                  <a:pt x="638" y="1028"/>
                  <a:pt x="649" y="1037"/>
                  <a:pt x="673" y="1037"/>
                </a:cubicBezTo>
                <a:cubicBezTo>
                  <a:pt x="697" y="1037"/>
                  <a:pt x="708" y="1028"/>
                  <a:pt x="723" y="1016"/>
                </a:cubicBezTo>
                <a:cubicBezTo>
                  <a:pt x="740" y="1002"/>
                  <a:pt x="761" y="985"/>
                  <a:pt x="800" y="985"/>
                </a:cubicBezTo>
                <a:cubicBezTo>
                  <a:pt x="840" y="985"/>
                  <a:pt x="861" y="1002"/>
                  <a:pt x="877" y="1016"/>
                </a:cubicBezTo>
                <a:cubicBezTo>
                  <a:pt x="892" y="1028"/>
                  <a:pt x="903" y="1037"/>
                  <a:pt x="928" y="1037"/>
                </a:cubicBezTo>
                <a:cubicBezTo>
                  <a:pt x="952" y="1037"/>
                  <a:pt x="963" y="1028"/>
                  <a:pt x="978" y="1016"/>
                </a:cubicBezTo>
                <a:cubicBezTo>
                  <a:pt x="995" y="1002"/>
                  <a:pt x="1016" y="985"/>
                  <a:pt x="1055" y="985"/>
                </a:cubicBezTo>
                <a:cubicBezTo>
                  <a:pt x="1094" y="985"/>
                  <a:pt x="1115" y="1002"/>
                  <a:pt x="1132" y="1016"/>
                </a:cubicBezTo>
                <a:cubicBezTo>
                  <a:pt x="1147" y="1028"/>
                  <a:pt x="1158" y="1037"/>
                  <a:pt x="1182" y="1037"/>
                </a:cubicBezTo>
                <a:cubicBezTo>
                  <a:pt x="1207" y="1037"/>
                  <a:pt x="1218" y="1028"/>
                  <a:pt x="1233" y="1016"/>
                </a:cubicBezTo>
                <a:cubicBezTo>
                  <a:pt x="1248" y="1004"/>
                  <a:pt x="1266" y="989"/>
                  <a:pt x="1297" y="986"/>
                </a:cubicBezTo>
                <a:cubicBezTo>
                  <a:pt x="1289" y="994"/>
                  <a:pt x="1282" y="1003"/>
                  <a:pt x="1274" y="1011"/>
                </a:cubicBezTo>
                <a:cubicBezTo>
                  <a:pt x="1247" y="1037"/>
                  <a:pt x="1219" y="1060"/>
                  <a:pt x="1188" y="1079"/>
                </a:cubicBezTo>
                <a:cubicBezTo>
                  <a:pt x="1186" y="1079"/>
                  <a:pt x="1184" y="1079"/>
                  <a:pt x="1182" y="1079"/>
                </a:cubicBezTo>
                <a:cubicBezTo>
                  <a:pt x="1143" y="1079"/>
                  <a:pt x="1122" y="1062"/>
                  <a:pt x="1105" y="1049"/>
                </a:cubicBezTo>
                <a:cubicBezTo>
                  <a:pt x="1090" y="1037"/>
                  <a:pt x="1079" y="1028"/>
                  <a:pt x="1055" y="1028"/>
                </a:cubicBezTo>
                <a:cubicBezTo>
                  <a:pt x="1031" y="1028"/>
                  <a:pt x="1020" y="1037"/>
                  <a:pt x="1005" y="1049"/>
                </a:cubicBezTo>
                <a:cubicBezTo>
                  <a:pt x="988" y="1062"/>
                  <a:pt x="967" y="1079"/>
                  <a:pt x="928" y="1079"/>
                </a:cubicBezTo>
                <a:cubicBezTo>
                  <a:pt x="888" y="1079"/>
                  <a:pt x="867" y="1062"/>
                  <a:pt x="851" y="1049"/>
                </a:cubicBezTo>
                <a:cubicBezTo>
                  <a:pt x="835" y="1037"/>
                  <a:pt x="825" y="1028"/>
                  <a:pt x="800" y="1028"/>
                </a:cubicBezTo>
                <a:cubicBezTo>
                  <a:pt x="776" y="1028"/>
                  <a:pt x="765" y="1037"/>
                  <a:pt x="750" y="1049"/>
                </a:cubicBezTo>
                <a:cubicBezTo>
                  <a:pt x="733" y="1062"/>
                  <a:pt x="712" y="1079"/>
                  <a:pt x="673" y="1079"/>
                </a:cubicBezTo>
                <a:cubicBezTo>
                  <a:pt x="667" y="1079"/>
                  <a:pt x="661" y="1079"/>
                  <a:pt x="656" y="1078"/>
                </a:cubicBezTo>
                <a:cubicBezTo>
                  <a:pt x="626" y="1059"/>
                  <a:pt x="598" y="1037"/>
                  <a:pt x="572" y="1011"/>
                </a:cubicBezTo>
                <a:cubicBezTo>
                  <a:pt x="564" y="1003"/>
                  <a:pt x="556" y="994"/>
                  <a:pt x="549" y="985"/>
                </a:cubicBezTo>
                <a:cubicBezTo>
                  <a:pt x="586" y="986"/>
                  <a:pt x="606" y="1003"/>
                  <a:pt x="623" y="1016"/>
                </a:cubicBezTo>
                <a:close/>
                <a:moveTo>
                  <a:pt x="467" y="736"/>
                </a:moveTo>
                <a:cubicBezTo>
                  <a:pt x="476" y="747"/>
                  <a:pt x="480" y="762"/>
                  <a:pt x="480" y="781"/>
                </a:cubicBezTo>
                <a:cubicBezTo>
                  <a:pt x="480" y="798"/>
                  <a:pt x="480" y="798"/>
                  <a:pt x="480" y="798"/>
                </a:cubicBezTo>
                <a:cubicBezTo>
                  <a:pt x="480" y="818"/>
                  <a:pt x="476" y="833"/>
                  <a:pt x="467" y="844"/>
                </a:cubicBezTo>
                <a:cubicBezTo>
                  <a:pt x="459" y="855"/>
                  <a:pt x="447" y="861"/>
                  <a:pt x="431" y="861"/>
                </a:cubicBezTo>
                <a:cubicBezTo>
                  <a:pt x="416" y="861"/>
                  <a:pt x="404" y="855"/>
                  <a:pt x="396" y="844"/>
                </a:cubicBezTo>
                <a:cubicBezTo>
                  <a:pt x="387" y="833"/>
                  <a:pt x="382" y="818"/>
                  <a:pt x="382" y="799"/>
                </a:cubicBezTo>
                <a:cubicBezTo>
                  <a:pt x="382" y="782"/>
                  <a:pt x="382" y="782"/>
                  <a:pt x="382" y="782"/>
                </a:cubicBezTo>
                <a:cubicBezTo>
                  <a:pt x="382" y="762"/>
                  <a:pt x="387" y="747"/>
                  <a:pt x="396" y="736"/>
                </a:cubicBezTo>
                <a:cubicBezTo>
                  <a:pt x="404" y="725"/>
                  <a:pt x="416" y="720"/>
                  <a:pt x="431" y="720"/>
                </a:cubicBezTo>
                <a:cubicBezTo>
                  <a:pt x="446" y="720"/>
                  <a:pt x="458" y="725"/>
                  <a:pt x="467" y="736"/>
                </a:cubicBezTo>
                <a:close/>
                <a:moveTo>
                  <a:pt x="312" y="738"/>
                </a:moveTo>
                <a:cubicBezTo>
                  <a:pt x="322" y="749"/>
                  <a:pt x="327" y="764"/>
                  <a:pt x="327" y="782"/>
                </a:cubicBezTo>
                <a:cubicBezTo>
                  <a:pt x="327" y="796"/>
                  <a:pt x="327" y="796"/>
                  <a:pt x="327" y="796"/>
                </a:cubicBezTo>
                <a:cubicBezTo>
                  <a:pt x="327" y="816"/>
                  <a:pt x="322" y="831"/>
                  <a:pt x="312" y="842"/>
                </a:cubicBezTo>
                <a:cubicBezTo>
                  <a:pt x="302" y="853"/>
                  <a:pt x="288" y="859"/>
                  <a:pt x="271" y="859"/>
                </a:cubicBezTo>
                <a:cubicBezTo>
                  <a:pt x="241" y="859"/>
                  <a:pt x="241" y="859"/>
                  <a:pt x="241" y="859"/>
                </a:cubicBezTo>
                <a:cubicBezTo>
                  <a:pt x="241" y="721"/>
                  <a:pt x="241" y="721"/>
                  <a:pt x="241" y="721"/>
                </a:cubicBezTo>
                <a:cubicBezTo>
                  <a:pt x="273" y="721"/>
                  <a:pt x="273" y="721"/>
                  <a:pt x="273" y="721"/>
                </a:cubicBezTo>
                <a:cubicBezTo>
                  <a:pt x="289" y="721"/>
                  <a:pt x="302" y="727"/>
                  <a:pt x="312" y="738"/>
                </a:cubicBezTo>
                <a:close/>
                <a:moveTo>
                  <a:pt x="263" y="1133"/>
                </a:moveTo>
                <a:cubicBezTo>
                  <a:pt x="238" y="1098"/>
                  <a:pt x="238" y="1098"/>
                  <a:pt x="238" y="1098"/>
                </a:cubicBezTo>
                <a:cubicBezTo>
                  <a:pt x="252" y="1087"/>
                  <a:pt x="252" y="1087"/>
                  <a:pt x="252" y="1087"/>
                </a:cubicBezTo>
                <a:cubicBezTo>
                  <a:pt x="277" y="1123"/>
                  <a:pt x="277" y="1123"/>
                  <a:pt x="277" y="1123"/>
                </a:cubicBezTo>
                <a:lnTo>
                  <a:pt x="263" y="1133"/>
                </a:lnTo>
                <a:close/>
                <a:moveTo>
                  <a:pt x="308" y="1247"/>
                </a:moveTo>
                <a:cubicBezTo>
                  <a:pt x="292" y="1231"/>
                  <a:pt x="292" y="1231"/>
                  <a:pt x="292" y="1231"/>
                </a:cubicBezTo>
                <a:cubicBezTo>
                  <a:pt x="356" y="1171"/>
                  <a:pt x="356" y="1171"/>
                  <a:pt x="356" y="1171"/>
                </a:cubicBezTo>
                <a:cubicBezTo>
                  <a:pt x="331" y="1157"/>
                  <a:pt x="331" y="1157"/>
                  <a:pt x="331" y="1157"/>
                </a:cubicBezTo>
                <a:cubicBezTo>
                  <a:pt x="344" y="1145"/>
                  <a:pt x="344" y="1145"/>
                  <a:pt x="344" y="1145"/>
                </a:cubicBezTo>
                <a:cubicBezTo>
                  <a:pt x="389" y="1168"/>
                  <a:pt x="389" y="1168"/>
                  <a:pt x="389" y="1168"/>
                </a:cubicBezTo>
                <a:cubicBezTo>
                  <a:pt x="390" y="1169"/>
                  <a:pt x="390" y="1169"/>
                  <a:pt x="390" y="1169"/>
                </a:cubicBezTo>
                <a:lnTo>
                  <a:pt x="308" y="1247"/>
                </a:lnTo>
                <a:close/>
                <a:moveTo>
                  <a:pt x="427" y="1291"/>
                </a:moveTo>
                <a:cubicBezTo>
                  <a:pt x="417" y="1303"/>
                  <a:pt x="406" y="1310"/>
                  <a:pt x="396" y="1312"/>
                </a:cubicBezTo>
                <a:cubicBezTo>
                  <a:pt x="386" y="1314"/>
                  <a:pt x="376" y="1312"/>
                  <a:pt x="366" y="1303"/>
                </a:cubicBezTo>
                <a:cubicBezTo>
                  <a:pt x="357" y="1295"/>
                  <a:pt x="352" y="1286"/>
                  <a:pt x="353" y="1276"/>
                </a:cubicBezTo>
                <a:cubicBezTo>
                  <a:pt x="353" y="1265"/>
                  <a:pt x="358" y="1254"/>
                  <a:pt x="368" y="1243"/>
                </a:cubicBezTo>
                <a:cubicBezTo>
                  <a:pt x="381" y="1227"/>
                  <a:pt x="381" y="1227"/>
                  <a:pt x="381" y="1227"/>
                </a:cubicBezTo>
                <a:cubicBezTo>
                  <a:pt x="391" y="1215"/>
                  <a:pt x="402" y="1208"/>
                  <a:pt x="412" y="1206"/>
                </a:cubicBezTo>
                <a:cubicBezTo>
                  <a:pt x="422" y="1204"/>
                  <a:pt x="432" y="1207"/>
                  <a:pt x="441" y="1215"/>
                </a:cubicBezTo>
                <a:cubicBezTo>
                  <a:pt x="451" y="1222"/>
                  <a:pt x="455" y="1232"/>
                  <a:pt x="455" y="1242"/>
                </a:cubicBezTo>
                <a:cubicBezTo>
                  <a:pt x="455" y="1253"/>
                  <a:pt x="450" y="1264"/>
                  <a:pt x="440" y="1275"/>
                </a:cubicBezTo>
                <a:lnTo>
                  <a:pt x="427" y="1291"/>
                </a:lnTo>
                <a:close/>
                <a:moveTo>
                  <a:pt x="424" y="1259"/>
                </a:moveTo>
                <a:cubicBezTo>
                  <a:pt x="431" y="1252"/>
                  <a:pt x="434" y="1246"/>
                  <a:pt x="435" y="1241"/>
                </a:cubicBezTo>
                <a:cubicBezTo>
                  <a:pt x="436" y="1236"/>
                  <a:pt x="434" y="1232"/>
                  <a:pt x="430" y="1228"/>
                </a:cubicBezTo>
                <a:cubicBezTo>
                  <a:pt x="426" y="1225"/>
                  <a:pt x="421" y="1224"/>
                  <a:pt x="417" y="1225"/>
                </a:cubicBezTo>
                <a:cubicBezTo>
                  <a:pt x="412" y="1227"/>
                  <a:pt x="407" y="1231"/>
                  <a:pt x="401" y="1237"/>
                </a:cubicBezTo>
                <a:cubicBezTo>
                  <a:pt x="384" y="1259"/>
                  <a:pt x="384" y="1259"/>
                  <a:pt x="384" y="1259"/>
                </a:cubicBezTo>
                <a:cubicBezTo>
                  <a:pt x="378" y="1266"/>
                  <a:pt x="374" y="1272"/>
                  <a:pt x="373" y="1277"/>
                </a:cubicBezTo>
                <a:cubicBezTo>
                  <a:pt x="372" y="1282"/>
                  <a:pt x="374" y="1286"/>
                  <a:pt x="378" y="1290"/>
                </a:cubicBezTo>
                <a:cubicBezTo>
                  <a:pt x="382" y="1293"/>
                  <a:pt x="387" y="1294"/>
                  <a:pt x="391" y="1292"/>
                </a:cubicBezTo>
                <a:cubicBezTo>
                  <a:pt x="396" y="1291"/>
                  <a:pt x="401" y="1286"/>
                  <a:pt x="407" y="1280"/>
                </a:cubicBezTo>
                <a:lnTo>
                  <a:pt x="424" y="1259"/>
                </a:lnTo>
                <a:close/>
                <a:moveTo>
                  <a:pt x="451" y="1366"/>
                </a:moveTo>
                <a:cubicBezTo>
                  <a:pt x="509" y="1268"/>
                  <a:pt x="509" y="1268"/>
                  <a:pt x="509" y="1268"/>
                </a:cubicBezTo>
                <a:cubicBezTo>
                  <a:pt x="539" y="1286"/>
                  <a:pt x="539" y="1286"/>
                  <a:pt x="539" y="1286"/>
                </a:cubicBezTo>
                <a:cubicBezTo>
                  <a:pt x="547" y="1291"/>
                  <a:pt x="554" y="1297"/>
                  <a:pt x="558" y="1305"/>
                </a:cubicBezTo>
                <a:cubicBezTo>
                  <a:pt x="563" y="1313"/>
                  <a:pt x="565" y="1322"/>
                  <a:pt x="564" y="1331"/>
                </a:cubicBezTo>
                <a:cubicBezTo>
                  <a:pt x="564" y="1340"/>
                  <a:pt x="561" y="1350"/>
                  <a:pt x="556" y="1359"/>
                </a:cubicBezTo>
                <a:cubicBezTo>
                  <a:pt x="553" y="1363"/>
                  <a:pt x="553" y="1363"/>
                  <a:pt x="553" y="1363"/>
                </a:cubicBezTo>
                <a:cubicBezTo>
                  <a:pt x="548" y="1372"/>
                  <a:pt x="541" y="1379"/>
                  <a:pt x="533" y="1384"/>
                </a:cubicBezTo>
                <a:cubicBezTo>
                  <a:pt x="525" y="1389"/>
                  <a:pt x="517" y="1391"/>
                  <a:pt x="508" y="1391"/>
                </a:cubicBezTo>
                <a:cubicBezTo>
                  <a:pt x="499" y="1391"/>
                  <a:pt x="490" y="1389"/>
                  <a:pt x="481" y="1384"/>
                </a:cubicBezTo>
                <a:lnTo>
                  <a:pt x="451" y="1366"/>
                </a:lnTo>
                <a:close/>
                <a:moveTo>
                  <a:pt x="519" y="1296"/>
                </a:moveTo>
                <a:cubicBezTo>
                  <a:pt x="481" y="1362"/>
                  <a:pt x="481" y="1362"/>
                  <a:pt x="481" y="1362"/>
                </a:cubicBezTo>
                <a:cubicBezTo>
                  <a:pt x="491" y="1367"/>
                  <a:pt x="491" y="1367"/>
                  <a:pt x="491" y="1367"/>
                </a:cubicBezTo>
                <a:cubicBezTo>
                  <a:pt x="498" y="1372"/>
                  <a:pt x="506" y="1373"/>
                  <a:pt x="513" y="1370"/>
                </a:cubicBezTo>
                <a:cubicBezTo>
                  <a:pt x="520" y="1368"/>
                  <a:pt x="527" y="1361"/>
                  <a:pt x="532" y="1352"/>
                </a:cubicBezTo>
                <a:cubicBezTo>
                  <a:pt x="535" y="1347"/>
                  <a:pt x="535" y="1347"/>
                  <a:pt x="535" y="1347"/>
                </a:cubicBezTo>
                <a:cubicBezTo>
                  <a:pt x="541" y="1337"/>
                  <a:pt x="544" y="1328"/>
                  <a:pt x="543" y="1321"/>
                </a:cubicBezTo>
                <a:cubicBezTo>
                  <a:pt x="541" y="1313"/>
                  <a:pt x="537" y="1307"/>
                  <a:pt x="529" y="1302"/>
                </a:cubicBezTo>
                <a:lnTo>
                  <a:pt x="519" y="1296"/>
                </a:lnTo>
                <a:close/>
                <a:moveTo>
                  <a:pt x="569" y="1429"/>
                </a:moveTo>
                <a:cubicBezTo>
                  <a:pt x="548" y="1420"/>
                  <a:pt x="548" y="1420"/>
                  <a:pt x="548" y="1420"/>
                </a:cubicBezTo>
                <a:cubicBezTo>
                  <a:pt x="596" y="1317"/>
                  <a:pt x="596" y="1317"/>
                  <a:pt x="596" y="1317"/>
                </a:cubicBezTo>
                <a:cubicBezTo>
                  <a:pt x="617" y="1327"/>
                  <a:pt x="617" y="1327"/>
                  <a:pt x="617" y="1327"/>
                </a:cubicBezTo>
                <a:lnTo>
                  <a:pt x="569" y="1429"/>
                </a:lnTo>
                <a:close/>
                <a:moveTo>
                  <a:pt x="690" y="1435"/>
                </a:moveTo>
                <a:cubicBezTo>
                  <a:pt x="685" y="1446"/>
                  <a:pt x="677" y="1454"/>
                  <a:pt x="667" y="1458"/>
                </a:cubicBezTo>
                <a:cubicBezTo>
                  <a:pt x="657" y="1462"/>
                  <a:pt x="646" y="1461"/>
                  <a:pt x="633" y="1457"/>
                </a:cubicBezTo>
                <a:cubicBezTo>
                  <a:pt x="620" y="1452"/>
                  <a:pt x="611" y="1444"/>
                  <a:pt x="606" y="1432"/>
                </a:cubicBezTo>
                <a:cubicBezTo>
                  <a:pt x="601" y="1420"/>
                  <a:pt x="602" y="1406"/>
                  <a:pt x="608" y="1390"/>
                </a:cubicBezTo>
                <a:cubicBezTo>
                  <a:pt x="610" y="1383"/>
                  <a:pt x="610" y="1383"/>
                  <a:pt x="610" y="1383"/>
                </a:cubicBezTo>
                <a:cubicBezTo>
                  <a:pt x="614" y="1373"/>
                  <a:pt x="619" y="1364"/>
                  <a:pt x="625" y="1358"/>
                </a:cubicBezTo>
                <a:cubicBezTo>
                  <a:pt x="632" y="1351"/>
                  <a:pt x="639" y="1347"/>
                  <a:pt x="647" y="1345"/>
                </a:cubicBezTo>
                <a:cubicBezTo>
                  <a:pt x="655" y="1344"/>
                  <a:pt x="664" y="1344"/>
                  <a:pt x="673" y="1347"/>
                </a:cubicBezTo>
                <a:cubicBezTo>
                  <a:pt x="685" y="1352"/>
                  <a:pt x="694" y="1359"/>
                  <a:pt x="699" y="1368"/>
                </a:cubicBezTo>
                <a:cubicBezTo>
                  <a:pt x="704" y="1377"/>
                  <a:pt x="705" y="1388"/>
                  <a:pt x="702" y="1400"/>
                </a:cubicBezTo>
                <a:cubicBezTo>
                  <a:pt x="680" y="1392"/>
                  <a:pt x="680" y="1392"/>
                  <a:pt x="680" y="1392"/>
                </a:cubicBezTo>
                <a:cubicBezTo>
                  <a:pt x="682" y="1385"/>
                  <a:pt x="682" y="1380"/>
                  <a:pt x="680" y="1375"/>
                </a:cubicBezTo>
                <a:cubicBezTo>
                  <a:pt x="678" y="1371"/>
                  <a:pt x="673" y="1368"/>
                  <a:pt x="666" y="1365"/>
                </a:cubicBezTo>
                <a:cubicBezTo>
                  <a:pt x="659" y="1363"/>
                  <a:pt x="653" y="1364"/>
                  <a:pt x="647" y="1367"/>
                </a:cubicBezTo>
                <a:cubicBezTo>
                  <a:pt x="642" y="1371"/>
                  <a:pt x="637" y="1379"/>
                  <a:pt x="633" y="1390"/>
                </a:cubicBezTo>
                <a:cubicBezTo>
                  <a:pt x="630" y="1398"/>
                  <a:pt x="630" y="1398"/>
                  <a:pt x="630" y="1398"/>
                </a:cubicBezTo>
                <a:cubicBezTo>
                  <a:pt x="626" y="1409"/>
                  <a:pt x="625" y="1419"/>
                  <a:pt x="626" y="1425"/>
                </a:cubicBezTo>
                <a:cubicBezTo>
                  <a:pt x="628" y="1432"/>
                  <a:pt x="632" y="1436"/>
                  <a:pt x="640" y="1439"/>
                </a:cubicBezTo>
                <a:cubicBezTo>
                  <a:pt x="647" y="1441"/>
                  <a:pt x="652" y="1442"/>
                  <a:pt x="657" y="1440"/>
                </a:cubicBezTo>
                <a:cubicBezTo>
                  <a:pt x="661" y="1438"/>
                  <a:pt x="665" y="1434"/>
                  <a:pt x="668" y="1427"/>
                </a:cubicBezTo>
                <a:lnTo>
                  <a:pt x="690" y="1435"/>
                </a:lnTo>
                <a:close/>
                <a:moveTo>
                  <a:pt x="721" y="1481"/>
                </a:moveTo>
                <a:cubicBezTo>
                  <a:pt x="699" y="1476"/>
                  <a:pt x="699" y="1476"/>
                  <a:pt x="699" y="1476"/>
                </a:cubicBezTo>
                <a:cubicBezTo>
                  <a:pt x="726" y="1366"/>
                  <a:pt x="726" y="1366"/>
                  <a:pt x="726" y="1366"/>
                </a:cubicBezTo>
                <a:cubicBezTo>
                  <a:pt x="749" y="1371"/>
                  <a:pt x="749" y="1371"/>
                  <a:pt x="749" y="1371"/>
                </a:cubicBezTo>
                <a:lnTo>
                  <a:pt x="721" y="1481"/>
                </a:lnTo>
                <a:close/>
                <a:moveTo>
                  <a:pt x="822" y="1450"/>
                </a:moveTo>
                <a:cubicBezTo>
                  <a:pt x="778" y="1443"/>
                  <a:pt x="778" y="1443"/>
                  <a:pt x="778" y="1443"/>
                </a:cubicBezTo>
                <a:cubicBezTo>
                  <a:pt x="773" y="1473"/>
                  <a:pt x="773" y="1473"/>
                  <a:pt x="773" y="1473"/>
                </a:cubicBezTo>
                <a:cubicBezTo>
                  <a:pt x="825" y="1481"/>
                  <a:pt x="825" y="1481"/>
                  <a:pt x="825" y="1481"/>
                </a:cubicBezTo>
                <a:cubicBezTo>
                  <a:pt x="822" y="1500"/>
                  <a:pt x="822" y="1500"/>
                  <a:pt x="822" y="1500"/>
                </a:cubicBezTo>
                <a:cubicBezTo>
                  <a:pt x="747" y="1488"/>
                  <a:pt x="747" y="1488"/>
                  <a:pt x="747" y="1488"/>
                </a:cubicBezTo>
                <a:cubicBezTo>
                  <a:pt x="765" y="1376"/>
                  <a:pt x="765" y="1376"/>
                  <a:pt x="765" y="1376"/>
                </a:cubicBezTo>
                <a:cubicBezTo>
                  <a:pt x="840" y="1388"/>
                  <a:pt x="840" y="1388"/>
                  <a:pt x="840" y="1388"/>
                </a:cubicBezTo>
                <a:cubicBezTo>
                  <a:pt x="837" y="1407"/>
                  <a:pt x="837" y="1407"/>
                  <a:pt x="837" y="1407"/>
                </a:cubicBezTo>
                <a:cubicBezTo>
                  <a:pt x="785" y="1398"/>
                  <a:pt x="785" y="1398"/>
                  <a:pt x="785" y="1398"/>
                </a:cubicBezTo>
                <a:cubicBezTo>
                  <a:pt x="781" y="1425"/>
                  <a:pt x="781" y="1425"/>
                  <a:pt x="781" y="1425"/>
                </a:cubicBezTo>
                <a:cubicBezTo>
                  <a:pt x="825" y="1432"/>
                  <a:pt x="825" y="1432"/>
                  <a:pt x="825" y="1432"/>
                </a:cubicBezTo>
                <a:lnTo>
                  <a:pt x="822" y="1450"/>
                </a:lnTo>
                <a:close/>
                <a:moveTo>
                  <a:pt x="876" y="1390"/>
                </a:moveTo>
                <a:cubicBezTo>
                  <a:pt x="904" y="1473"/>
                  <a:pt x="904" y="1473"/>
                  <a:pt x="904" y="1473"/>
                </a:cubicBezTo>
                <a:cubicBezTo>
                  <a:pt x="934" y="1392"/>
                  <a:pt x="934" y="1392"/>
                  <a:pt x="934" y="1392"/>
                </a:cubicBezTo>
                <a:cubicBezTo>
                  <a:pt x="965" y="1392"/>
                  <a:pt x="965" y="1392"/>
                  <a:pt x="965" y="1392"/>
                </a:cubicBezTo>
                <a:cubicBezTo>
                  <a:pt x="963" y="1505"/>
                  <a:pt x="963" y="1505"/>
                  <a:pt x="963" y="1505"/>
                </a:cubicBezTo>
                <a:cubicBezTo>
                  <a:pt x="939" y="1505"/>
                  <a:pt x="939" y="1505"/>
                  <a:pt x="939" y="1505"/>
                </a:cubicBezTo>
                <a:cubicBezTo>
                  <a:pt x="940" y="1474"/>
                  <a:pt x="940" y="1474"/>
                  <a:pt x="940" y="1474"/>
                </a:cubicBezTo>
                <a:cubicBezTo>
                  <a:pt x="943" y="1421"/>
                  <a:pt x="943" y="1421"/>
                  <a:pt x="943" y="1421"/>
                </a:cubicBezTo>
                <a:cubicBezTo>
                  <a:pt x="911" y="1504"/>
                  <a:pt x="911" y="1504"/>
                  <a:pt x="911" y="1504"/>
                </a:cubicBezTo>
                <a:cubicBezTo>
                  <a:pt x="895" y="1504"/>
                  <a:pt x="895" y="1504"/>
                  <a:pt x="895" y="1504"/>
                </a:cubicBezTo>
                <a:cubicBezTo>
                  <a:pt x="866" y="1419"/>
                  <a:pt x="866" y="1419"/>
                  <a:pt x="866" y="1419"/>
                </a:cubicBezTo>
                <a:cubicBezTo>
                  <a:pt x="867" y="1473"/>
                  <a:pt x="867" y="1473"/>
                  <a:pt x="867" y="1473"/>
                </a:cubicBezTo>
                <a:cubicBezTo>
                  <a:pt x="867" y="1504"/>
                  <a:pt x="867" y="1504"/>
                  <a:pt x="867" y="1504"/>
                </a:cubicBezTo>
                <a:cubicBezTo>
                  <a:pt x="844" y="1503"/>
                  <a:pt x="844" y="1503"/>
                  <a:pt x="844" y="1503"/>
                </a:cubicBezTo>
                <a:cubicBezTo>
                  <a:pt x="846" y="1390"/>
                  <a:pt x="846" y="1390"/>
                  <a:pt x="846" y="1390"/>
                </a:cubicBezTo>
                <a:lnTo>
                  <a:pt x="876" y="1390"/>
                </a:lnTo>
                <a:close/>
                <a:moveTo>
                  <a:pt x="992" y="1502"/>
                </a:moveTo>
                <a:cubicBezTo>
                  <a:pt x="977" y="1390"/>
                  <a:pt x="977" y="1390"/>
                  <a:pt x="977" y="1390"/>
                </a:cubicBezTo>
                <a:cubicBezTo>
                  <a:pt x="1016" y="1385"/>
                  <a:pt x="1016" y="1385"/>
                  <a:pt x="1016" y="1385"/>
                </a:cubicBezTo>
                <a:cubicBezTo>
                  <a:pt x="1030" y="1383"/>
                  <a:pt x="1040" y="1384"/>
                  <a:pt x="1048" y="1389"/>
                </a:cubicBezTo>
                <a:cubicBezTo>
                  <a:pt x="1056" y="1393"/>
                  <a:pt x="1060" y="1400"/>
                  <a:pt x="1062" y="1410"/>
                </a:cubicBezTo>
                <a:cubicBezTo>
                  <a:pt x="1062" y="1416"/>
                  <a:pt x="1062" y="1421"/>
                  <a:pt x="1059" y="1425"/>
                </a:cubicBezTo>
                <a:cubicBezTo>
                  <a:pt x="1057" y="1430"/>
                  <a:pt x="1054" y="1434"/>
                  <a:pt x="1049" y="1436"/>
                </a:cubicBezTo>
                <a:cubicBezTo>
                  <a:pt x="1055" y="1437"/>
                  <a:pt x="1060" y="1439"/>
                  <a:pt x="1064" y="1443"/>
                </a:cubicBezTo>
                <a:cubicBezTo>
                  <a:pt x="1067" y="1447"/>
                  <a:pt x="1070" y="1452"/>
                  <a:pt x="1071" y="1459"/>
                </a:cubicBezTo>
                <a:cubicBezTo>
                  <a:pt x="1072" y="1469"/>
                  <a:pt x="1070" y="1478"/>
                  <a:pt x="1064" y="1484"/>
                </a:cubicBezTo>
                <a:cubicBezTo>
                  <a:pt x="1057" y="1491"/>
                  <a:pt x="1048" y="1495"/>
                  <a:pt x="1035" y="1497"/>
                </a:cubicBezTo>
                <a:lnTo>
                  <a:pt x="992" y="1502"/>
                </a:lnTo>
                <a:close/>
                <a:moveTo>
                  <a:pt x="1006" y="1434"/>
                </a:moveTo>
                <a:cubicBezTo>
                  <a:pt x="1023" y="1432"/>
                  <a:pt x="1023" y="1432"/>
                  <a:pt x="1023" y="1432"/>
                </a:cubicBezTo>
                <a:cubicBezTo>
                  <a:pt x="1035" y="1430"/>
                  <a:pt x="1040" y="1425"/>
                  <a:pt x="1039" y="1416"/>
                </a:cubicBezTo>
                <a:cubicBezTo>
                  <a:pt x="1038" y="1411"/>
                  <a:pt x="1036" y="1407"/>
                  <a:pt x="1033" y="1405"/>
                </a:cubicBezTo>
                <a:cubicBezTo>
                  <a:pt x="1030" y="1403"/>
                  <a:pt x="1025" y="1403"/>
                  <a:pt x="1019" y="1404"/>
                </a:cubicBezTo>
                <a:cubicBezTo>
                  <a:pt x="1002" y="1406"/>
                  <a:pt x="1002" y="1406"/>
                  <a:pt x="1002" y="1406"/>
                </a:cubicBezTo>
                <a:lnTo>
                  <a:pt x="1006" y="1434"/>
                </a:lnTo>
                <a:close/>
                <a:moveTo>
                  <a:pt x="1008" y="1450"/>
                </a:moveTo>
                <a:cubicBezTo>
                  <a:pt x="1012" y="1481"/>
                  <a:pt x="1012" y="1481"/>
                  <a:pt x="1012" y="1481"/>
                </a:cubicBezTo>
                <a:cubicBezTo>
                  <a:pt x="1032" y="1478"/>
                  <a:pt x="1032" y="1478"/>
                  <a:pt x="1032" y="1478"/>
                </a:cubicBezTo>
                <a:cubicBezTo>
                  <a:pt x="1037" y="1478"/>
                  <a:pt x="1042" y="1476"/>
                  <a:pt x="1044" y="1473"/>
                </a:cubicBezTo>
                <a:cubicBezTo>
                  <a:pt x="1047" y="1470"/>
                  <a:pt x="1048" y="1466"/>
                  <a:pt x="1047" y="1461"/>
                </a:cubicBezTo>
                <a:cubicBezTo>
                  <a:pt x="1046" y="1451"/>
                  <a:pt x="1040" y="1446"/>
                  <a:pt x="1029" y="1448"/>
                </a:cubicBezTo>
                <a:lnTo>
                  <a:pt x="1008" y="1450"/>
                </a:lnTo>
                <a:close/>
                <a:moveTo>
                  <a:pt x="1129" y="1436"/>
                </a:moveTo>
                <a:cubicBezTo>
                  <a:pt x="1111" y="1441"/>
                  <a:pt x="1111" y="1441"/>
                  <a:pt x="1111" y="1441"/>
                </a:cubicBezTo>
                <a:cubicBezTo>
                  <a:pt x="1122" y="1481"/>
                  <a:pt x="1122" y="1481"/>
                  <a:pt x="1122" y="1481"/>
                </a:cubicBezTo>
                <a:cubicBezTo>
                  <a:pt x="1099" y="1487"/>
                  <a:pt x="1099" y="1487"/>
                  <a:pt x="1099" y="1487"/>
                </a:cubicBezTo>
                <a:cubicBezTo>
                  <a:pt x="1071" y="1377"/>
                  <a:pt x="1071" y="1377"/>
                  <a:pt x="1071" y="1377"/>
                </a:cubicBezTo>
                <a:cubicBezTo>
                  <a:pt x="1111" y="1366"/>
                  <a:pt x="1111" y="1366"/>
                  <a:pt x="1111" y="1366"/>
                </a:cubicBezTo>
                <a:cubicBezTo>
                  <a:pt x="1124" y="1363"/>
                  <a:pt x="1135" y="1363"/>
                  <a:pt x="1143" y="1367"/>
                </a:cubicBezTo>
                <a:cubicBezTo>
                  <a:pt x="1152" y="1371"/>
                  <a:pt x="1158" y="1378"/>
                  <a:pt x="1160" y="1389"/>
                </a:cubicBezTo>
                <a:cubicBezTo>
                  <a:pt x="1162" y="1396"/>
                  <a:pt x="1162" y="1403"/>
                  <a:pt x="1160" y="1409"/>
                </a:cubicBezTo>
                <a:cubicBezTo>
                  <a:pt x="1159" y="1415"/>
                  <a:pt x="1155" y="1420"/>
                  <a:pt x="1149" y="1425"/>
                </a:cubicBezTo>
                <a:cubicBezTo>
                  <a:pt x="1184" y="1463"/>
                  <a:pt x="1184" y="1463"/>
                  <a:pt x="1184" y="1463"/>
                </a:cubicBezTo>
                <a:cubicBezTo>
                  <a:pt x="1185" y="1464"/>
                  <a:pt x="1185" y="1464"/>
                  <a:pt x="1185" y="1464"/>
                </a:cubicBezTo>
                <a:cubicBezTo>
                  <a:pt x="1160" y="1470"/>
                  <a:pt x="1160" y="1470"/>
                  <a:pt x="1160" y="1470"/>
                </a:cubicBezTo>
                <a:lnTo>
                  <a:pt x="1129" y="1436"/>
                </a:lnTo>
                <a:close/>
                <a:moveTo>
                  <a:pt x="1107" y="1422"/>
                </a:moveTo>
                <a:cubicBezTo>
                  <a:pt x="1125" y="1417"/>
                  <a:pt x="1125" y="1417"/>
                  <a:pt x="1125" y="1417"/>
                </a:cubicBezTo>
                <a:cubicBezTo>
                  <a:pt x="1130" y="1416"/>
                  <a:pt x="1134" y="1413"/>
                  <a:pt x="1137" y="1410"/>
                </a:cubicBezTo>
                <a:cubicBezTo>
                  <a:pt x="1139" y="1406"/>
                  <a:pt x="1140" y="1402"/>
                  <a:pt x="1138" y="1396"/>
                </a:cubicBezTo>
                <a:cubicBezTo>
                  <a:pt x="1137" y="1391"/>
                  <a:pt x="1134" y="1388"/>
                  <a:pt x="1131" y="1385"/>
                </a:cubicBezTo>
                <a:cubicBezTo>
                  <a:pt x="1127" y="1383"/>
                  <a:pt x="1122" y="1383"/>
                  <a:pt x="1116" y="1385"/>
                </a:cubicBezTo>
                <a:cubicBezTo>
                  <a:pt x="1098" y="1389"/>
                  <a:pt x="1098" y="1389"/>
                  <a:pt x="1098" y="1389"/>
                </a:cubicBezTo>
                <a:lnTo>
                  <a:pt x="1107" y="1422"/>
                </a:lnTo>
                <a:close/>
                <a:moveTo>
                  <a:pt x="1249" y="1386"/>
                </a:moveTo>
                <a:cubicBezTo>
                  <a:pt x="1207" y="1403"/>
                  <a:pt x="1207" y="1403"/>
                  <a:pt x="1207" y="1403"/>
                </a:cubicBezTo>
                <a:cubicBezTo>
                  <a:pt x="1218" y="1431"/>
                  <a:pt x="1218" y="1431"/>
                  <a:pt x="1218" y="1431"/>
                </a:cubicBezTo>
                <a:cubicBezTo>
                  <a:pt x="1267" y="1412"/>
                  <a:pt x="1267" y="1412"/>
                  <a:pt x="1267" y="1412"/>
                </a:cubicBezTo>
                <a:cubicBezTo>
                  <a:pt x="1274" y="1429"/>
                  <a:pt x="1274" y="1429"/>
                  <a:pt x="1274" y="1429"/>
                </a:cubicBezTo>
                <a:cubicBezTo>
                  <a:pt x="1204" y="1457"/>
                  <a:pt x="1204" y="1457"/>
                  <a:pt x="1204" y="1457"/>
                </a:cubicBezTo>
                <a:cubicBezTo>
                  <a:pt x="1162" y="1352"/>
                  <a:pt x="1162" y="1352"/>
                  <a:pt x="1162" y="1352"/>
                </a:cubicBezTo>
                <a:cubicBezTo>
                  <a:pt x="1232" y="1324"/>
                  <a:pt x="1232" y="1324"/>
                  <a:pt x="1232" y="1324"/>
                </a:cubicBezTo>
                <a:cubicBezTo>
                  <a:pt x="1239" y="1341"/>
                  <a:pt x="1239" y="1341"/>
                  <a:pt x="1239" y="1341"/>
                </a:cubicBezTo>
                <a:cubicBezTo>
                  <a:pt x="1191" y="1361"/>
                  <a:pt x="1191" y="1361"/>
                  <a:pt x="1191" y="1361"/>
                </a:cubicBezTo>
                <a:cubicBezTo>
                  <a:pt x="1201" y="1386"/>
                  <a:pt x="1201" y="1386"/>
                  <a:pt x="1201" y="1386"/>
                </a:cubicBezTo>
                <a:cubicBezTo>
                  <a:pt x="1242" y="1369"/>
                  <a:pt x="1242" y="1369"/>
                  <a:pt x="1242" y="1369"/>
                </a:cubicBezTo>
                <a:lnTo>
                  <a:pt x="1249" y="1386"/>
                </a:lnTo>
                <a:close/>
                <a:moveTo>
                  <a:pt x="1395" y="1362"/>
                </a:moveTo>
                <a:cubicBezTo>
                  <a:pt x="1328" y="1402"/>
                  <a:pt x="1328" y="1402"/>
                  <a:pt x="1328" y="1402"/>
                </a:cubicBezTo>
                <a:cubicBezTo>
                  <a:pt x="1320" y="1389"/>
                  <a:pt x="1320" y="1389"/>
                  <a:pt x="1320" y="1389"/>
                </a:cubicBezTo>
                <a:cubicBezTo>
                  <a:pt x="1332" y="1336"/>
                  <a:pt x="1332" y="1336"/>
                  <a:pt x="1332" y="1336"/>
                </a:cubicBezTo>
                <a:cubicBezTo>
                  <a:pt x="1333" y="1329"/>
                  <a:pt x="1334" y="1323"/>
                  <a:pt x="1334" y="1318"/>
                </a:cubicBezTo>
                <a:cubicBezTo>
                  <a:pt x="1334" y="1314"/>
                  <a:pt x="1333" y="1310"/>
                  <a:pt x="1331" y="1306"/>
                </a:cubicBezTo>
                <a:cubicBezTo>
                  <a:pt x="1328" y="1302"/>
                  <a:pt x="1325" y="1299"/>
                  <a:pt x="1321" y="1298"/>
                </a:cubicBezTo>
                <a:cubicBezTo>
                  <a:pt x="1318" y="1297"/>
                  <a:pt x="1314" y="1298"/>
                  <a:pt x="1310" y="1300"/>
                </a:cubicBezTo>
                <a:cubicBezTo>
                  <a:pt x="1305" y="1303"/>
                  <a:pt x="1303" y="1306"/>
                  <a:pt x="1302" y="1311"/>
                </a:cubicBezTo>
                <a:cubicBezTo>
                  <a:pt x="1302" y="1315"/>
                  <a:pt x="1303" y="1320"/>
                  <a:pt x="1306" y="1325"/>
                </a:cubicBezTo>
                <a:cubicBezTo>
                  <a:pt x="1286" y="1337"/>
                  <a:pt x="1286" y="1337"/>
                  <a:pt x="1286" y="1337"/>
                </a:cubicBezTo>
                <a:cubicBezTo>
                  <a:pt x="1283" y="1331"/>
                  <a:pt x="1281" y="1324"/>
                  <a:pt x="1281" y="1318"/>
                </a:cubicBezTo>
                <a:cubicBezTo>
                  <a:pt x="1281" y="1311"/>
                  <a:pt x="1282" y="1305"/>
                  <a:pt x="1286" y="1299"/>
                </a:cubicBezTo>
                <a:cubicBezTo>
                  <a:pt x="1289" y="1293"/>
                  <a:pt x="1294" y="1288"/>
                  <a:pt x="1301" y="1284"/>
                </a:cubicBezTo>
                <a:cubicBezTo>
                  <a:pt x="1311" y="1278"/>
                  <a:pt x="1320" y="1276"/>
                  <a:pt x="1328" y="1278"/>
                </a:cubicBezTo>
                <a:cubicBezTo>
                  <a:pt x="1337" y="1279"/>
                  <a:pt x="1344" y="1284"/>
                  <a:pt x="1349" y="1293"/>
                </a:cubicBezTo>
                <a:cubicBezTo>
                  <a:pt x="1352" y="1298"/>
                  <a:pt x="1354" y="1303"/>
                  <a:pt x="1354" y="1310"/>
                </a:cubicBezTo>
                <a:cubicBezTo>
                  <a:pt x="1355" y="1316"/>
                  <a:pt x="1354" y="1325"/>
                  <a:pt x="1352" y="1335"/>
                </a:cubicBezTo>
                <a:cubicBezTo>
                  <a:pt x="1344" y="1371"/>
                  <a:pt x="1344" y="1371"/>
                  <a:pt x="1344" y="1371"/>
                </a:cubicBezTo>
                <a:cubicBezTo>
                  <a:pt x="1385" y="1346"/>
                  <a:pt x="1385" y="1346"/>
                  <a:pt x="1385" y="1346"/>
                </a:cubicBezTo>
                <a:lnTo>
                  <a:pt x="1395" y="1362"/>
                </a:lnTo>
                <a:close/>
                <a:moveTo>
                  <a:pt x="1443" y="1267"/>
                </a:moveTo>
                <a:cubicBezTo>
                  <a:pt x="1453" y="1279"/>
                  <a:pt x="1458" y="1291"/>
                  <a:pt x="1458" y="1301"/>
                </a:cubicBezTo>
                <a:cubicBezTo>
                  <a:pt x="1457" y="1312"/>
                  <a:pt x="1452" y="1321"/>
                  <a:pt x="1443" y="1328"/>
                </a:cubicBezTo>
                <a:cubicBezTo>
                  <a:pt x="1433" y="1336"/>
                  <a:pt x="1423" y="1338"/>
                  <a:pt x="1413" y="1336"/>
                </a:cubicBezTo>
                <a:cubicBezTo>
                  <a:pt x="1403" y="1333"/>
                  <a:pt x="1393" y="1326"/>
                  <a:pt x="1383" y="1314"/>
                </a:cubicBezTo>
                <a:cubicBezTo>
                  <a:pt x="1371" y="1298"/>
                  <a:pt x="1371" y="1298"/>
                  <a:pt x="1371" y="1298"/>
                </a:cubicBezTo>
                <a:cubicBezTo>
                  <a:pt x="1361" y="1285"/>
                  <a:pt x="1356" y="1274"/>
                  <a:pt x="1357" y="1263"/>
                </a:cubicBezTo>
                <a:cubicBezTo>
                  <a:pt x="1357" y="1253"/>
                  <a:pt x="1362" y="1244"/>
                  <a:pt x="1371" y="1236"/>
                </a:cubicBezTo>
                <a:cubicBezTo>
                  <a:pt x="1381" y="1229"/>
                  <a:pt x="1391" y="1226"/>
                  <a:pt x="1401" y="1229"/>
                </a:cubicBezTo>
                <a:cubicBezTo>
                  <a:pt x="1411" y="1231"/>
                  <a:pt x="1421" y="1238"/>
                  <a:pt x="1431" y="1250"/>
                </a:cubicBezTo>
                <a:lnTo>
                  <a:pt x="1443" y="1267"/>
                </a:lnTo>
                <a:close/>
                <a:moveTo>
                  <a:pt x="1412" y="1262"/>
                </a:moveTo>
                <a:cubicBezTo>
                  <a:pt x="1406" y="1255"/>
                  <a:pt x="1401" y="1250"/>
                  <a:pt x="1396" y="1248"/>
                </a:cubicBezTo>
                <a:cubicBezTo>
                  <a:pt x="1391" y="1247"/>
                  <a:pt x="1387" y="1247"/>
                  <a:pt x="1383" y="1251"/>
                </a:cubicBezTo>
                <a:cubicBezTo>
                  <a:pt x="1378" y="1254"/>
                  <a:pt x="1376" y="1258"/>
                  <a:pt x="1377" y="1263"/>
                </a:cubicBezTo>
                <a:cubicBezTo>
                  <a:pt x="1377" y="1267"/>
                  <a:pt x="1380" y="1273"/>
                  <a:pt x="1385" y="1280"/>
                </a:cubicBezTo>
                <a:cubicBezTo>
                  <a:pt x="1402" y="1302"/>
                  <a:pt x="1402" y="1302"/>
                  <a:pt x="1402" y="1302"/>
                </a:cubicBezTo>
                <a:cubicBezTo>
                  <a:pt x="1408" y="1309"/>
                  <a:pt x="1413" y="1314"/>
                  <a:pt x="1418" y="1316"/>
                </a:cubicBezTo>
                <a:cubicBezTo>
                  <a:pt x="1423" y="1318"/>
                  <a:pt x="1427" y="1317"/>
                  <a:pt x="1432" y="1314"/>
                </a:cubicBezTo>
                <a:cubicBezTo>
                  <a:pt x="1436" y="1311"/>
                  <a:pt x="1438" y="1307"/>
                  <a:pt x="1437" y="1302"/>
                </a:cubicBezTo>
                <a:cubicBezTo>
                  <a:pt x="1436" y="1297"/>
                  <a:pt x="1433" y="1291"/>
                  <a:pt x="1428" y="1284"/>
                </a:cubicBezTo>
                <a:lnTo>
                  <a:pt x="1412" y="1262"/>
                </a:lnTo>
                <a:close/>
                <a:moveTo>
                  <a:pt x="1527" y="1252"/>
                </a:moveTo>
                <a:cubicBezTo>
                  <a:pt x="1511" y="1267"/>
                  <a:pt x="1511" y="1267"/>
                  <a:pt x="1511" y="1267"/>
                </a:cubicBezTo>
                <a:cubicBezTo>
                  <a:pt x="1451" y="1205"/>
                  <a:pt x="1451" y="1205"/>
                  <a:pt x="1451" y="1205"/>
                </a:cubicBezTo>
                <a:cubicBezTo>
                  <a:pt x="1437" y="1230"/>
                  <a:pt x="1437" y="1230"/>
                  <a:pt x="1437" y="1230"/>
                </a:cubicBezTo>
                <a:cubicBezTo>
                  <a:pt x="1425" y="1217"/>
                  <a:pt x="1425" y="1217"/>
                  <a:pt x="1425" y="1217"/>
                </a:cubicBezTo>
                <a:cubicBezTo>
                  <a:pt x="1447" y="1172"/>
                  <a:pt x="1447" y="1172"/>
                  <a:pt x="1447" y="1172"/>
                </a:cubicBezTo>
                <a:cubicBezTo>
                  <a:pt x="1449" y="1170"/>
                  <a:pt x="1449" y="1170"/>
                  <a:pt x="1449" y="1170"/>
                </a:cubicBezTo>
                <a:lnTo>
                  <a:pt x="1527" y="1252"/>
                </a:lnTo>
                <a:close/>
                <a:moveTo>
                  <a:pt x="1508" y="1101"/>
                </a:moveTo>
                <a:cubicBezTo>
                  <a:pt x="1522" y="1113"/>
                  <a:pt x="1522" y="1113"/>
                  <a:pt x="1522" y="1113"/>
                </a:cubicBezTo>
                <a:cubicBezTo>
                  <a:pt x="1521" y="1114"/>
                  <a:pt x="1521" y="1114"/>
                  <a:pt x="1521" y="1114"/>
                </a:cubicBezTo>
                <a:cubicBezTo>
                  <a:pt x="1515" y="1122"/>
                  <a:pt x="1511" y="1130"/>
                  <a:pt x="1511" y="1138"/>
                </a:cubicBezTo>
                <a:cubicBezTo>
                  <a:pt x="1511" y="1146"/>
                  <a:pt x="1515" y="1154"/>
                  <a:pt x="1521" y="1161"/>
                </a:cubicBezTo>
                <a:cubicBezTo>
                  <a:pt x="1520" y="1152"/>
                  <a:pt x="1522" y="1144"/>
                  <a:pt x="1528" y="1137"/>
                </a:cubicBezTo>
                <a:cubicBezTo>
                  <a:pt x="1534" y="1130"/>
                  <a:pt x="1542" y="1126"/>
                  <a:pt x="1551" y="1126"/>
                </a:cubicBezTo>
                <a:cubicBezTo>
                  <a:pt x="1560" y="1126"/>
                  <a:pt x="1569" y="1129"/>
                  <a:pt x="1578" y="1137"/>
                </a:cubicBezTo>
                <a:cubicBezTo>
                  <a:pt x="1584" y="1141"/>
                  <a:pt x="1588" y="1147"/>
                  <a:pt x="1591" y="1153"/>
                </a:cubicBezTo>
                <a:cubicBezTo>
                  <a:pt x="1593" y="1159"/>
                  <a:pt x="1594" y="1166"/>
                  <a:pt x="1593" y="1172"/>
                </a:cubicBezTo>
                <a:cubicBezTo>
                  <a:pt x="1592" y="1179"/>
                  <a:pt x="1589" y="1185"/>
                  <a:pt x="1584" y="1191"/>
                </a:cubicBezTo>
                <a:cubicBezTo>
                  <a:pt x="1577" y="1200"/>
                  <a:pt x="1567" y="1205"/>
                  <a:pt x="1556" y="1205"/>
                </a:cubicBezTo>
                <a:cubicBezTo>
                  <a:pt x="1545" y="1206"/>
                  <a:pt x="1534" y="1201"/>
                  <a:pt x="1524" y="1193"/>
                </a:cubicBezTo>
                <a:cubicBezTo>
                  <a:pt x="1517" y="1188"/>
                  <a:pt x="1517" y="1188"/>
                  <a:pt x="1517" y="1188"/>
                </a:cubicBezTo>
                <a:cubicBezTo>
                  <a:pt x="1508" y="1180"/>
                  <a:pt x="1501" y="1171"/>
                  <a:pt x="1497" y="1161"/>
                </a:cubicBezTo>
                <a:cubicBezTo>
                  <a:pt x="1492" y="1152"/>
                  <a:pt x="1491" y="1142"/>
                  <a:pt x="1492" y="1132"/>
                </a:cubicBezTo>
                <a:cubicBezTo>
                  <a:pt x="1494" y="1122"/>
                  <a:pt x="1498" y="1113"/>
                  <a:pt x="1506" y="1104"/>
                </a:cubicBezTo>
                <a:lnTo>
                  <a:pt x="1508" y="1101"/>
                </a:lnTo>
                <a:close/>
                <a:moveTo>
                  <a:pt x="1538" y="1154"/>
                </a:moveTo>
                <a:cubicBezTo>
                  <a:pt x="1536" y="1157"/>
                  <a:pt x="1534" y="1160"/>
                  <a:pt x="1534" y="1163"/>
                </a:cubicBezTo>
                <a:cubicBezTo>
                  <a:pt x="1533" y="1167"/>
                  <a:pt x="1534" y="1170"/>
                  <a:pt x="1535" y="1173"/>
                </a:cubicBezTo>
                <a:cubicBezTo>
                  <a:pt x="1541" y="1178"/>
                  <a:pt x="1541" y="1178"/>
                  <a:pt x="1541" y="1178"/>
                </a:cubicBezTo>
                <a:cubicBezTo>
                  <a:pt x="1547" y="1182"/>
                  <a:pt x="1552" y="1185"/>
                  <a:pt x="1557" y="1185"/>
                </a:cubicBezTo>
                <a:cubicBezTo>
                  <a:pt x="1562" y="1186"/>
                  <a:pt x="1567" y="1184"/>
                  <a:pt x="1570" y="1180"/>
                </a:cubicBezTo>
                <a:cubicBezTo>
                  <a:pt x="1573" y="1176"/>
                  <a:pt x="1574" y="1172"/>
                  <a:pt x="1573" y="1167"/>
                </a:cubicBezTo>
                <a:cubicBezTo>
                  <a:pt x="1572" y="1162"/>
                  <a:pt x="1569" y="1158"/>
                  <a:pt x="1564" y="1154"/>
                </a:cubicBezTo>
                <a:cubicBezTo>
                  <a:pt x="1560" y="1150"/>
                  <a:pt x="1555" y="1148"/>
                  <a:pt x="1550" y="1148"/>
                </a:cubicBezTo>
                <a:cubicBezTo>
                  <a:pt x="1545" y="1148"/>
                  <a:pt x="1541" y="1150"/>
                  <a:pt x="1538" y="1154"/>
                </a:cubicBezTo>
                <a:close/>
                <a:moveTo>
                  <a:pt x="1631" y="1051"/>
                </a:moveTo>
                <a:cubicBezTo>
                  <a:pt x="1608" y="1089"/>
                  <a:pt x="1608" y="1089"/>
                  <a:pt x="1608" y="1089"/>
                </a:cubicBezTo>
                <a:cubicBezTo>
                  <a:pt x="1593" y="1079"/>
                  <a:pt x="1593" y="1079"/>
                  <a:pt x="1593" y="1079"/>
                </a:cubicBezTo>
                <a:cubicBezTo>
                  <a:pt x="1615" y="1042"/>
                  <a:pt x="1615" y="1042"/>
                  <a:pt x="1615" y="1042"/>
                </a:cubicBezTo>
                <a:lnTo>
                  <a:pt x="1631" y="1051"/>
                </a:lnTo>
                <a:close/>
              </a:path>
            </a:pathLst>
          </a:custGeom>
          <a:solidFill>
            <a:srgbClr val="BC1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23" name="Group 8"/>
          <p:cNvGrpSpPr>
            <a:grpSpLocks noChangeAspect="1"/>
          </p:cNvGrpSpPr>
          <p:nvPr/>
        </p:nvGrpSpPr>
        <p:grpSpPr bwMode="auto">
          <a:xfrm>
            <a:off x="7722739" y="396240"/>
            <a:ext cx="985754" cy="985754"/>
            <a:chOff x="1774" y="514"/>
            <a:chExt cx="2212" cy="2212"/>
          </a:xfrm>
        </p:grpSpPr>
        <p:sp>
          <p:nvSpPr>
            <p:cNvPr id="24" name="AutoShape 7"/>
            <p:cNvSpPr>
              <a:spLocks noChangeAspect="1" noChangeArrowheads="1" noTextEdit="1"/>
            </p:cNvSpPr>
            <p:nvPr/>
          </p:nvSpPr>
          <p:spPr bwMode="auto">
            <a:xfrm>
              <a:off x="1774" y="514"/>
              <a:ext cx="2212" cy="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
            <p:cNvSpPr>
              <a:spLocks/>
            </p:cNvSpPr>
            <p:nvPr/>
          </p:nvSpPr>
          <p:spPr bwMode="auto">
            <a:xfrm>
              <a:off x="3493" y="2276"/>
              <a:ext cx="258" cy="71"/>
            </a:xfrm>
            <a:custGeom>
              <a:avLst/>
              <a:gdLst>
                <a:gd name="T0" fmla="*/ 100 w 109"/>
                <a:gd name="T1" fmla="*/ 8 h 30"/>
                <a:gd name="T2" fmla="*/ 84 w 109"/>
                <a:gd name="T3" fmla="*/ 3 h 30"/>
                <a:gd name="T4" fmla="*/ 52 w 109"/>
                <a:gd name="T5" fmla="*/ 0 h 30"/>
                <a:gd name="T6" fmla="*/ 24 w 109"/>
                <a:gd name="T7" fmla="*/ 2 h 30"/>
                <a:gd name="T8" fmla="*/ 10 w 109"/>
                <a:gd name="T9" fmla="*/ 7 h 30"/>
                <a:gd name="T10" fmla="*/ 0 w 109"/>
                <a:gd name="T11" fmla="*/ 30 h 30"/>
                <a:gd name="T12" fmla="*/ 109 w 109"/>
                <a:gd name="T13" fmla="*/ 30 h 30"/>
                <a:gd name="T14" fmla="*/ 100 w 10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0">
                  <a:moveTo>
                    <a:pt x="100" y="8"/>
                  </a:moveTo>
                  <a:cubicBezTo>
                    <a:pt x="96" y="5"/>
                    <a:pt x="91" y="3"/>
                    <a:pt x="84" y="3"/>
                  </a:cubicBezTo>
                  <a:cubicBezTo>
                    <a:pt x="77" y="1"/>
                    <a:pt x="66" y="0"/>
                    <a:pt x="52" y="0"/>
                  </a:cubicBezTo>
                  <a:cubicBezTo>
                    <a:pt x="40" y="0"/>
                    <a:pt x="31" y="1"/>
                    <a:pt x="24" y="2"/>
                  </a:cubicBezTo>
                  <a:cubicBezTo>
                    <a:pt x="18" y="3"/>
                    <a:pt x="13" y="4"/>
                    <a:pt x="10" y="7"/>
                  </a:cubicBezTo>
                  <a:cubicBezTo>
                    <a:pt x="4" y="11"/>
                    <a:pt x="1" y="18"/>
                    <a:pt x="0" y="30"/>
                  </a:cubicBezTo>
                  <a:cubicBezTo>
                    <a:pt x="109" y="30"/>
                    <a:pt x="109" y="30"/>
                    <a:pt x="109" y="30"/>
                  </a:cubicBezTo>
                  <a:cubicBezTo>
                    <a:pt x="109" y="18"/>
                    <a:pt x="106" y="12"/>
                    <a:pt x="100" y="8"/>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0"/>
            <p:cNvSpPr>
              <a:spLocks/>
            </p:cNvSpPr>
            <p:nvPr/>
          </p:nvSpPr>
          <p:spPr bwMode="auto">
            <a:xfrm>
              <a:off x="2317" y="2276"/>
              <a:ext cx="258" cy="71"/>
            </a:xfrm>
            <a:custGeom>
              <a:avLst/>
              <a:gdLst>
                <a:gd name="T0" fmla="*/ 100 w 109"/>
                <a:gd name="T1" fmla="*/ 8 h 30"/>
                <a:gd name="T2" fmla="*/ 83 w 109"/>
                <a:gd name="T3" fmla="*/ 3 h 30"/>
                <a:gd name="T4" fmla="*/ 52 w 109"/>
                <a:gd name="T5" fmla="*/ 0 h 30"/>
                <a:gd name="T6" fmla="*/ 24 w 109"/>
                <a:gd name="T7" fmla="*/ 2 h 30"/>
                <a:gd name="T8" fmla="*/ 10 w 109"/>
                <a:gd name="T9" fmla="*/ 7 h 30"/>
                <a:gd name="T10" fmla="*/ 0 w 109"/>
                <a:gd name="T11" fmla="*/ 30 h 30"/>
                <a:gd name="T12" fmla="*/ 109 w 109"/>
                <a:gd name="T13" fmla="*/ 30 h 30"/>
                <a:gd name="T14" fmla="*/ 100 w 10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0">
                  <a:moveTo>
                    <a:pt x="100" y="8"/>
                  </a:moveTo>
                  <a:cubicBezTo>
                    <a:pt x="96" y="5"/>
                    <a:pt x="90" y="3"/>
                    <a:pt x="83" y="3"/>
                  </a:cubicBezTo>
                  <a:cubicBezTo>
                    <a:pt x="76" y="1"/>
                    <a:pt x="66" y="0"/>
                    <a:pt x="52" y="0"/>
                  </a:cubicBezTo>
                  <a:cubicBezTo>
                    <a:pt x="39" y="0"/>
                    <a:pt x="30" y="1"/>
                    <a:pt x="24" y="2"/>
                  </a:cubicBezTo>
                  <a:cubicBezTo>
                    <a:pt x="18" y="3"/>
                    <a:pt x="13" y="4"/>
                    <a:pt x="10" y="7"/>
                  </a:cubicBezTo>
                  <a:cubicBezTo>
                    <a:pt x="4" y="11"/>
                    <a:pt x="1" y="18"/>
                    <a:pt x="0" y="30"/>
                  </a:cubicBezTo>
                  <a:cubicBezTo>
                    <a:pt x="109" y="30"/>
                    <a:pt x="109" y="30"/>
                    <a:pt x="109" y="30"/>
                  </a:cubicBezTo>
                  <a:cubicBezTo>
                    <a:pt x="108" y="18"/>
                    <a:pt x="106" y="12"/>
                    <a:pt x="100" y="8"/>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1"/>
            <p:cNvSpPr>
              <a:spLocks/>
            </p:cNvSpPr>
            <p:nvPr/>
          </p:nvSpPr>
          <p:spPr bwMode="auto">
            <a:xfrm>
              <a:off x="2703" y="2278"/>
              <a:ext cx="271" cy="206"/>
            </a:xfrm>
            <a:custGeom>
              <a:avLst/>
              <a:gdLst>
                <a:gd name="T0" fmla="*/ 94 w 114"/>
                <a:gd name="T1" fmla="*/ 3 h 87"/>
                <a:gd name="T2" fmla="*/ 53 w 114"/>
                <a:gd name="T3" fmla="*/ 0 h 87"/>
                <a:gd name="T4" fmla="*/ 27 w 114"/>
                <a:gd name="T5" fmla="*/ 1 h 87"/>
                <a:gd name="T6" fmla="*/ 12 w 114"/>
                <a:gd name="T7" fmla="*/ 7 h 87"/>
                <a:gd name="T8" fmla="*/ 3 w 114"/>
                <a:gd name="T9" fmla="*/ 20 h 87"/>
                <a:gd name="T10" fmla="*/ 0 w 114"/>
                <a:gd name="T11" fmla="*/ 44 h 87"/>
                <a:gd name="T12" fmla="*/ 5 w 114"/>
                <a:gd name="T13" fmla="*/ 72 h 87"/>
                <a:gd name="T14" fmla="*/ 21 w 114"/>
                <a:gd name="T15" fmla="*/ 84 h 87"/>
                <a:gd name="T16" fmla="*/ 60 w 114"/>
                <a:gd name="T17" fmla="*/ 87 h 87"/>
                <a:gd name="T18" fmla="*/ 88 w 114"/>
                <a:gd name="T19" fmla="*/ 86 h 87"/>
                <a:gd name="T20" fmla="*/ 102 w 114"/>
                <a:gd name="T21" fmla="*/ 81 h 87"/>
                <a:gd name="T22" fmla="*/ 112 w 114"/>
                <a:gd name="T23" fmla="*/ 67 h 87"/>
                <a:gd name="T24" fmla="*/ 114 w 114"/>
                <a:gd name="T25" fmla="*/ 43 h 87"/>
                <a:gd name="T26" fmla="*/ 110 w 114"/>
                <a:gd name="T27" fmla="*/ 15 h 87"/>
                <a:gd name="T28" fmla="*/ 94 w 114"/>
                <a:gd name="T2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87">
                  <a:moveTo>
                    <a:pt x="94" y="3"/>
                  </a:moveTo>
                  <a:cubicBezTo>
                    <a:pt x="87" y="1"/>
                    <a:pt x="73" y="0"/>
                    <a:pt x="53" y="0"/>
                  </a:cubicBezTo>
                  <a:cubicBezTo>
                    <a:pt x="41" y="0"/>
                    <a:pt x="32" y="0"/>
                    <a:pt x="27" y="1"/>
                  </a:cubicBezTo>
                  <a:cubicBezTo>
                    <a:pt x="20" y="2"/>
                    <a:pt x="15" y="5"/>
                    <a:pt x="12" y="7"/>
                  </a:cubicBezTo>
                  <a:cubicBezTo>
                    <a:pt x="8" y="10"/>
                    <a:pt x="5" y="14"/>
                    <a:pt x="3" y="20"/>
                  </a:cubicBezTo>
                  <a:cubicBezTo>
                    <a:pt x="1" y="26"/>
                    <a:pt x="0" y="34"/>
                    <a:pt x="0" y="44"/>
                  </a:cubicBezTo>
                  <a:cubicBezTo>
                    <a:pt x="0" y="58"/>
                    <a:pt x="2" y="67"/>
                    <a:pt x="5" y="72"/>
                  </a:cubicBezTo>
                  <a:cubicBezTo>
                    <a:pt x="8" y="78"/>
                    <a:pt x="13" y="82"/>
                    <a:pt x="21" y="84"/>
                  </a:cubicBezTo>
                  <a:cubicBezTo>
                    <a:pt x="28" y="86"/>
                    <a:pt x="41" y="87"/>
                    <a:pt x="60" y="87"/>
                  </a:cubicBezTo>
                  <a:cubicBezTo>
                    <a:pt x="72" y="87"/>
                    <a:pt x="81" y="87"/>
                    <a:pt x="88" y="86"/>
                  </a:cubicBezTo>
                  <a:cubicBezTo>
                    <a:pt x="94" y="85"/>
                    <a:pt x="99" y="83"/>
                    <a:pt x="102" y="81"/>
                  </a:cubicBezTo>
                  <a:cubicBezTo>
                    <a:pt x="107" y="77"/>
                    <a:pt x="110" y="73"/>
                    <a:pt x="112" y="67"/>
                  </a:cubicBezTo>
                  <a:cubicBezTo>
                    <a:pt x="113" y="62"/>
                    <a:pt x="114" y="53"/>
                    <a:pt x="114" y="43"/>
                  </a:cubicBezTo>
                  <a:cubicBezTo>
                    <a:pt x="114" y="29"/>
                    <a:pt x="113" y="20"/>
                    <a:pt x="110" y="15"/>
                  </a:cubicBezTo>
                  <a:cubicBezTo>
                    <a:pt x="106" y="8"/>
                    <a:pt x="101" y="5"/>
                    <a:pt x="94" y="3"/>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2"/>
            <p:cNvSpPr>
              <a:spLocks noEditPoints="1"/>
            </p:cNvSpPr>
            <p:nvPr/>
          </p:nvSpPr>
          <p:spPr bwMode="auto">
            <a:xfrm>
              <a:off x="1774" y="516"/>
              <a:ext cx="2210" cy="2210"/>
            </a:xfrm>
            <a:custGeom>
              <a:avLst/>
              <a:gdLst>
                <a:gd name="T0" fmla="*/ 932 w 932"/>
                <a:gd name="T1" fmla="*/ 932 h 932"/>
                <a:gd name="T2" fmla="*/ 191 w 932"/>
                <a:gd name="T3" fmla="*/ 829 h 932"/>
                <a:gd name="T4" fmla="*/ 121 w 932"/>
                <a:gd name="T5" fmla="*/ 846 h 932"/>
                <a:gd name="T6" fmla="*/ 49 w 932"/>
                <a:gd name="T7" fmla="*/ 828 h 932"/>
                <a:gd name="T8" fmla="*/ 64 w 932"/>
                <a:gd name="T9" fmla="*/ 804 h 932"/>
                <a:gd name="T10" fmla="*/ 76 w 932"/>
                <a:gd name="T11" fmla="*/ 827 h 932"/>
                <a:gd name="T12" fmla="*/ 169 w 932"/>
                <a:gd name="T13" fmla="*/ 825 h 932"/>
                <a:gd name="T14" fmla="*/ 144 w 932"/>
                <a:gd name="T15" fmla="*/ 792 h 932"/>
                <a:gd name="T16" fmla="*/ 57 w 932"/>
                <a:gd name="T17" fmla="*/ 786 h 932"/>
                <a:gd name="T18" fmla="*/ 80 w 932"/>
                <a:gd name="T19" fmla="*/ 728 h 932"/>
                <a:gd name="T20" fmla="*/ 185 w 932"/>
                <a:gd name="T21" fmla="*/ 741 h 932"/>
                <a:gd name="T22" fmla="*/ 170 w 932"/>
                <a:gd name="T23" fmla="*/ 764 h 932"/>
                <a:gd name="T24" fmla="*/ 120 w 932"/>
                <a:gd name="T25" fmla="*/ 743 h 932"/>
                <a:gd name="T26" fmla="*/ 75 w 932"/>
                <a:gd name="T27" fmla="*/ 775 h 932"/>
                <a:gd name="T28" fmla="*/ 186 w 932"/>
                <a:gd name="T29" fmla="*/ 786 h 932"/>
                <a:gd name="T30" fmla="*/ 236 w 932"/>
                <a:gd name="T31" fmla="*/ 820 h 932"/>
                <a:gd name="T32" fmla="*/ 321 w 932"/>
                <a:gd name="T33" fmla="*/ 828 h 932"/>
                <a:gd name="T34" fmla="*/ 359 w 932"/>
                <a:gd name="T35" fmla="*/ 808 h 932"/>
                <a:gd name="T36" fmla="*/ 249 w 932"/>
                <a:gd name="T37" fmla="*/ 844 h 932"/>
                <a:gd name="T38" fmla="*/ 215 w 932"/>
                <a:gd name="T39" fmla="*/ 748 h 932"/>
                <a:gd name="T40" fmla="*/ 325 w 932"/>
                <a:gd name="T41" fmla="*/ 729 h 932"/>
                <a:gd name="T42" fmla="*/ 359 w 932"/>
                <a:gd name="T43" fmla="*/ 788 h 932"/>
                <a:gd name="T44" fmla="*/ 524 w 932"/>
                <a:gd name="T45" fmla="*/ 884 h 932"/>
                <a:gd name="T46" fmla="*/ 504 w 932"/>
                <a:gd name="T47" fmla="*/ 828 h 932"/>
                <a:gd name="T48" fmla="*/ 411 w 932"/>
                <a:gd name="T49" fmla="*/ 843 h 932"/>
                <a:gd name="T50" fmla="*/ 372 w 932"/>
                <a:gd name="T51" fmla="*/ 784 h 932"/>
                <a:gd name="T52" fmla="*/ 416 w 932"/>
                <a:gd name="T53" fmla="*/ 728 h 932"/>
                <a:gd name="T54" fmla="*/ 505 w 932"/>
                <a:gd name="T55" fmla="*/ 740 h 932"/>
                <a:gd name="T56" fmla="*/ 524 w 932"/>
                <a:gd name="T57" fmla="*/ 728 h 932"/>
                <a:gd name="T58" fmla="*/ 668 w 932"/>
                <a:gd name="T59" fmla="*/ 844 h 932"/>
                <a:gd name="T60" fmla="*/ 648 w 932"/>
                <a:gd name="T61" fmla="*/ 842 h 932"/>
                <a:gd name="T62" fmla="*/ 557 w 932"/>
                <a:gd name="T63" fmla="*/ 835 h 932"/>
                <a:gd name="T64" fmla="*/ 544 w 932"/>
                <a:gd name="T65" fmla="*/ 728 h 932"/>
                <a:gd name="T66" fmla="*/ 564 w 932"/>
                <a:gd name="T67" fmla="*/ 811 h 932"/>
                <a:gd name="T68" fmla="*/ 611 w 932"/>
                <a:gd name="T69" fmla="*/ 830 h 932"/>
                <a:gd name="T70" fmla="*/ 666 w 932"/>
                <a:gd name="T71" fmla="*/ 805 h 932"/>
                <a:gd name="T72" fmla="*/ 684 w 932"/>
                <a:gd name="T73" fmla="*/ 728 h 932"/>
                <a:gd name="T74" fmla="*/ 749 w 932"/>
                <a:gd name="T75" fmla="*/ 828 h 932"/>
                <a:gd name="T76" fmla="*/ 831 w 932"/>
                <a:gd name="T77" fmla="*/ 821 h 932"/>
                <a:gd name="T78" fmla="*/ 840 w 932"/>
                <a:gd name="T79" fmla="*/ 838 h 932"/>
                <a:gd name="T80" fmla="*/ 722 w 932"/>
                <a:gd name="T81" fmla="*/ 836 h 932"/>
                <a:gd name="T82" fmla="*/ 732 w 932"/>
                <a:gd name="T83" fmla="*/ 731 h 932"/>
                <a:gd name="T84" fmla="*/ 820 w 932"/>
                <a:gd name="T85" fmla="*/ 729 h 932"/>
                <a:gd name="T86" fmla="*/ 855 w 932"/>
                <a:gd name="T87" fmla="*/ 788 h 932"/>
                <a:gd name="T88" fmla="*/ 888 w 932"/>
                <a:gd name="T89" fmla="*/ 844 h 932"/>
                <a:gd name="T90" fmla="*/ 888 w 932"/>
                <a:gd name="T91" fmla="*/ 676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932">
                  <a:moveTo>
                    <a:pt x="0" y="0"/>
                  </a:moveTo>
                  <a:cubicBezTo>
                    <a:pt x="0" y="932"/>
                    <a:pt x="0" y="932"/>
                    <a:pt x="0" y="932"/>
                  </a:cubicBezTo>
                  <a:cubicBezTo>
                    <a:pt x="932" y="932"/>
                    <a:pt x="932" y="932"/>
                    <a:pt x="932" y="932"/>
                  </a:cubicBezTo>
                  <a:cubicBezTo>
                    <a:pt x="932" y="0"/>
                    <a:pt x="932" y="0"/>
                    <a:pt x="932" y="0"/>
                  </a:cubicBezTo>
                  <a:lnTo>
                    <a:pt x="0" y="0"/>
                  </a:lnTo>
                  <a:close/>
                  <a:moveTo>
                    <a:pt x="191" y="829"/>
                  </a:moveTo>
                  <a:cubicBezTo>
                    <a:pt x="189" y="834"/>
                    <a:pt x="186" y="837"/>
                    <a:pt x="182" y="840"/>
                  </a:cubicBezTo>
                  <a:cubicBezTo>
                    <a:pt x="177" y="842"/>
                    <a:pt x="171" y="844"/>
                    <a:pt x="161" y="845"/>
                  </a:cubicBezTo>
                  <a:cubicBezTo>
                    <a:pt x="152" y="846"/>
                    <a:pt x="139" y="846"/>
                    <a:pt x="121" y="846"/>
                  </a:cubicBezTo>
                  <a:cubicBezTo>
                    <a:pt x="102" y="846"/>
                    <a:pt x="88" y="846"/>
                    <a:pt x="78" y="845"/>
                  </a:cubicBezTo>
                  <a:cubicBezTo>
                    <a:pt x="69" y="844"/>
                    <a:pt x="62" y="841"/>
                    <a:pt x="58" y="839"/>
                  </a:cubicBezTo>
                  <a:cubicBezTo>
                    <a:pt x="53" y="836"/>
                    <a:pt x="50" y="832"/>
                    <a:pt x="49" y="828"/>
                  </a:cubicBezTo>
                  <a:cubicBezTo>
                    <a:pt x="47" y="824"/>
                    <a:pt x="45" y="818"/>
                    <a:pt x="45" y="810"/>
                  </a:cubicBezTo>
                  <a:cubicBezTo>
                    <a:pt x="45" y="810"/>
                    <a:pt x="46" y="804"/>
                    <a:pt x="47" y="804"/>
                  </a:cubicBezTo>
                  <a:cubicBezTo>
                    <a:pt x="64" y="804"/>
                    <a:pt x="64" y="804"/>
                    <a:pt x="64" y="804"/>
                  </a:cubicBezTo>
                  <a:cubicBezTo>
                    <a:pt x="64" y="807"/>
                    <a:pt x="64" y="807"/>
                    <a:pt x="64" y="807"/>
                  </a:cubicBezTo>
                  <a:cubicBezTo>
                    <a:pt x="64" y="813"/>
                    <a:pt x="65" y="818"/>
                    <a:pt x="67" y="821"/>
                  </a:cubicBezTo>
                  <a:cubicBezTo>
                    <a:pt x="68" y="823"/>
                    <a:pt x="71" y="826"/>
                    <a:pt x="76" y="827"/>
                  </a:cubicBezTo>
                  <a:cubicBezTo>
                    <a:pt x="81" y="829"/>
                    <a:pt x="97" y="830"/>
                    <a:pt x="122" y="830"/>
                  </a:cubicBezTo>
                  <a:cubicBezTo>
                    <a:pt x="138" y="830"/>
                    <a:pt x="149" y="830"/>
                    <a:pt x="155" y="829"/>
                  </a:cubicBezTo>
                  <a:cubicBezTo>
                    <a:pt x="161" y="828"/>
                    <a:pt x="166" y="827"/>
                    <a:pt x="169" y="825"/>
                  </a:cubicBezTo>
                  <a:cubicBezTo>
                    <a:pt x="172" y="822"/>
                    <a:pt x="174" y="818"/>
                    <a:pt x="174" y="812"/>
                  </a:cubicBezTo>
                  <a:cubicBezTo>
                    <a:pt x="174" y="805"/>
                    <a:pt x="172" y="800"/>
                    <a:pt x="168" y="797"/>
                  </a:cubicBezTo>
                  <a:cubicBezTo>
                    <a:pt x="163" y="794"/>
                    <a:pt x="155" y="792"/>
                    <a:pt x="144" y="792"/>
                  </a:cubicBezTo>
                  <a:cubicBezTo>
                    <a:pt x="140" y="792"/>
                    <a:pt x="122" y="792"/>
                    <a:pt x="90" y="792"/>
                  </a:cubicBezTo>
                  <a:cubicBezTo>
                    <a:pt x="81" y="792"/>
                    <a:pt x="75" y="792"/>
                    <a:pt x="70" y="791"/>
                  </a:cubicBezTo>
                  <a:cubicBezTo>
                    <a:pt x="65" y="789"/>
                    <a:pt x="61" y="788"/>
                    <a:pt x="57" y="786"/>
                  </a:cubicBezTo>
                  <a:cubicBezTo>
                    <a:pt x="51" y="781"/>
                    <a:pt x="48" y="773"/>
                    <a:pt x="48" y="761"/>
                  </a:cubicBezTo>
                  <a:cubicBezTo>
                    <a:pt x="48" y="749"/>
                    <a:pt x="52" y="740"/>
                    <a:pt x="60" y="734"/>
                  </a:cubicBezTo>
                  <a:cubicBezTo>
                    <a:pt x="64" y="732"/>
                    <a:pt x="71" y="730"/>
                    <a:pt x="80" y="728"/>
                  </a:cubicBezTo>
                  <a:cubicBezTo>
                    <a:pt x="90" y="727"/>
                    <a:pt x="103" y="726"/>
                    <a:pt x="120" y="726"/>
                  </a:cubicBezTo>
                  <a:cubicBezTo>
                    <a:pt x="140" y="726"/>
                    <a:pt x="155" y="727"/>
                    <a:pt x="165" y="729"/>
                  </a:cubicBezTo>
                  <a:cubicBezTo>
                    <a:pt x="174" y="731"/>
                    <a:pt x="180" y="735"/>
                    <a:pt x="185" y="741"/>
                  </a:cubicBezTo>
                  <a:cubicBezTo>
                    <a:pt x="187" y="743"/>
                    <a:pt x="188" y="746"/>
                    <a:pt x="189" y="749"/>
                  </a:cubicBezTo>
                  <a:cubicBezTo>
                    <a:pt x="190" y="752"/>
                    <a:pt x="190" y="756"/>
                    <a:pt x="190" y="764"/>
                  </a:cubicBezTo>
                  <a:cubicBezTo>
                    <a:pt x="170" y="764"/>
                    <a:pt x="170" y="764"/>
                    <a:pt x="170" y="764"/>
                  </a:cubicBezTo>
                  <a:cubicBezTo>
                    <a:pt x="170" y="756"/>
                    <a:pt x="169" y="752"/>
                    <a:pt x="167" y="750"/>
                  </a:cubicBezTo>
                  <a:cubicBezTo>
                    <a:pt x="164" y="748"/>
                    <a:pt x="159" y="745"/>
                    <a:pt x="152" y="744"/>
                  </a:cubicBezTo>
                  <a:cubicBezTo>
                    <a:pt x="144" y="743"/>
                    <a:pt x="134" y="743"/>
                    <a:pt x="120" y="743"/>
                  </a:cubicBezTo>
                  <a:cubicBezTo>
                    <a:pt x="95" y="743"/>
                    <a:pt x="80" y="745"/>
                    <a:pt x="74" y="748"/>
                  </a:cubicBezTo>
                  <a:cubicBezTo>
                    <a:pt x="70" y="751"/>
                    <a:pt x="68" y="756"/>
                    <a:pt x="68" y="762"/>
                  </a:cubicBezTo>
                  <a:cubicBezTo>
                    <a:pt x="68" y="768"/>
                    <a:pt x="70" y="772"/>
                    <a:pt x="75" y="775"/>
                  </a:cubicBezTo>
                  <a:cubicBezTo>
                    <a:pt x="79" y="777"/>
                    <a:pt x="88" y="777"/>
                    <a:pt x="102" y="777"/>
                  </a:cubicBezTo>
                  <a:cubicBezTo>
                    <a:pt x="116" y="777"/>
                    <a:pt x="134" y="777"/>
                    <a:pt x="156" y="778"/>
                  </a:cubicBezTo>
                  <a:cubicBezTo>
                    <a:pt x="170" y="778"/>
                    <a:pt x="180" y="781"/>
                    <a:pt x="186" y="786"/>
                  </a:cubicBezTo>
                  <a:cubicBezTo>
                    <a:pt x="191" y="792"/>
                    <a:pt x="194" y="800"/>
                    <a:pt x="194" y="812"/>
                  </a:cubicBezTo>
                  <a:cubicBezTo>
                    <a:pt x="194" y="819"/>
                    <a:pt x="193" y="825"/>
                    <a:pt x="191" y="829"/>
                  </a:cubicBezTo>
                  <a:close/>
                  <a:moveTo>
                    <a:pt x="236" y="820"/>
                  </a:moveTo>
                  <a:cubicBezTo>
                    <a:pt x="240" y="823"/>
                    <a:pt x="245" y="826"/>
                    <a:pt x="253" y="828"/>
                  </a:cubicBezTo>
                  <a:cubicBezTo>
                    <a:pt x="261" y="829"/>
                    <a:pt x="274" y="830"/>
                    <a:pt x="291" y="830"/>
                  </a:cubicBezTo>
                  <a:cubicBezTo>
                    <a:pt x="304" y="830"/>
                    <a:pt x="314" y="830"/>
                    <a:pt x="321" y="828"/>
                  </a:cubicBezTo>
                  <a:cubicBezTo>
                    <a:pt x="327" y="827"/>
                    <a:pt x="332" y="824"/>
                    <a:pt x="334" y="821"/>
                  </a:cubicBezTo>
                  <a:cubicBezTo>
                    <a:pt x="336" y="818"/>
                    <a:pt x="338" y="812"/>
                    <a:pt x="338" y="808"/>
                  </a:cubicBezTo>
                  <a:cubicBezTo>
                    <a:pt x="359" y="808"/>
                    <a:pt x="359" y="808"/>
                    <a:pt x="359" y="808"/>
                  </a:cubicBezTo>
                  <a:cubicBezTo>
                    <a:pt x="358" y="820"/>
                    <a:pt x="353" y="832"/>
                    <a:pt x="344" y="838"/>
                  </a:cubicBezTo>
                  <a:cubicBezTo>
                    <a:pt x="334" y="843"/>
                    <a:pt x="317" y="846"/>
                    <a:pt x="293" y="846"/>
                  </a:cubicBezTo>
                  <a:cubicBezTo>
                    <a:pt x="274" y="846"/>
                    <a:pt x="259" y="845"/>
                    <a:pt x="249" y="844"/>
                  </a:cubicBezTo>
                  <a:cubicBezTo>
                    <a:pt x="239" y="842"/>
                    <a:pt x="231" y="840"/>
                    <a:pt x="226" y="836"/>
                  </a:cubicBezTo>
                  <a:cubicBezTo>
                    <a:pt x="214" y="828"/>
                    <a:pt x="208" y="812"/>
                    <a:pt x="208" y="787"/>
                  </a:cubicBezTo>
                  <a:cubicBezTo>
                    <a:pt x="208" y="770"/>
                    <a:pt x="210" y="757"/>
                    <a:pt x="215" y="748"/>
                  </a:cubicBezTo>
                  <a:cubicBezTo>
                    <a:pt x="220" y="739"/>
                    <a:pt x="227" y="734"/>
                    <a:pt x="236" y="731"/>
                  </a:cubicBezTo>
                  <a:cubicBezTo>
                    <a:pt x="246" y="728"/>
                    <a:pt x="260" y="726"/>
                    <a:pt x="282" y="726"/>
                  </a:cubicBezTo>
                  <a:cubicBezTo>
                    <a:pt x="301" y="726"/>
                    <a:pt x="316" y="727"/>
                    <a:pt x="325" y="729"/>
                  </a:cubicBezTo>
                  <a:cubicBezTo>
                    <a:pt x="334" y="731"/>
                    <a:pt x="341" y="736"/>
                    <a:pt x="347" y="742"/>
                  </a:cubicBezTo>
                  <a:cubicBezTo>
                    <a:pt x="351" y="747"/>
                    <a:pt x="354" y="751"/>
                    <a:pt x="355" y="759"/>
                  </a:cubicBezTo>
                  <a:cubicBezTo>
                    <a:pt x="357" y="766"/>
                    <a:pt x="359" y="776"/>
                    <a:pt x="359" y="788"/>
                  </a:cubicBezTo>
                  <a:cubicBezTo>
                    <a:pt x="228" y="788"/>
                    <a:pt x="228" y="788"/>
                    <a:pt x="228" y="788"/>
                  </a:cubicBezTo>
                  <a:cubicBezTo>
                    <a:pt x="229" y="804"/>
                    <a:pt x="231" y="814"/>
                    <a:pt x="236" y="820"/>
                  </a:cubicBezTo>
                  <a:close/>
                  <a:moveTo>
                    <a:pt x="524" y="884"/>
                  </a:moveTo>
                  <a:cubicBezTo>
                    <a:pt x="504" y="884"/>
                    <a:pt x="504" y="884"/>
                    <a:pt x="504" y="884"/>
                  </a:cubicBezTo>
                  <a:cubicBezTo>
                    <a:pt x="504" y="828"/>
                    <a:pt x="504" y="828"/>
                    <a:pt x="504" y="828"/>
                  </a:cubicBezTo>
                  <a:cubicBezTo>
                    <a:pt x="504" y="828"/>
                    <a:pt x="504" y="828"/>
                    <a:pt x="504" y="828"/>
                  </a:cubicBezTo>
                  <a:cubicBezTo>
                    <a:pt x="502" y="836"/>
                    <a:pt x="498" y="837"/>
                    <a:pt x="492" y="840"/>
                  </a:cubicBezTo>
                  <a:cubicBezTo>
                    <a:pt x="486" y="843"/>
                    <a:pt x="473" y="845"/>
                    <a:pt x="454" y="845"/>
                  </a:cubicBezTo>
                  <a:cubicBezTo>
                    <a:pt x="434" y="845"/>
                    <a:pt x="420" y="845"/>
                    <a:pt x="411" y="843"/>
                  </a:cubicBezTo>
                  <a:cubicBezTo>
                    <a:pt x="402" y="842"/>
                    <a:pt x="395" y="840"/>
                    <a:pt x="390" y="836"/>
                  </a:cubicBezTo>
                  <a:cubicBezTo>
                    <a:pt x="384" y="831"/>
                    <a:pt x="379" y="825"/>
                    <a:pt x="376" y="817"/>
                  </a:cubicBezTo>
                  <a:cubicBezTo>
                    <a:pt x="374" y="809"/>
                    <a:pt x="372" y="798"/>
                    <a:pt x="372" y="784"/>
                  </a:cubicBezTo>
                  <a:cubicBezTo>
                    <a:pt x="372" y="768"/>
                    <a:pt x="375" y="755"/>
                    <a:pt x="380" y="747"/>
                  </a:cubicBezTo>
                  <a:cubicBezTo>
                    <a:pt x="383" y="742"/>
                    <a:pt x="388" y="737"/>
                    <a:pt x="393" y="734"/>
                  </a:cubicBezTo>
                  <a:cubicBezTo>
                    <a:pt x="399" y="731"/>
                    <a:pt x="406" y="729"/>
                    <a:pt x="416" y="728"/>
                  </a:cubicBezTo>
                  <a:cubicBezTo>
                    <a:pt x="423" y="727"/>
                    <a:pt x="434" y="726"/>
                    <a:pt x="449" y="726"/>
                  </a:cubicBezTo>
                  <a:cubicBezTo>
                    <a:pt x="468" y="726"/>
                    <a:pt x="481" y="726"/>
                    <a:pt x="488" y="728"/>
                  </a:cubicBezTo>
                  <a:cubicBezTo>
                    <a:pt x="496" y="730"/>
                    <a:pt x="502" y="736"/>
                    <a:pt x="505" y="740"/>
                  </a:cubicBezTo>
                  <a:cubicBezTo>
                    <a:pt x="504" y="740"/>
                    <a:pt x="504" y="740"/>
                    <a:pt x="504" y="740"/>
                  </a:cubicBezTo>
                  <a:cubicBezTo>
                    <a:pt x="504" y="728"/>
                    <a:pt x="504" y="728"/>
                    <a:pt x="504" y="728"/>
                  </a:cubicBezTo>
                  <a:cubicBezTo>
                    <a:pt x="524" y="728"/>
                    <a:pt x="524" y="728"/>
                    <a:pt x="524" y="728"/>
                  </a:cubicBezTo>
                  <a:lnTo>
                    <a:pt x="524" y="884"/>
                  </a:lnTo>
                  <a:close/>
                  <a:moveTo>
                    <a:pt x="684" y="844"/>
                  </a:moveTo>
                  <a:cubicBezTo>
                    <a:pt x="668" y="844"/>
                    <a:pt x="668" y="844"/>
                    <a:pt x="668" y="844"/>
                  </a:cubicBezTo>
                  <a:cubicBezTo>
                    <a:pt x="668" y="824"/>
                    <a:pt x="668" y="824"/>
                    <a:pt x="668" y="824"/>
                  </a:cubicBezTo>
                  <a:cubicBezTo>
                    <a:pt x="667" y="824"/>
                    <a:pt x="667" y="824"/>
                    <a:pt x="667" y="824"/>
                  </a:cubicBezTo>
                  <a:cubicBezTo>
                    <a:pt x="662" y="832"/>
                    <a:pt x="656" y="839"/>
                    <a:pt x="648" y="842"/>
                  </a:cubicBezTo>
                  <a:cubicBezTo>
                    <a:pt x="641" y="844"/>
                    <a:pt x="628" y="845"/>
                    <a:pt x="610" y="845"/>
                  </a:cubicBezTo>
                  <a:cubicBezTo>
                    <a:pt x="595" y="845"/>
                    <a:pt x="583" y="845"/>
                    <a:pt x="576" y="844"/>
                  </a:cubicBezTo>
                  <a:cubicBezTo>
                    <a:pt x="567" y="841"/>
                    <a:pt x="561" y="839"/>
                    <a:pt x="557" y="835"/>
                  </a:cubicBezTo>
                  <a:cubicBezTo>
                    <a:pt x="552" y="832"/>
                    <a:pt x="549" y="827"/>
                    <a:pt x="547" y="821"/>
                  </a:cubicBezTo>
                  <a:cubicBezTo>
                    <a:pt x="545" y="814"/>
                    <a:pt x="544" y="805"/>
                    <a:pt x="544" y="792"/>
                  </a:cubicBezTo>
                  <a:cubicBezTo>
                    <a:pt x="544" y="728"/>
                    <a:pt x="544" y="728"/>
                    <a:pt x="544" y="728"/>
                  </a:cubicBezTo>
                  <a:cubicBezTo>
                    <a:pt x="560" y="728"/>
                    <a:pt x="560" y="728"/>
                    <a:pt x="560" y="728"/>
                  </a:cubicBezTo>
                  <a:cubicBezTo>
                    <a:pt x="560" y="787"/>
                    <a:pt x="560" y="787"/>
                    <a:pt x="560" y="787"/>
                  </a:cubicBezTo>
                  <a:cubicBezTo>
                    <a:pt x="560" y="798"/>
                    <a:pt x="562" y="806"/>
                    <a:pt x="564" y="811"/>
                  </a:cubicBezTo>
                  <a:cubicBezTo>
                    <a:pt x="565" y="815"/>
                    <a:pt x="568" y="819"/>
                    <a:pt x="571" y="822"/>
                  </a:cubicBezTo>
                  <a:cubicBezTo>
                    <a:pt x="574" y="825"/>
                    <a:pt x="579" y="827"/>
                    <a:pt x="586" y="828"/>
                  </a:cubicBezTo>
                  <a:cubicBezTo>
                    <a:pt x="591" y="830"/>
                    <a:pt x="600" y="830"/>
                    <a:pt x="611" y="830"/>
                  </a:cubicBezTo>
                  <a:cubicBezTo>
                    <a:pt x="625" y="830"/>
                    <a:pt x="636" y="829"/>
                    <a:pt x="644" y="827"/>
                  </a:cubicBezTo>
                  <a:cubicBezTo>
                    <a:pt x="652" y="825"/>
                    <a:pt x="658" y="821"/>
                    <a:pt x="662" y="817"/>
                  </a:cubicBezTo>
                  <a:cubicBezTo>
                    <a:pt x="664" y="814"/>
                    <a:pt x="665" y="810"/>
                    <a:pt x="666" y="805"/>
                  </a:cubicBezTo>
                  <a:cubicBezTo>
                    <a:pt x="667" y="801"/>
                    <a:pt x="668" y="794"/>
                    <a:pt x="668" y="786"/>
                  </a:cubicBezTo>
                  <a:cubicBezTo>
                    <a:pt x="668" y="728"/>
                    <a:pt x="668" y="728"/>
                    <a:pt x="668" y="728"/>
                  </a:cubicBezTo>
                  <a:cubicBezTo>
                    <a:pt x="684" y="728"/>
                    <a:pt x="684" y="728"/>
                    <a:pt x="684" y="728"/>
                  </a:cubicBezTo>
                  <a:lnTo>
                    <a:pt x="684" y="844"/>
                  </a:lnTo>
                  <a:close/>
                  <a:moveTo>
                    <a:pt x="733" y="820"/>
                  </a:moveTo>
                  <a:cubicBezTo>
                    <a:pt x="736" y="823"/>
                    <a:pt x="742" y="826"/>
                    <a:pt x="749" y="828"/>
                  </a:cubicBezTo>
                  <a:cubicBezTo>
                    <a:pt x="757" y="829"/>
                    <a:pt x="770" y="830"/>
                    <a:pt x="787" y="830"/>
                  </a:cubicBezTo>
                  <a:cubicBezTo>
                    <a:pt x="801" y="830"/>
                    <a:pt x="811" y="830"/>
                    <a:pt x="817" y="828"/>
                  </a:cubicBezTo>
                  <a:cubicBezTo>
                    <a:pt x="823" y="827"/>
                    <a:pt x="828" y="824"/>
                    <a:pt x="831" y="821"/>
                  </a:cubicBezTo>
                  <a:cubicBezTo>
                    <a:pt x="833" y="818"/>
                    <a:pt x="834" y="812"/>
                    <a:pt x="835" y="808"/>
                  </a:cubicBezTo>
                  <a:cubicBezTo>
                    <a:pt x="855" y="808"/>
                    <a:pt x="855" y="808"/>
                    <a:pt x="855" y="808"/>
                  </a:cubicBezTo>
                  <a:cubicBezTo>
                    <a:pt x="854" y="820"/>
                    <a:pt x="849" y="832"/>
                    <a:pt x="840" y="838"/>
                  </a:cubicBezTo>
                  <a:cubicBezTo>
                    <a:pt x="830" y="843"/>
                    <a:pt x="814" y="846"/>
                    <a:pt x="790" y="846"/>
                  </a:cubicBezTo>
                  <a:cubicBezTo>
                    <a:pt x="770" y="846"/>
                    <a:pt x="755" y="845"/>
                    <a:pt x="745" y="844"/>
                  </a:cubicBezTo>
                  <a:cubicBezTo>
                    <a:pt x="735" y="842"/>
                    <a:pt x="727" y="840"/>
                    <a:pt x="722" y="836"/>
                  </a:cubicBezTo>
                  <a:cubicBezTo>
                    <a:pt x="710" y="828"/>
                    <a:pt x="704" y="812"/>
                    <a:pt x="704" y="787"/>
                  </a:cubicBezTo>
                  <a:cubicBezTo>
                    <a:pt x="704" y="770"/>
                    <a:pt x="706" y="757"/>
                    <a:pt x="712" y="748"/>
                  </a:cubicBezTo>
                  <a:cubicBezTo>
                    <a:pt x="717" y="739"/>
                    <a:pt x="722" y="734"/>
                    <a:pt x="732" y="731"/>
                  </a:cubicBezTo>
                  <a:cubicBezTo>
                    <a:pt x="741" y="728"/>
                    <a:pt x="756" y="726"/>
                    <a:pt x="776" y="726"/>
                  </a:cubicBezTo>
                  <a:cubicBezTo>
                    <a:pt x="776" y="726"/>
                    <a:pt x="776" y="726"/>
                    <a:pt x="776" y="726"/>
                  </a:cubicBezTo>
                  <a:cubicBezTo>
                    <a:pt x="796" y="726"/>
                    <a:pt x="811" y="727"/>
                    <a:pt x="820" y="729"/>
                  </a:cubicBezTo>
                  <a:cubicBezTo>
                    <a:pt x="829" y="731"/>
                    <a:pt x="837" y="736"/>
                    <a:pt x="843" y="742"/>
                  </a:cubicBezTo>
                  <a:cubicBezTo>
                    <a:pt x="847" y="747"/>
                    <a:pt x="850" y="751"/>
                    <a:pt x="852" y="759"/>
                  </a:cubicBezTo>
                  <a:cubicBezTo>
                    <a:pt x="854" y="766"/>
                    <a:pt x="855" y="776"/>
                    <a:pt x="855" y="788"/>
                  </a:cubicBezTo>
                  <a:cubicBezTo>
                    <a:pt x="724" y="788"/>
                    <a:pt x="724" y="788"/>
                    <a:pt x="724" y="788"/>
                  </a:cubicBezTo>
                  <a:cubicBezTo>
                    <a:pt x="725" y="804"/>
                    <a:pt x="728" y="814"/>
                    <a:pt x="733" y="820"/>
                  </a:cubicBezTo>
                  <a:close/>
                  <a:moveTo>
                    <a:pt x="888" y="844"/>
                  </a:moveTo>
                  <a:cubicBezTo>
                    <a:pt x="872" y="844"/>
                    <a:pt x="872" y="844"/>
                    <a:pt x="872" y="844"/>
                  </a:cubicBezTo>
                  <a:cubicBezTo>
                    <a:pt x="872" y="676"/>
                    <a:pt x="872" y="676"/>
                    <a:pt x="872" y="676"/>
                  </a:cubicBezTo>
                  <a:cubicBezTo>
                    <a:pt x="888" y="676"/>
                    <a:pt x="888" y="676"/>
                    <a:pt x="888" y="676"/>
                  </a:cubicBezTo>
                  <a:lnTo>
                    <a:pt x="888" y="844"/>
                  </a:ln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07709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Se </a:t>
            </a:r>
            <a:r>
              <a:rPr lang="en-US" sz="3000" dirty="0" err="1"/>
              <a:t>debe</a:t>
            </a:r>
            <a:r>
              <a:rPr lang="en-US" sz="3000" dirty="0"/>
              <a:t> </a:t>
            </a:r>
            <a:r>
              <a:rPr lang="en-US" sz="3000" dirty="0" err="1"/>
              <a:t>llamar</a:t>
            </a:r>
            <a:r>
              <a:rPr lang="en-US" sz="3000" dirty="0"/>
              <a:t> a _______________ antes de </a:t>
            </a:r>
            <a:r>
              <a:rPr lang="en-US" sz="3000" dirty="0" err="1"/>
              <a:t>usar</a:t>
            </a:r>
            <a:r>
              <a:rPr lang="en-US" sz="3000" dirty="0"/>
              <a:t> Xamarin.Forms</a:t>
            </a:r>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dirty="0" err="1">
                <a:latin typeface="Calibri" pitchFamily="34" charset="0"/>
              </a:rPr>
              <a:t>Forms.Initialize</a:t>
            </a:r>
            <a:endParaRPr lang="en-US"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B. </a:t>
            </a:r>
            <a:r>
              <a:rPr lang="en-US" dirty="0" err="1">
                <a:latin typeface="Calibri" pitchFamily="34" charset="0"/>
              </a:rPr>
              <a:t>Forms.Init</a:t>
            </a:r>
            <a:endParaRPr lang="en-US" sz="2100" dirty="0">
              <a:latin typeface="Calibri" pitchFamily="34" charset="0"/>
            </a:endParaRPr>
          </a:p>
        </p:txBody>
      </p:sp>
    </p:spTree>
    <p:extLst>
      <p:ext uri="{BB962C8B-B14F-4D97-AF65-F5344CB8AC3E}">
        <p14:creationId xmlns:p14="http://schemas.microsoft.com/office/powerpoint/2010/main" val="428897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sz="3000" dirty="0"/>
              <a:t>¿</a:t>
            </a:r>
            <a:r>
              <a:rPr lang="en-US" sz="3000" dirty="0" err="1"/>
              <a:t>Qué</a:t>
            </a:r>
            <a:r>
              <a:rPr lang="en-US" sz="3000" dirty="0"/>
              <a:t> patron </a:t>
            </a:r>
            <a:r>
              <a:rPr lang="en-US" sz="3000" dirty="0" err="1"/>
              <a:t>solemos</a:t>
            </a:r>
            <a:r>
              <a:rPr lang="en-US" sz="3000" dirty="0"/>
              <a:t> </a:t>
            </a:r>
            <a:r>
              <a:rPr lang="en-US" sz="3000" dirty="0" err="1"/>
              <a:t>aplicar</a:t>
            </a:r>
            <a:r>
              <a:rPr lang="en-US" sz="3000" dirty="0"/>
              <a:t> </a:t>
            </a:r>
            <a:r>
              <a:rPr lang="en-US" sz="3000" dirty="0" err="1"/>
              <a:t>en</a:t>
            </a:r>
            <a:r>
              <a:rPr lang="en-US" sz="3000" dirty="0"/>
              <a:t> el Desarrollo de </a:t>
            </a:r>
            <a:r>
              <a:rPr lang="en-US" sz="3000" dirty="0" err="1"/>
              <a:t>nuestras</a:t>
            </a:r>
            <a:r>
              <a:rPr lang="en-US" sz="3000" dirty="0"/>
              <a:t> Apps </a:t>
            </a:r>
            <a:r>
              <a:rPr lang="en-US" sz="3000" dirty="0" err="1"/>
              <a:t>Xamarin.Forms</a:t>
            </a:r>
            <a:r>
              <a:rPr lang="en-US" sz="3000" dirty="0"/>
              <a:t>?</a:t>
            </a:r>
            <a:br>
              <a:rPr lang="en-US" sz="3000" dirty="0"/>
            </a:br>
            <a:endParaRPr lang="en-US"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b="1" dirty="0">
                <a:latin typeface="Calibri" pitchFamily="34" charset="0"/>
              </a:rPr>
              <a:t>A. </a:t>
            </a:r>
            <a:r>
              <a:rPr lang="es-ES" sz="1350" dirty="0"/>
              <a:t>MVC</a:t>
            </a:r>
            <a:endParaRPr lang="en-US" sz="1200" b="1"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b="1" dirty="0">
                <a:latin typeface="Calibri" pitchFamily="34" charset="0"/>
              </a:rPr>
              <a:t>B. </a:t>
            </a:r>
            <a:r>
              <a:rPr lang="es-ES" sz="1350" dirty="0"/>
              <a:t>MVVM</a:t>
            </a:r>
            <a:endParaRPr lang="en-US" sz="2100" b="1" dirty="0">
              <a:latin typeface="Calibri" pitchFamily="34" charset="0"/>
            </a:endParaRPr>
          </a:p>
        </p:txBody>
      </p:sp>
    </p:spTree>
    <p:extLst>
      <p:ext uri="{BB962C8B-B14F-4D97-AF65-F5344CB8AC3E}">
        <p14:creationId xmlns:p14="http://schemas.microsoft.com/office/powerpoint/2010/main" val="1491836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Para </a:t>
            </a:r>
            <a:r>
              <a:rPr lang="en-US" sz="3000" dirty="0" err="1"/>
              <a:t>establecer</a:t>
            </a:r>
            <a:r>
              <a:rPr lang="en-US" sz="3000" dirty="0"/>
              <a:t> la </a:t>
            </a:r>
            <a:r>
              <a:rPr lang="en-US" sz="3000" dirty="0" err="1"/>
              <a:t>página</a:t>
            </a:r>
            <a:r>
              <a:rPr lang="en-US" sz="3000" dirty="0"/>
              <a:t> a la que se </a:t>
            </a:r>
            <a:r>
              <a:rPr lang="en-US" sz="3000" dirty="0" err="1"/>
              <a:t>realiza</a:t>
            </a:r>
            <a:r>
              <a:rPr lang="en-US" sz="3000" dirty="0"/>
              <a:t> la </a:t>
            </a:r>
            <a:r>
              <a:rPr lang="en-US" sz="3000" dirty="0" err="1"/>
              <a:t>navegación</a:t>
            </a:r>
            <a:r>
              <a:rPr lang="en-US" sz="3000" dirty="0"/>
              <a:t> </a:t>
            </a:r>
            <a:r>
              <a:rPr lang="en-US" sz="3000" dirty="0" err="1"/>
              <a:t>inicial</a:t>
            </a:r>
            <a:r>
              <a:rPr lang="en-US" sz="3000" dirty="0"/>
              <a:t> </a:t>
            </a:r>
            <a:r>
              <a:rPr lang="en-US" sz="3000" dirty="0" err="1"/>
              <a:t>debemos</a:t>
            </a:r>
            <a:r>
              <a:rPr lang="en-US" sz="3000" dirty="0"/>
              <a:t> </a:t>
            </a:r>
            <a:r>
              <a:rPr lang="en-US" sz="3000" dirty="0" err="1"/>
              <a:t>llamar</a:t>
            </a:r>
            <a:r>
              <a:rPr lang="en-US" sz="3000" dirty="0"/>
              <a:t> a…</a:t>
            </a:r>
            <a:br>
              <a:rPr lang="en-US" sz="3000" dirty="0"/>
            </a:br>
            <a:endParaRPr lang="en-US" sz="3000" dirty="0"/>
          </a:p>
        </p:txBody>
      </p:sp>
      <p:sp>
        <p:nvSpPr>
          <p:cNvPr id="4" name="TextBox 3"/>
          <p:cNvSpPr txBox="1">
            <a:spLocks noChangeArrowheads="1"/>
          </p:cNvSpPr>
          <p:nvPr/>
        </p:nvSpPr>
        <p:spPr bwMode="auto">
          <a:xfrm>
            <a:off x="1885949" y="1504951"/>
            <a:ext cx="2328241" cy="1246495"/>
          </a:xfrm>
          <a:prstGeom prst="rect">
            <a:avLst/>
          </a:prstGeom>
          <a:noFill/>
          <a:ln w="28575">
            <a:solidFill>
              <a:srgbClr val="FF0000"/>
            </a:solidFill>
            <a:miter lim="800000"/>
            <a:headEnd/>
            <a:tailEnd/>
          </a:ln>
        </p:spPr>
        <p:txBody>
          <a:bodyPr wrap="square">
            <a:spAutoFit/>
          </a:bodyPr>
          <a:lstStyle/>
          <a:p>
            <a:pPr algn="ctr"/>
            <a:r>
              <a:rPr lang="en-US" sz="2700" dirty="0">
                <a:latin typeface="Calibri" pitchFamily="34" charset="0"/>
              </a:rPr>
              <a:t>A. </a:t>
            </a:r>
            <a:r>
              <a:rPr lang="en-US" sz="2400" dirty="0" err="1">
                <a:latin typeface="Calibri" pitchFamily="34" charset="0"/>
              </a:rPr>
              <a:t>Application.MainPage</a:t>
            </a:r>
            <a:endParaRPr lang="en-US" sz="1500" dirty="0">
              <a:latin typeface="Calibri" pitchFamily="34" charset="0"/>
            </a:endParaRPr>
          </a:p>
        </p:txBody>
      </p:sp>
      <p:sp>
        <p:nvSpPr>
          <p:cNvPr id="5" name="TextBox 4"/>
          <p:cNvSpPr txBox="1">
            <a:spLocks noChangeArrowheads="1"/>
          </p:cNvSpPr>
          <p:nvPr/>
        </p:nvSpPr>
        <p:spPr bwMode="auto">
          <a:xfrm>
            <a:off x="4343400" y="1504951"/>
            <a:ext cx="2773017" cy="1246495"/>
          </a:xfrm>
          <a:prstGeom prst="rect">
            <a:avLst/>
          </a:prstGeom>
          <a:noFill/>
          <a:ln w="28575">
            <a:solidFill>
              <a:srgbClr val="FF0000"/>
            </a:solidFill>
            <a:miter lim="800000"/>
            <a:headEnd/>
            <a:tailEnd/>
          </a:ln>
        </p:spPr>
        <p:txBody>
          <a:bodyPr wrap="square">
            <a:spAutoFit/>
          </a:bodyPr>
          <a:lstStyle/>
          <a:p>
            <a:pPr algn="ctr"/>
            <a:r>
              <a:rPr lang="en-US" sz="2700" dirty="0">
                <a:latin typeface="Calibri" pitchFamily="34" charset="0"/>
              </a:rPr>
              <a:t>B. </a:t>
            </a:r>
            <a:r>
              <a:rPr lang="en-US" sz="2400" dirty="0" err="1">
                <a:latin typeface="Calibri" pitchFamily="34" charset="0"/>
              </a:rPr>
              <a:t>Application.FirstPage</a:t>
            </a:r>
            <a:endParaRPr lang="en-US" sz="2400" dirty="0">
              <a:latin typeface="Calibri" pitchFamily="34" charset="0"/>
            </a:endParaRPr>
          </a:p>
        </p:txBody>
      </p:sp>
    </p:spTree>
    <p:extLst>
      <p:ext uri="{BB962C8B-B14F-4D97-AF65-F5344CB8AC3E}">
        <p14:creationId xmlns:p14="http://schemas.microsoft.com/office/powerpoint/2010/main" val="4225084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2.46914E-7 L 0.00434 0.36975 " pathEditMode="relative" rAng="0" ptsTypes="AA">
                                      <p:cBhvr>
                                        <p:cTn id="6" dur="2000" fill="hold"/>
                                        <p:tgtEl>
                                          <p:spTgt spid="4"/>
                                        </p:tgtEl>
                                        <p:attrNameLst>
                                          <p:attrName>ppt_x</p:attrName>
                                          <p:attrName>ppt_y</p:attrName>
                                        </p:attrNameLst>
                                      </p:cBhvr>
                                      <p:rCtr x="208" y="184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sz="3000" dirty="0"/>
              <a:t>¿</a:t>
            </a:r>
            <a:r>
              <a:rPr lang="en-US" sz="3000" dirty="0" err="1"/>
              <a:t>Qué</a:t>
            </a:r>
            <a:r>
              <a:rPr lang="en-US" sz="3000" dirty="0"/>
              <a:t> </a:t>
            </a:r>
            <a:r>
              <a:rPr lang="en-US" sz="3000" dirty="0" err="1"/>
              <a:t>lenguaje</a:t>
            </a:r>
            <a:r>
              <a:rPr lang="en-US" sz="3000" dirty="0"/>
              <a:t> </a:t>
            </a:r>
            <a:r>
              <a:rPr lang="en-US" sz="3000" dirty="0" err="1"/>
              <a:t>utilizamos</a:t>
            </a:r>
            <a:r>
              <a:rPr lang="en-US" sz="3000" dirty="0"/>
              <a:t> para </a:t>
            </a:r>
            <a:r>
              <a:rPr lang="en-US" sz="3000" dirty="0" err="1"/>
              <a:t>desarrollar</a:t>
            </a:r>
            <a:r>
              <a:rPr lang="en-US" sz="3000" dirty="0"/>
              <a:t> la </a:t>
            </a:r>
            <a:r>
              <a:rPr lang="en-US" sz="3000" dirty="0" err="1"/>
              <a:t>lógica</a:t>
            </a:r>
            <a:r>
              <a:rPr lang="en-US" sz="3000" dirty="0"/>
              <a:t> </a:t>
            </a:r>
            <a:r>
              <a:rPr lang="en-US" sz="3000" dirty="0" err="1"/>
              <a:t>en</a:t>
            </a:r>
            <a:r>
              <a:rPr lang="en-US" sz="3000" dirty="0"/>
              <a:t> </a:t>
            </a:r>
            <a:r>
              <a:rPr lang="en-US" sz="3000" dirty="0" err="1"/>
              <a:t>Xamarin.Forms</a:t>
            </a:r>
            <a:r>
              <a:rPr lang="en-US" sz="3000" dirty="0"/>
              <a:t>?</a:t>
            </a:r>
            <a:br>
              <a:rPr lang="en-US" sz="3000" dirty="0"/>
            </a:br>
            <a:endParaRPr lang="en-US"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b="1" dirty="0">
                <a:latin typeface="Calibri" pitchFamily="34" charset="0"/>
              </a:rPr>
              <a:t>A. </a:t>
            </a:r>
            <a:r>
              <a:rPr lang="es-ES" sz="1350" dirty="0"/>
              <a:t>C#</a:t>
            </a:r>
            <a:endParaRPr lang="en-US" sz="1200" b="1"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b="1" dirty="0">
                <a:latin typeface="Calibri" pitchFamily="34" charset="0"/>
              </a:rPr>
              <a:t>B. </a:t>
            </a:r>
            <a:r>
              <a:rPr lang="es-ES" sz="1350" dirty="0"/>
              <a:t>Varias opciones</a:t>
            </a:r>
            <a:endParaRPr lang="en-US" sz="2100" b="1" dirty="0">
              <a:latin typeface="Calibri" pitchFamily="34" charset="0"/>
            </a:endParaRPr>
          </a:p>
        </p:txBody>
      </p:sp>
    </p:spTree>
    <p:extLst>
      <p:ext uri="{BB962C8B-B14F-4D97-AF65-F5344CB8AC3E}">
        <p14:creationId xmlns:p14="http://schemas.microsoft.com/office/powerpoint/2010/main" val="3353569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a:t>
            </a:r>
            <a:r>
              <a:rPr lang="en-US" sz="3000" dirty="0" err="1"/>
              <a:t>Qué</a:t>
            </a:r>
            <a:r>
              <a:rPr lang="en-US" sz="3000" dirty="0"/>
              <a:t> </a:t>
            </a:r>
            <a:r>
              <a:rPr lang="en-US" sz="3000" dirty="0" err="1"/>
              <a:t>utilizamos</a:t>
            </a:r>
            <a:r>
              <a:rPr lang="en-US" sz="3000" dirty="0"/>
              <a:t> para </a:t>
            </a:r>
            <a:r>
              <a:rPr lang="en-US" sz="3000" dirty="0" err="1"/>
              <a:t>aplicar</a:t>
            </a:r>
            <a:r>
              <a:rPr lang="en-US" sz="3000" dirty="0"/>
              <a:t> </a:t>
            </a:r>
            <a:r>
              <a:rPr lang="en-US" sz="3000" dirty="0" err="1"/>
              <a:t>cambios</a:t>
            </a:r>
            <a:r>
              <a:rPr lang="en-US" sz="3000" dirty="0"/>
              <a:t> </a:t>
            </a:r>
            <a:r>
              <a:rPr lang="en-US" sz="3000" dirty="0" err="1"/>
              <a:t>específos</a:t>
            </a:r>
            <a:r>
              <a:rPr lang="en-US" sz="3000" dirty="0"/>
              <a:t> </a:t>
            </a:r>
            <a:r>
              <a:rPr lang="en-US" sz="3000" dirty="0" err="1"/>
              <a:t>en</a:t>
            </a:r>
            <a:r>
              <a:rPr lang="en-US" sz="3000" dirty="0"/>
              <a:t> la UI </a:t>
            </a:r>
            <a:r>
              <a:rPr lang="en-US" sz="3000" dirty="0" err="1"/>
              <a:t>por</a:t>
            </a:r>
            <a:r>
              <a:rPr lang="en-US" sz="3000" dirty="0"/>
              <a:t> </a:t>
            </a:r>
            <a:r>
              <a:rPr lang="en-US" sz="3000" dirty="0" err="1"/>
              <a:t>plataforma</a:t>
            </a:r>
            <a:r>
              <a:rPr lang="en-US" sz="3000" dirty="0"/>
              <a:t>?</a:t>
            </a:r>
            <a:br>
              <a:rPr lang="en-US" sz="3000" dirty="0"/>
            </a:br>
            <a:endParaRPr lang="en-US" sz="3000"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sz="2400" dirty="0" err="1">
                <a:latin typeface="Calibri" pitchFamily="34" charset="0"/>
              </a:rPr>
              <a:t>OnPlatform</a:t>
            </a:r>
            <a:endParaRPr lang="en-US" sz="1500"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B. </a:t>
            </a:r>
            <a:r>
              <a:rPr lang="en-US" sz="2100" dirty="0" err="1">
                <a:latin typeface="Calibri" pitchFamily="34" charset="0"/>
              </a:rPr>
              <a:t>OnIdiom</a:t>
            </a:r>
            <a:endParaRPr lang="en-US" sz="2100" dirty="0">
              <a:latin typeface="Calibri" pitchFamily="34" charset="0"/>
            </a:endParaRPr>
          </a:p>
        </p:txBody>
      </p:sp>
    </p:spTree>
    <p:extLst>
      <p:ext uri="{BB962C8B-B14F-4D97-AF65-F5344CB8AC3E}">
        <p14:creationId xmlns:p14="http://schemas.microsoft.com/office/powerpoint/2010/main" val="560345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a:t>
            </a:r>
            <a:r>
              <a:rPr lang="en-US" sz="3000" dirty="0" err="1"/>
              <a:t>Todo</a:t>
            </a:r>
            <a:r>
              <a:rPr lang="en-US" sz="3000" dirty="0"/>
              <a:t> el </a:t>
            </a:r>
            <a:r>
              <a:rPr lang="en-US" sz="3000" dirty="0" err="1"/>
              <a:t>código</a:t>
            </a:r>
            <a:r>
              <a:rPr lang="en-US" sz="3000" dirty="0"/>
              <a:t> de Xamarin </a:t>
            </a:r>
            <a:r>
              <a:rPr lang="en-US" sz="3000" dirty="0" err="1"/>
              <a:t>es</a:t>
            </a:r>
            <a:r>
              <a:rPr lang="en-US" sz="3000" dirty="0"/>
              <a:t> 100% </a:t>
            </a:r>
            <a:r>
              <a:rPr lang="en-US" sz="3000" dirty="0" err="1"/>
              <a:t>compartido</a:t>
            </a:r>
            <a:r>
              <a:rPr lang="en-US" sz="3000" dirty="0"/>
              <a:t>?</a:t>
            </a:r>
            <a:br>
              <a:rPr lang="en-US" sz="3000" dirty="0"/>
            </a:br>
            <a:endParaRPr lang="en-US" sz="3000"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sz="2400" dirty="0">
                <a:latin typeface="Calibri" pitchFamily="34" charset="0"/>
              </a:rPr>
              <a:t>No</a:t>
            </a:r>
            <a:endParaRPr lang="en-US" sz="1500"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B. </a:t>
            </a:r>
            <a:r>
              <a:rPr lang="en-US" sz="2100" dirty="0">
                <a:latin typeface="Calibri" pitchFamily="34" charset="0"/>
              </a:rPr>
              <a:t>Si</a:t>
            </a:r>
          </a:p>
        </p:txBody>
      </p:sp>
    </p:spTree>
    <p:extLst>
      <p:ext uri="{BB962C8B-B14F-4D97-AF65-F5344CB8AC3E}">
        <p14:creationId xmlns:p14="http://schemas.microsoft.com/office/powerpoint/2010/main" val="4041341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3000" dirty="0"/>
              <a:t>¿</a:t>
            </a:r>
            <a:r>
              <a:rPr lang="en-US" sz="3000" dirty="0" err="1"/>
              <a:t>Qué</a:t>
            </a:r>
            <a:r>
              <a:rPr lang="en-US" sz="3000" dirty="0"/>
              <a:t> control no </a:t>
            </a:r>
            <a:r>
              <a:rPr lang="en-US" sz="3000" dirty="0" err="1"/>
              <a:t>existe</a:t>
            </a:r>
            <a:r>
              <a:rPr lang="en-US" sz="3000" dirty="0"/>
              <a:t> </a:t>
            </a:r>
            <a:r>
              <a:rPr lang="en-US" sz="3000" dirty="0" err="1"/>
              <a:t>en</a:t>
            </a:r>
            <a:r>
              <a:rPr lang="en-US" sz="3000" dirty="0"/>
              <a:t> Xamarin.Forms?</a:t>
            </a:r>
            <a:br>
              <a:rPr lang="en-US" sz="3000" dirty="0"/>
            </a:br>
            <a:endParaRPr lang="en-US"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b="1" dirty="0">
                <a:latin typeface="Calibri" pitchFamily="34" charset="0"/>
              </a:rPr>
              <a:t>A. </a:t>
            </a:r>
            <a:r>
              <a:rPr lang="es-ES" sz="1350" dirty="0" err="1"/>
              <a:t>ListView</a:t>
            </a:r>
            <a:endParaRPr lang="en-US" sz="1200" b="1"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b="1" dirty="0">
                <a:latin typeface="Calibri" pitchFamily="34" charset="0"/>
              </a:rPr>
              <a:t>B. </a:t>
            </a:r>
            <a:r>
              <a:rPr lang="es-ES" sz="1350" dirty="0" err="1"/>
              <a:t>ListBox</a:t>
            </a:r>
            <a:endParaRPr lang="en-US" sz="2100" b="1" dirty="0">
              <a:latin typeface="Calibri" pitchFamily="34" charset="0"/>
            </a:endParaRPr>
          </a:p>
        </p:txBody>
      </p:sp>
    </p:spTree>
    <p:extLst>
      <p:ext uri="{BB962C8B-B14F-4D97-AF65-F5344CB8AC3E}">
        <p14:creationId xmlns:p14="http://schemas.microsoft.com/office/powerpoint/2010/main" val="940594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Enhorabuena!</a:t>
            </a:r>
          </a:p>
        </p:txBody>
      </p:sp>
      <p:sp>
        <p:nvSpPr>
          <p:cNvPr id="3" name="Marcador de texto 2"/>
          <p:cNvSpPr>
            <a:spLocks noGrp="1"/>
          </p:cNvSpPr>
          <p:nvPr>
            <p:ph type="body" sz="quarter" idx="10"/>
          </p:nvPr>
        </p:nvSpPr>
        <p:spPr>
          <a:xfrm>
            <a:off x="5031533" y="903685"/>
            <a:ext cx="4112467" cy="4239815"/>
          </a:xfrm>
        </p:spPr>
        <p:txBody>
          <a:bodyPr/>
          <a:lstStyle/>
          <a:p>
            <a:r>
              <a:rPr lang="es-ES" b="0" dirty="0"/>
              <a:t>Has sido el último superviviente en pie.</a:t>
            </a:r>
          </a:p>
          <a:p>
            <a:r>
              <a:rPr lang="es-ES" b="0" dirty="0"/>
              <a:t>Acabas de conseguir una licencia de </a:t>
            </a:r>
            <a:r>
              <a:rPr lang="es-ES" b="0" dirty="0" err="1"/>
              <a:t>Jetbrains</a:t>
            </a:r>
            <a:r>
              <a:rPr lang="es-ES" b="0" dirty="0"/>
              <a:t> para disfrutar durante un año de sus productos.</a:t>
            </a:r>
          </a:p>
        </p:txBody>
      </p:sp>
      <p:pic>
        <p:nvPicPr>
          <p:cNvPr id="2050" name="Picture 2" descr="Resultado de imagen de monkey hap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15" y="1500187"/>
            <a:ext cx="4857750" cy="36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70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167220" y="1264465"/>
            <a:ext cx="7741002" cy="616292"/>
          </a:xfrm>
          <a:prstGeom prst="rect">
            <a:avLst/>
          </a:prstGeom>
        </p:spPr>
        <p:txBody>
          <a:bodyPr vert="horz" wrap="square" lIns="134464" tIns="107571" rIns="134464" bIns="107571"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775">
              <a:lnSpc>
                <a:spcPct val="60000"/>
              </a:lnSpc>
              <a:buClr>
                <a:srgbClr val="FFFFFF"/>
              </a:buClr>
              <a:buSzPct val="90000"/>
            </a:pPr>
            <a:r>
              <a:rPr lang="en-US" sz="5735" spc="0" dirty="0">
                <a:solidFill>
                  <a:schemeClr val="tx1"/>
                </a:solidFill>
              </a:rPr>
              <a:t>Gracias a </a:t>
            </a:r>
            <a:r>
              <a:rPr lang="en-US" sz="5735" spc="0" dirty="0" err="1">
                <a:solidFill>
                  <a:schemeClr val="tx1"/>
                </a:solidFill>
              </a:rPr>
              <a:t>todos</a:t>
            </a:r>
            <a:r>
              <a:rPr lang="en-US" sz="5735" spc="0" dirty="0">
                <a:solidFill>
                  <a:schemeClr val="tx1"/>
                </a:solidFill>
              </a:rPr>
              <a:t>!</a:t>
            </a:r>
            <a:endParaRPr lang="en-US" sz="5735" spc="0" dirty="0">
              <a:solidFill>
                <a:schemeClr val="tx1"/>
              </a:solidFill>
              <a:latin typeface="+mn-lt"/>
            </a:endParaRPr>
          </a:p>
        </p:txBody>
      </p:sp>
      <p:sp>
        <p:nvSpPr>
          <p:cNvPr id="8" name="TextBox 7"/>
          <p:cNvSpPr txBox="1"/>
          <p:nvPr/>
        </p:nvSpPr>
        <p:spPr>
          <a:xfrm>
            <a:off x="3109474" y="-634967"/>
            <a:ext cx="271619" cy="461669"/>
          </a:xfrm>
          <a:prstGeom prst="rect">
            <a:avLst/>
          </a:prstGeom>
          <a:noFill/>
        </p:spPr>
        <p:txBody>
          <a:bodyPr wrap="none" lIns="134464" tIns="107571" rIns="134464" bIns="107571" rtlCol="0">
            <a:spAutoFit/>
          </a:bodyPr>
          <a:lstStyle/>
          <a:p>
            <a:pPr>
              <a:lnSpc>
                <a:spcPct val="90000"/>
              </a:lnSpc>
              <a:spcAft>
                <a:spcPts val="441"/>
              </a:spcAft>
            </a:pPr>
            <a:endParaRPr lang="en-US" sz="1765" dirty="0" err="1">
              <a:gradFill>
                <a:gsLst>
                  <a:gs pos="2917">
                    <a:schemeClr val="tx1"/>
                  </a:gs>
                  <a:gs pos="30000">
                    <a:schemeClr val="tx1"/>
                  </a:gs>
                </a:gsLst>
                <a:lin ang="5400000" scaled="0"/>
              </a:gradFill>
            </a:endParaRPr>
          </a:p>
        </p:txBody>
      </p:sp>
      <p:pic>
        <p:nvPicPr>
          <p:cNvPr id="4" name="Imagen 1"/>
          <p:cNvPicPr>
            <a:picLocks noChangeAspect="1"/>
          </p:cNvPicPr>
          <p:nvPr/>
        </p:nvPicPr>
        <p:blipFill>
          <a:blip r:embed="rId3"/>
          <a:stretch>
            <a:fillRect/>
          </a:stretch>
        </p:blipFill>
        <p:spPr>
          <a:xfrm>
            <a:off x="0" y="1503538"/>
            <a:ext cx="2432447" cy="3639963"/>
          </a:xfrm>
          <a:prstGeom prst="rect">
            <a:avLst/>
          </a:prstGeom>
        </p:spPr>
      </p:pic>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rot="10800000">
            <a:off x="-3697559" y="-954314"/>
            <a:ext cx="10096846" cy="4973581"/>
          </a:xfrm>
          <a:custGeom>
            <a:avLst/>
            <a:gdLst>
              <a:gd name="T0" fmla="*/ 630 w 1253"/>
              <a:gd name="T1" fmla="*/ 466 h 616"/>
              <a:gd name="T2" fmla="*/ 1253 w 1253"/>
              <a:gd name="T3" fmla="*/ 616 h 616"/>
              <a:gd name="T4" fmla="*/ 1225 w 1253"/>
              <a:gd name="T5" fmla="*/ 400 h 616"/>
              <a:gd name="T6" fmla="*/ 1085 w 1253"/>
              <a:gd name="T7" fmla="*/ 190 h 616"/>
              <a:gd name="T8" fmla="*/ 875 w 1253"/>
              <a:gd name="T9" fmla="*/ 49 h 616"/>
              <a:gd name="T10" fmla="*/ 629 w 1253"/>
              <a:gd name="T11" fmla="*/ 0 h 616"/>
              <a:gd name="T12" fmla="*/ 513 w 1253"/>
              <a:gd name="T13" fmla="*/ 77 h 616"/>
              <a:gd name="T14" fmla="*/ 303 w 1253"/>
              <a:gd name="T15" fmla="*/ 164 h 616"/>
              <a:gd name="T16" fmla="*/ 143 w 1253"/>
              <a:gd name="T17" fmla="*/ 325 h 616"/>
              <a:gd name="T18" fmla="*/ 56 w 1253"/>
              <a:gd name="T19" fmla="*/ 534 h 616"/>
              <a:gd name="T20" fmla="*/ 441 w 1253"/>
              <a:gd name="T21" fmla="*/ 616 h 616"/>
              <a:gd name="T22" fmla="*/ 1107 w 1253"/>
              <a:gd name="T23" fmla="*/ 524 h 616"/>
              <a:gd name="T24" fmla="*/ 838 w 1253"/>
              <a:gd name="T25" fmla="*/ 578 h 616"/>
              <a:gd name="T26" fmla="*/ 1013 w 1253"/>
              <a:gd name="T27" fmla="*/ 345 h 616"/>
              <a:gd name="T28" fmla="*/ 815 w 1253"/>
              <a:gd name="T29" fmla="*/ 535 h 616"/>
              <a:gd name="T30" fmla="*/ 1013 w 1253"/>
              <a:gd name="T31" fmla="*/ 345 h 616"/>
              <a:gd name="T32" fmla="*/ 936 w 1253"/>
              <a:gd name="T33" fmla="*/ 270 h 616"/>
              <a:gd name="T34" fmla="*/ 750 w 1253"/>
              <a:gd name="T35" fmla="*/ 471 h 616"/>
              <a:gd name="T36" fmla="*/ 699 w 1253"/>
              <a:gd name="T37" fmla="*/ 392 h 616"/>
              <a:gd name="T38" fmla="*/ 755 w 1253"/>
              <a:gd name="T39" fmla="*/ 180 h 616"/>
              <a:gd name="T40" fmla="*/ 707 w 1253"/>
              <a:gd name="T41" fmla="*/ 449 h 616"/>
              <a:gd name="T42" fmla="*/ 755 w 1253"/>
              <a:gd name="T43" fmla="*/ 180 h 616"/>
              <a:gd name="T44" fmla="*/ 630 w 1253"/>
              <a:gd name="T45" fmla="*/ 164 h 616"/>
              <a:gd name="T46" fmla="*/ 638 w 1253"/>
              <a:gd name="T47" fmla="*/ 436 h 616"/>
              <a:gd name="T48" fmla="*/ 616 w 1253"/>
              <a:gd name="T49" fmla="*/ 436 h 616"/>
              <a:gd name="T50" fmla="*/ 630 w 1253"/>
              <a:gd name="T51" fmla="*/ 164 h 616"/>
              <a:gd name="T52" fmla="*/ 568 w 1253"/>
              <a:gd name="T53" fmla="*/ 444 h 616"/>
              <a:gd name="T54" fmla="*/ 448 w 1253"/>
              <a:gd name="T55" fmla="*/ 198 h 616"/>
              <a:gd name="T56" fmla="*/ 353 w 1253"/>
              <a:gd name="T57" fmla="*/ 248 h 616"/>
              <a:gd name="T58" fmla="*/ 487 w 1253"/>
              <a:gd name="T59" fmla="*/ 487 h 616"/>
              <a:gd name="T60" fmla="*/ 353 w 1253"/>
              <a:gd name="T61" fmla="*/ 248 h 616"/>
              <a:gd name="T62" fmla="*/ 454 w 1253"/>
              <a:gd name="T63" fmla="*/ 522 h 616"/>
              <a:gd name="T64" fmla="*/ 212 w 1253"/>
              <a:gd name="T65" fmla="*/ 393 h 616"/>
              <a:gd name="T66" fmla="*/ 164 w 1253"/>
              <a:gd name="T67" fmla="*/ 489 h 616"/>
              <a:gd name="T68" fmla="*/ 413 w 1253"/>
              <a:gd name="T69" fmla="*/ 604 h 616"/>
              <a:gd name="T70" fmla="*/ 148 w 1253"/>
              <a:gd name="T71" fmla="*/ 54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3" h="616">
                <a:moveTo>
                  <a:pt x="441" y="616"/>
                </a:moveTo>
                <a:cubicBezTo>
                  <a:pt x="461" y="528"/>
                  <a:pt x="538" y="466"/>
                  <a:pt x="630" y="466"/>
                </a:cubicBezTo>
                <a:cubicBezTo>
                  <a:pt x="721" y="466"/>
                  <a:pt x="798" y="528"/>
                  <a:pt x="818" y="616"/>
                </a:cubicBezTo>
                <a:cubicBezTo>
                  <a:pt x="1253" y="616"/>
                  <a:pt x="1253" y="616"/>
                  <a:pt x="1253" y="616"/>
                </a:cubicBezTo>
                <a:cubicBezTo>
                  <a:pt x="1197" y="534"/>
                  <a:pt x="1197" y="534"/>
                  <a:pt x="1197" y="534"/>
                </a:cubicBezTo>
                <a:cubicBezTo>
                  <a:pt x="1225" y="400"/>
                  <a:pt x="1225" y="400"/>
                  <a:pt x="1225" y="400"/>
                </a:cubicBezTo>
                <a:cubicBezTo>
                  <a:pt x="1110" y="325"/>
                  <a:pt x="1110" y="325"/>
                  <a:pt x="1110" y="325"/>
                </a:cubicBezTo>
                <a:cubicBezTo>
                  <a:pt x="1085" y="190"/>
                  <a:pt x="1085" y="190"/>
                  <a:pt x="1085" y="190"/>
                </a:cubicBezTo>
                <a:cubicBezTo>
                  <a:pt x="950" y="164"/>
                  <a:pt x="950" y="164"/>
                  <a:pt x="950" y="164"/>
                </a:cubicBezTo>
                <a:cubicBezTo>
                  <a:pt x="875" y="49"/>
                  <a:pt x="875" y="49"/>
                  <a:pt x="875" y="49"/>
                </a:cubicBezTo>
                <a:cubicBezTo>
                  <a:pt x="740" y="77"/>
                  <a:pt x="740" y="77"/>
                  <a:pt x="740" y="77"/>
                </a:cubicBezTo>
                <a:cubicBezTo>
                  <a:pt x="629" y="0"/>
                  <a:pt x="629" y="0"/>
                  <a:pt x="629" y="0"/>
                </a:cubicBezTo>
                <a:cubicBezTo>
                  <a:pt x="624" y="0"/>
                  <a:pt x="624" y="0"/>
                  <a:pt x="624" y="0"/>
                </a:cubicBezTo>
                <a:cubicBezTo>
                  <a:pt x="513" y="77"/>
                  <a:pt x="513" y="77"/>
                  <a:pt x="513" y="77"/>
                </a:cubicBezTo>
                <a:cubicBezTo>
                  <a:pt x="378" y="49"/>
                  <a:pt x="378" y="49"/>
                  <a:pt x="378" y="49"/>
                </a:cubicBezTo>
                <a:cubicBezTo>
                  <a:pt x="303" y="164"/>
                  <a:pt x="303" y="164"/>
                  <a:pt x="303" y="164"/>
                </a:cubicBezTo>
                <a:cubicBezTo>
                  <a:pt x="168" y="190"/>
                  <a:pt x="168" y="190"/>
                  <a:pt x="168" y="190"/>
                </a:cubicBezTo>
                <a:cubicBezTo>
                  <a:pt x="143" y="325"/>
                  <a:pt x="143" y="325"/>
                  <a:pt x="143" y="325"/>
                </a:cubicBezTo>
                <a:cubicBezTo>
                  <a:pt x="28" y="400"/>
                  <a:pt x="28" y="400"/>
                  <a:pt x="28" y="400"/>
                </a:cubicBezTo>
                <a:cubicBezTo>
                  <a:pt x="56" y="534"/>
                  <a:pt x="56" y="534"/>
                  <a:pt x="56" y="534"/>
                </a:cubicBezTo>
                <a:cubicBezTo>
                  <a:pt x="0" y="616"/>
                  <a:pt x="0" y="616"/>
                  <a:pt x="0" y="616"/>
                </a:cubicBezTo>
                <a:lnTo>
                  <a:pt x="441" y="616"/>
                </a:lnTo>
                <a:close/>
                <a:moveTo>
                  <a:pt x="1091" y="478"/>
                </a:moveTo>
                <a:cubicBezTo>
                  <a:pt x="1097" y="493"/>
                  <a:pt x="1102" y="508"/>
                  <a:pt x="1107" y="524"/>
                </a:cubicBezTo>
                <a:cubicBezTo>
                  <a:pt x="845" y="599"/>
                  <a:pt x="845" y="599"/>
                  <a:pt x="845" y="599"/>
                </a:cubicBezTo>
                <a:cubicBezTo>
                  <a:pt x="843" y="591"/>
                  <a:pt x="841" y="585"/>
                  <a:pt x="838" y="578"/>
                </a:cubicBezTo>
                <a:lnTo>
                  <a:pt x="1091" y="478"/>
                </a:lnTo>
                <a:close/>
                <a:moveTo>
                  <a:pt x="1013" y="345"/>
                </a:moveTo>
                <a:cubicBezTo>
                  <a:pt x="1023" y="357"/>
                  <a:pt x="1032" y="370"/>
                  <a:pt x="1041" y="383"/>
                </a:cubicBezTo>
                <a:cubicBezTo>
                  <a:pt x="815" y="535"/>
                  <a:pt x="815" y="535"/>
                  <a:pt x="815" y="535"/>
                </a:cubicBezTo>
                <a:cubicBezTo>
                  <a:pt x="811" y="529"/>
                  <a:pt x="807" y="523"/>
                  <a:pt x="802" y="517"/>
                </a:cubicBezTo>
                <a:lnTo>
                  <a:pt x="1013" y="345"/>
                </a:lnTo>
                <a:close/>
                <a:moveTo>
                  <a:pt x="896" y="242"/>
                </a:moveTo>
                <a:cubicBezTo>
                  <a:pt x="910" y="250"/>
                  <a:pt x="923" y="260"/>
                  <a:pt x="936" y="270"/>
                </a:cubicBezTo>
                <a:cubicBezTo>
                  <a:pt x="768" y="484"/>
                  <a:pt x="768" y="484"/>
                  <a:pt x="768" y="484"/>
                </a:cubicBezTo>
                <a:cubicBezTo>
                  <a:pt x="762" y="479"/>
                  <a:pt x="756" y="475"/>
                  <a:pt x="750" y="471"/>
                </a:cubicBezTo>
                <a:lnTo>
                  <a:pt x="896" y="242"/>
                </a:lnTo>
                <a:close/>
                <a:moveTo>
                  <a:pt x="699" y="392"/>
                </a:moveTo>
                <a:cubicBezTo>
                  <a:pt x="753" y="179"/>
                  <a:pt x="753" y="179"/>
                  <a:pt x="753" y="179"/>
                </a:cubicBezTo>
                <a:cubicBezTo>
                  <a:pt x="754" y="179"/>
                  <a:pt x="754" y="180"/>
                  <a:pt x="755" y="180"/>
                </a:cubicBezTo>
                <a:cubicBezTo>
                  <a:pt x="770" y="184"/>
                  <a:pt x="785" y="188"/>
                  <a:pt x="800" y="194"/>
                </a:cubicBezTo>
                <a:cubicBezTo>
                  <a:pt x="707" y="449"/>
                  <a:pt x="707" y="449"/>
                  <a:pt x="707" y="449"/>
                </a:cubicBezTo>
                <a:cubicBezTo>
                  <a:pt x="700" y="447"/>
                  <a:pt x="693" y="445"/>
                  <a:pt x="686" y="443"/>
                </a:cubicBezTo>
                <a:cubicBezTo>
                  <a:pt x="755" y="180"/>
                  <a:pt x="755" y="180"/>
                  <a:pt x="755" y="180"/>
                </a:cubicBezTo>
                <a:lnTo>
                  <a:pt x="699" y="392"/>
                </a:lnTo>
                <a:close/>
                <a:moveTo>
                  <a:pt x="630" y="164"/>
                </a:moveTo>
                <a:cubicBezTo>
                  <a:pt x="636" y="164"/>
                  <a:pt x="642" y="164"/>
                  <a:pt x="648" y="164"/>
                </a:cubicBezTo>
                <a:cubicBezTo>
                  <a:pt x="638" y="436"/>
                  <a:pt x="638" y="436"/>
                  <a:pt x="638" y="436"/>
                </a:cubicBezTo>
                <a:cubicBezTo>
                  <a:pt x="635" y="436"/>
                  <a:pt x="632" y="436"/>
                  <a:pt x="630" y="436"/>
                </a:cubicBezTo>
                <a:cubicBezTo>
                  <a:pt x="625" y="436"/>
                  <a:pt x="621" y="436"/>
                  <a:pt x="616" y="436"/>
                </a:cubicBezTo>
                <a:cubicBezTo>
                  <a:pt x="600" y="165"/>
                  <a:pt x="600" y="165"/>
                  <a:pt x="600" y="165"/>
                </a:cubicBezTo>
                <a:cubicBezTo>
                  <a:pt x="610" y="164"/>
                  <a:pt x="620" y="164"/>
                  <a:pt x="630" y="164"/>
                </a:cubicBezTo>
                <a:close/>
                <a:moveTo>
                  <a:pt x="494" y="183"/>
                </a:moveTo>
                <a:cubicBezTo>
                  <a:pt x="568" y="444"/>
                  <a:pt x="568" y="444"/>
                  <a:pt x="568" y="444"/>
                </a:cubicBezTo>
                <a:cubicBezTo>
                  <a:pt x="561" y="446"/>
                  <a:pt x="554" y="449"/>
                  <a:pt x="548" y="451"/>
                </a:cubicBezTo>
                <a:cubicBezTo>
                  <a:pt x="448" y="198"/>
                  <a:pt x="448" y="198"/>
                  <a:pt x="448" y="198"/>
                </a:cubicBezTo>
                <a:cubicBezTo>
                  <a:pt x="463" y="192"/>
                  <a:pt x="478" y="187"/>
                  <a:pt x="494" y="183"/>
                </a:cubicBezTo>
                <a:close/>
                <a:moveTo>
                  <a:pt x="353" y="248"/>
                </a:moveTo>
                <a:cubicBezTo>
                  <a:pt x="505" y="474"/>
                  <a:pt x="505" y="474"/>
                  <a:pt x="505" y="474"/>
                </a:cubicBezTo>
                <a:cubicBezTo>
                  <a:pt x="499" y="478"/>
                  <a:pt x="493" y="482"/>
                  <a:pt x="487" y="487"/>
                </a:cubicBezTo>
                <a:cubicBezTo>
                  <a:pt x="315" y="277"/>
                  <a:pt x="315" y="277"/>
                  <a:pt x="315" y="277"/>
                </a:cubicBezTo>
                <a:cubicBezTo>
                  <a:pt x="327" y="266"/>
                  <a:pt x="340" y="257"/>
                  <a:pt x="353" y="248"/>
                </a:cubicBezTo>
                <a:close/>
                <a:moveTo>
                  <a:pt x="240" y="353"/>
                </a:moveTo>
                <a:cubicBezTo>
                  <a:pt x="454" y="522"/>
                  <a:pt x="454" y="522"/>
                  <a:pt x="454" y="522"/>
                </a:cubicBezTo>
                <a:cubicBezTo>
                  <a:pt x="449" y="527"/>
                  <a:pt x="445" y="533"/>
                  <a:pt x="441" y="539"/>
                </a:cubicBezTo>
                <a:cubicBezTo>
                  <a:pt x="212" y="393"/>
                  <a:pt x="212" y="393"/>
                  <a:pt x="212" y="393"/>
                </a:cubicBezTo>
                <a:cubicBezTo>
                  <a:pt x="220" y="379"/>
                  <a:pt x="230" y="366"/>
                  <a:pt x="240" y="353"/>
                </a:cubicBezTo>
                <a:close/>
                <a:moveTo>
                  <a:pt x="164" y="489"/>
                </a:moveTo>
                <a:cubicBezTo>
                  <a:pt x="419" y="583"/>
                  <a:pt x="419" y="583"/>
                  <a:pt x="419" y="583"/>
                </a:cubicBezTo>
                <a:cubicBezTo>
                  <a:pt x="417" y="590"/>
                  <a:pt x="414" y="597"/>
                  <a:pt x="413" y="604"/>
                </a:cubicBezTo>
                <a:cubicBezTo>
                  <a:pt x="364" y="591"/>
                  <a:pt x="364" y="591"/>
                  <a:pt x="364" y="591"/>
                </a:cubicBezTo>
                <a:cubicBezTo>
                  <a:pt x="148" y="542"/>
                  <a:pt x="148" y="542"/>
                  <a:pt x="148" y="542"/>
                </a:cubicBezTo>
                <a:cubicBezTo>
                  <a:pt x="152" y="524"/>
                  <a:pt x="157" y="506"/>
                  <a:pt x="164" y="489"/>
                </a:cubicBezTo>
                <a:close/>
              </a:path>
            </a:pathLst>
          </a:custGeom>
          <a:solidFill>
            <a:schemeClr val="bg1">
              <a:lumMod val="95000"/>
              <a:alpha val="40000"/>
            </a:schemeClr>
          </a:solidFill>
          <a:ln>
            <a:noFill/>
          </a:ln>
        </p:spPr>
        <p:txBody>
          <a:bodyPr vert="horz" wrap="square" lIns="91440" tIns="45720" rIns="91440" bIns="45720" numCol="1" anchor="t" anchorCtr="0" compatLnSpc="1">
            <a:prstTxWarp prst="textNoShape">
              <a:avLst/>
            </a:prstTxWarp>
          </a:bodyPr>
          <a:lstStyle/>
          <a:p>
            <a:r>
              <a:rPr lang="en-GB" dirty="0"/>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223" y="341076"/>
            <a:ext cx="1153931" cy="1158128"/>
          </a:xfrm>
          <a:prstGeom prst="rect">
            <a:avLst/>
          </a:prstGeom>
        </p:spPr>
      </p:pic>
      <p:grpSp>
        <p:nvGrpSpPr>
          <p:cNvPr id="20" name="Group 19"/>
          <p:cNvGrpSpPr/>
          <p:nvPr/>
        </p:nvGrpSpPr>
        <p:grpSpPr>
          <a:xfrm>
            <a:off x="368153" y="4166719"/>
            <a:ext cx="8420787" cy="679302"/>
            <a:chOff x="-1946216" y="4146525"/>
            <a:chExt cx="10759220" cy="867943"/>
          </a:xfrm>
        </p:grpSpPr>
        <p:pic>
          <p:nvPicPr>
            <p:cNvPr id="6" name="Imagen 5"/>
            <p:cNvPicPr>
              <a:picLocks noChangeAspect="1"/>
            </p:cNvPicPr>
            <p:nvPr/>
          </p:nvPicPr>
          <p:blipFill rotWithShape="1">
            <a:blip r:embed="rId4"/>
            <a:srcRect l="8127" t="15646" r="6112" b="11098"/>
            <a:stretch/>
          </p:blipFill>
          <p:spPr>
            <a:xfrm>
              <a:off x="2744233" y="4353655"/>
              <a:ext cx="1339851" cy="537350"/>
            </a:xfrm>
            <a:prstGeom prst="rect">
              <a:avLst/>
            </a:prstGeom>
          </p:spPr>
        </p:pic>
        <p:pic>
          <p:nvPicPr>
            <p:cNvPr id="7" name="Imagen 6"/>
            <p:cNvPicPr>
              <a:picLocks noChangeAspect="1"/>
            </p:cNvPicPr>
            <p:nvPr/>
          </p:nvPicPr>
          <p:blipFill rotWithShape="1">
            <a:blip r:embed="rId5"/>
            <a:srcRect l="5656" t="27916" r="7286" b="29508"/>
            <a:stretch/>
          </p:blipFill>
          <p:spPr>
            <a:xfrm>
              <a:off x="-1946216" y="4523501"/>
              <a:ext cx="1882112" cy="436553"/>
            </a:xfrm>
            <a:prstGeom prst="rect">
              <a:avLst/>
            </a:prstGeom>
          </p:spPr>
        </p:pic>
        <p:pic>
          <p:nvPicPr>
            <p:cNvPr id="9" name="Imagen 8"/>
            <p:cNvPicPr>
              <a:picLocks noChangeAspect="1"/>
            </p:cNvPicPr>
            <p:nvPr/>
          </p:nvPicPr>
          <p:blipFill>
            <a:blip r:embed="rId6"/>
            <a:stretch>
              <a:fillRect/>
            </a:stretch>
          </p:blipFill>
          <p:spPr>
            <a:xfrm>
              <a:off x="4540404" y="4202143"/>
              <a:ext cx="763026" cy="763026"/>
            </a:xfrm>
            <a:prstGeom prst="rect">
              <a:avLst/>
            </a:prstGeom>
          </p:spPr>
        </p:pic>
        <p:pic>
          <p:nvPicPr>
            <p:cNvPr id="11" name="Imagen 10"/>
            <p:cNvPicPr>
              <a:picLocks noChangeAspect="1"/>
            </p:cNvPicPr>
            <p:nvPr/>
          </p:nvPicPr>
          <p:blipFill>
            <a:blip r:embed="rId7"/>
            <a:stretch>
              <a:fillRect/>
            </a:stretch>
          </p:blipFill>
          <p:spPr>
            <a:xfrm>
              <a:off x="1619313" y="4178718"/>
              <a:ext cx="668600" cy="835750"/>
            </a:xfrm>
            <a:prstGeom prst="rect">
              <a:avLst/>
            </a:prstGeom>
          </p:spPr>
        </p:pic>
        <p:pic>
          <p:nvPicPr>
            <p:cNvPr id="12" name="Imagen 11"/>
            <p:cNvPicPr>
              <a:picLocks noChangeAspect="1"/>
            </p:cNvPicPr>
            <p:nvPr/>
          </p:nvPicPr>
          <p:blipFill rotWithShape="1">
            <a:blip r:embed="rId8"/>
            <a:srcRect l="8859" r="9030"/>
            <a:stretch/>
          </p:blipFill>
          <p:spPr>
            <a:xfrm>
              <a:off x="5759750" y="4146525"/>
              <a:ext cx="635000" cy="773341"/>
            </a:xfrm>
            <a:prstGeom prst="rect">
              <a:avLst/>
            </a:prstGeom>
          </p:spPr>
        </p:pic>
        <p:pic>
          <p:nvPicPr>
            <p:cNvPr id="13" name="Imagen 12"/>
            <p:cNvPicPr>
              <a:picLocks noChangeAspect="1"/>
            </p:cNvPicPr>
            <p:nvPr/>
          </p:nvPicPr>
          <p:blipFill rotWithShape="1">
            <a:blip r:embed="rId9"/>
            <a:srcRect l="4100" t="5935" r="3820" b="6911"/>
            <a:stretch/>
          </p:blipFill>
          <p:spPr>
            <a:xfrm>
              <a:off x="392217" y="4427614"/>
              <a:ext cx="770776" cy="503632"/>
            </a:xfrm>
            <a:prstGeom prst="rect">
              <a:avLst/>
            </a:prstGeom>
          </p:spPr>
        </p:pic>
        <p:pic>
          <p:nvPicPr>
            <p:cNvPr id="14" name="Imagen 13"/>
            <p:cNvPicPr>
              <a:picLocks noChangeAspect="1"/>
            </p:cNvPicPr>
            <p:nvPr/>
          </p:nvPicPr>
          <p:blipFill>
            <a:blip r:embed="rId10"/>
            <a:stretch>
              <a:fillRect/>
            </a:stretch>
          </p:blipFill>
          <p:spPr>
            <a:xfrm>
              <a:off x="6851070" y="4245164"/>
              <a:ext cx="686082" cy="686082"/>
            </a:xfrm>
            <a:prstGeom prst="rect">
              <a:avLst/>
            </a:prstGeom>
          </p:spPr>
        </p:pic>
        <p:pic>
          <p:nvPicPr>
            <p:cNvPr id="15" name="Imagen 14"/>
            <p:cNvPicPr>
              <a:picLocks noChangeAspect="1"/>
            </p:cNvPicPr>
            <p:nvPr/>
          </p:nvPicPr>
          <p:blipFill>
            <a:blip r:embed="rId11"/>
            <a:stretch>
              <a:fillRect/>
            </a:stretch>
          </p:blipFill>
          <p:spPr>
            <a:xfrm>
              <a:off x="7993473" y="4643653"/>
              <a:ext cx="819531" cy="258053"/>
            </a:xfrm>
            <a:prstGeom prst="rect">
              <a:avLst/>
            </a:prstGeom>
          </p:spPr>
        </p:pic>
      </p:grpSp>
      <p:sp>
        <p:nvSpPr>
          <p:cNvPr id="18" name="Freeform 5"/>
          <p:cNvSpPr>
            <a:spLocks noEditPoints="1"/>
          </p:cNvSpPr>
          <p:nvPr/>
        </p:nvSpPr>
        <p:spPr bwMode="auto">
          <a:xfrm>
            <a:off x="2843961" y="889117"/>
            <a:ext cx="3439060" cy="2820587"/>
          </a:xfrm>
          <a:custGeom>
            <a:avLst/>
            <a:gdLst>
              <a:gd name="T0" fmla="*/ 1243 w 1836"/>
              <a:gd name="T1" fmla="*/ 165 h 1505"/>
              <a:gd name="T2" fmla="*/ 321 w 1836"/>
              <a:gd name="T3" fmla="*/ 400 h 1505"/>
              <a:gd name="T4" fmla="*/ 1306 w 1836"/>
              <a:gd name="T5" fmla="*/ 345 h 1505"/>
              <a:gd name="T6" fmla="*/ 1190 w 1836"/>
              <a:gd name="T7" fmla="*/ 242 h 1505"/>
              <a:gd name="T8" fmla="*/ 923 w 1836"/>
              <a:gd name="T9" fmla="*/ 164 h 1505"/>
              <a:gd name="T10" fmla="*/ 841 w 1836"/>
              <a:gd name="T11" fmla="*/ 452 h 1505"/>
              <a:gd name="T12" fmla="*/ 747 w 1836"/>
              <a:gd name="T13" fmla="*/ 522 h 1505"/>
              <a:gd name="T14" fmla="*/ 457 w 1836"/>
              <a:gd name="T15" fmla="*/ 490 h 1505"/>
              <a:gd name="T16" fmla="*/ 332 w 1836"/>
              <a:gd name="T17" fmla="*/ 836 h 1505"/>
              <a:gd name="T18" fmla="*/ 341 w 1836"/>
              <a:gd name="T19" fmla="*/ 797 h 1505"/>
              <a:gd name="T20" fmla="*/ 399 w 1836"/>
              <a:gd name="T21" fmla="*/ 717 h 1505"/>
              <a:gd name="T22" fmla="*/ 565 w 1836"/>
              <a:gd name="T23" fmla="*/ 870 h 1505"/>
              <a:gd name="T24" fmla="*/ 737 w 1836"/>
              <a:gd name="T25" fmla="*/ 870 h 1505"/>
              <a:gd name="T26" fmla="*/ 864 w 1836"/>
              <a:gd name="T27" fmla="*/ 870 h 1505"/>
              <a:gd name="T28" fmla="*/ 897 w 1836"/>
              <a:gd name="T29" fmla="*/ 844 h 1505"/>
              <a:gd name="T30" fmla="*/ 983 w 1836"/>
              <a:gd name="T31" fmla="*/ 710 h 1505"/>
              <a:gd name="T32" fmla="*/ 1200 w 1836"/>
              <a:gd name="T33" fmla="*/ 729 h 1505"/>
              <a:gd name="T34" fmla="*/ 1342 w 1836"/>
              <a:gd name="T35" fmla="*/ 870 h 1505"/>
              <a:gd name="T36" fmla="*/ 1588 w 1836"/>
              <a:gd name="T37" fmla="*/ 867 h 1505"/>
              <a:gd name="T38" fmla="*/ 1610 w 1836"/>
              <a:gd name="T39" fmla="*/ 755 h 1505"/>
              <a:gd name="T40" fmla="*/ 1555 w 1836"/>
              <a:gd name="T41" fmla="*/ 861 h 1505"/>
              <a:gd name="T42" fmla="*/ 462 w 1836"/>
              <a:gd name="T43" fmla="*/ 1107 h 1505"/>
              <a:gd name="T44" fmla="*/ 1404 w 1836"/>
              <a:gd name="T45" fmla="*/ 972 h 1505"/>
              <a:gd name="T46" fmla="*/ 978 w 1836"/>
              <a:gd name="T47" fmla="*/ 1132 h 1505"/>
              <a:gd name="T48" fmla="*/ 928 w 1836"/>
              <a:gd name="T49" fmla="*/ 1037 h 1505"/>
              <a:gd name="T50" fmla="*/ 1182 w 1836"/>
              <a:gd name="T51" fmla="*/ 1079 h 1505"/>
              <a:gd name="T52" fmla="*/ 656 w 1836"/>
              <a:gd name="T53" fmla="*/ 1078 h 1505"/>
              <a:gd name="T54" fmla="*/ 396 w 1836"/>
              <a:gd name="T55" fmla="*/ 844 h 1505"/>
              <a:gd name="T56" fmla="*/ 312 w 1836"/>
              <a:gd name="T57" fmla="*/ 842 h 1505"/>
              <a:gd name="T58" fmla="*/ 277 w 1836"/>
              <a:gd name="T59" fmla="*/ 1123 h 1505"/>
              <a:gd name="T60" fmla="*/ 308 w 1836"/>
              <a:gd name="T61" fmla="*/ 1247 h 1505"/>
              <a:gd name="T62" fmla="*/ 455 w 1836"/>
              <a:gd name="T63" fmla="*/ 1242 h 1505"/>
              <a:gd name="T64" fmla="*/ 373 w 1836"/>
              <a:gd name="T65" fmla="*/ 1277 h 1505"/>
              <a:gd name="T66" fmla="*/ 564 w 1836"/>
              <a:gd name="T67" fmla="*/ 1331 h 1505"/>
              <a:gd name="T68" fmla="*/ 491 w 1836"/>
              <a:gd name="T69" fmla="*/ 1367 h 1505"/>
              <a:gd name="T70" fmla="*/ 596 w 1836"/>
              <a:gd name="T71" fmla="*/ 1317 h 1505"/>
              <a:gd name="T72" fmla="*/ 625 w 1836"/>
              <a:gd name="T73" fmla="*/ 1358 h 1505"/>
              <a:gd name="T74" fmla="*/ 633 w 1836"/>
              <a:gd name="T75" fmla="*/ 1390 h 1505"/>
              <a:gd name="T76" fmla="*/ 726 w 1836"/>
              <a:gd name="T77" fmla="*/ 1366 h 1505"/>
              <a:gd name="T78" fmla="*/ 765 w 1836"/>
              <a:gd name="T79" fmla="*/ 1376 h 1505"/>
              <a:gd name="T80" fmla="*/ 934 w 1836"/>
              <a:gd name="T81" fmla="*/ 1392 h 1505"/>
              <a:gd name="T82" fmla="*/ 867 w 1836"/>
              <a:gd name="T83" fmla="*/ 1473 h 1505"/>
              <a:gd name="T84" fmla="*/ 1062 w 1836"/>
              <a:gd name="T85" fmla="*/ 1410 h 1505"/>
              <a:gd name="T86" fmla="*/ 1023 w 1836"/>
              <a:gd name="T87" fmla="*/ 1432 h 1505"/>
              <a:gd name="T88" fmla="*/ 1044 w 1836"/>
              <a:gd name="T89" fmla="*/ 1473 h 1505"/>
              <a:gd name="T90" fmla="*/ 1111 w 1836"/>
              <a:gd name="T91" fmla="*/ 1366 h 1505"/>
              <a:gd name="T92" fmla="*/ 1107 w 1836"/>
              <a:gd name="T93" fmla="*/ 1422 h 1505"/>
              <a:gd name="T94" fmla="*/ 1207 w 1836"/>
              <a:gd name="T95" fmla="*/ 1403 h 1505"/>
              <a:gd name="T96" fmla="*/ 1201 w 1836"/>
              <a:gd name="T97" fmla="*/ 1386 h 1505"/>
              <a:gd name="T98" fmla="*/ 1321 w 1836"/>
              <a:gd name="T99" fmla="*/ 1298 h 1505"/>
              <a:gd name="T100" fmla="*/ 1349 w 1836"/>
              <a:gd name="T101" fmla="*/ 1293 h 1505"/>
              <a:gd name="T102" fmla="*/ 1413 w 1836"/>
              <a:gd name="T103" fmla="*/ 1336 h 1505"/>
              <a:gd name="T104" fmla="*/ 1396 w 1836"/>
              <a:gd name="T105" fmla="*/ 1248 h 1505"/>
              <a:gd name="T106" fmla="*/ 1412 w 1836"/>
              <a:gd name="T107" fmla="*/ 1262 h 1505"/>
              <a:gd name="T108" fmla="*/ 1508 w 1836"/>
              <a:gd name="T109" fmla="*/ 1101 h 1505"/>
              <a:gd name="T110" fmla="*/ 1593 w 1836"/>
              <a:gd name="T111" fmla="*/ 1172 h 1505"/>
              <a:gd name="T112" fmla="*/ 1538 w 1836"/>
              <a:gd name="T113" fmla="*/ 1154 h 1505"/>
              <a:gd name="T114" fmla="*/ 1538 w 1836"/>
              <a:gd name="T115" fmla="*/ 1154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36" h="1505">
                <a:moveTo>
                  <a:pt x="734" y="617"/>
                </a:moveTo>
                <a:cubicBezTo>
                  <a:pt x="754" y="531"/>
                  <a:pt x="831" y="467"/>
                  <a:pt x="923" y="467"/>
                </a:cubicBezTo>
                <a:cubicBezTo>
                  <a:pt x="1015" y="467"/>
                  <a:pt x="1092" y="531"/>
                  <a:pt x="1111" y="617"/>
                </a:cubicBezTo>
                <a:cubicBezTo>
                  <a:pt x="1546" y="617"/>
                  <a:pt x="1546" y="617"/>
                  <a:pt x="1546" y="617"/>
                </a:cubicBezTo>
                <a:cubicBezTo>
                  <a:pt x="1490" y="535"/>
                  <a:pt x="1490" y="535"/>
                  <a:pt x="1490" y="535"/>
                </a:cubicBezTo>
                <a:cubicBezTo>
                  <a:pt x="1519" y="400"/>
                  <a:pt x="1519" y="400"/>
                  <a:pt x="1519" y="400"/>
                </a:cubicBezTo>
                <a:cubicBezTo>
                  <a:pt x="1404" y="325"/>
                  <a:pt x="1404" y="325"/>
                  <a:pt x="1404" y="325"/>
                </a:cubicBezTo>
                <a:cubicBezTo>
                  <a:pt x="1378" y="190"/>
                  <a:pt x="1378" y="190"/>
                  <a:pt x="1378" y="190"/>
                </a:cubicBezTo>
                <a:cubicBezTo>
                  <a:pt x="1243" y="165"/>
                  <a:pt x="1243" y="165"/>
                  <a:pt x="1243" y="165"/>
                </a:cubicBezTo>
                <a:cubicBezTo>
                  <a:pt x="1168" y="50"/>
                  <a:pt x="1168" y="50"/>
                  <a:pt x="1168" y="50"/>
                </a:cubicBezTo>
                <a:cubicBezTo>
                  <a:pt x="1033" y="78"/>
                  <a:pt x="1033" y="78"/>
                  <a:pt x="1033" y="78"/>
                </a:cubicBezTo>
                <a:cubicBezTo>
                  <a:pt x="920" y="0"/>
                  <a:pt x="920" y="0"/>
                  <a:pt x="920" y="0"/>
                </a:cubicBezTo>
                <a:cubicBezTo>
                  <a:pt x="806" y="78"/>
                  <a:pt x="806" y="78"/>
                  <a:pt x="806" y="78"/>
                </a:cubicBezTo>
                <a:cubicBezTo>
                  <a:pt x="672" y="50"/>
                  <a:pt x="672" y="50"/>
                  <a:pt x="672" y="50"/>
                </a:cubicBezTo>
                <a:cubicBezTo>
                  <a:pt x="597" y="165"/>
                  <a:pt x="597" y="165"/>
                  <a:pt x="597" y="165"/>
                </a:cubicBezTo>
                <a:cubicBezTo>
                  <a:pt x="462" y="190"/>
                  <a:pt x="462" y="190"/>
                  <a:pt x="462" y="190"/>
                </a:cubicBezTo>
                <a:cubicBezTo>
                  <a:pt x="436" y="325"/>
                  <a:pt x="436" y="325"/>
                  <a:pt x="436" y="325"/>
                </a:cubicBezTo>
                <a:cubicBezTo>
                  <a:pt x="321" y="400"/>
                  <a:pt x="321" y="400"/>
                  <a:pt x="321" y="400"/>
                </a:cubicBezTo>
                <a:cubicBezTo>
                  <a:pt x="349" y="535"/>
                  <a:pt x="349" y="535"/>
                  <a:pt x="349" y="535"/>
                </a:cubicBezTo>
                <a:cubicBezTo>
                  <a:pt x="294" y="617"/>
                  <a:pt x="294" y="617"/>
                  <a:pt x="294" y="617"/>
                </a:cubicBezTo>
                <a:lnTo>
                  <a:pt x="734" y="617"/>
                </a:lnTo>
                <a:close/>
                <a:moveTo>
                  <a:pt x="1385" y="478"/>
                </a:moveTo>
                <a:cubicBezTo>
                  <a:pt x="1390" y="493"/>
                  <a:pt x="1396" y="509"/>
                  <a:pt x="1400" y="524"/>
                </a:cubicBezTo>
                <a:cubicBezTo>
                  <a:pt x="1138" y="599"/>
                  <a:pt x="1138" y="599"/>
                  <a:pt x="1138" y="599"/>
                </a:cubicBezTo>
                <a:cubicBezTo>
                  <a:pt x="1136" y="592"/>
                  <a:pt x="1134" y="585"/>
                  <a:pt x="1131" y="578"/>
                </a:cubicBezTo>
                <a:lnTo>
                  <a:pt x="1385" y="478"/>
                </a:lnTo>
                <a:close/>
                <a:moveTo>
                  <a:pt x="1306" y="345"/>
                </a:moveTo>
                <a:cubicBezTo>
                  <a:pt x="1316" y="358"/>
                  <a:pt x="1326" y="370"/>
                  <a:pt x="1335" y="384"/>
                </a:cubicBezTo>
                <a:cubicBezTo>
                  <a:pt x="1109" y="535"/>
                  <a:pt x="1109" y="535"/>
                  <a:pt x="1109" y="535"/>
                </a:cubicBezTo>
                <a:cubicBezTo>
                  <a:pt x="1105" y="529"/>
                  <a:pt x="1100" y="523"/>
                  <a:pt x="1096" y="518"/>
                </a:cubicBezTo>
                <a:lnTo>
                  <a:pt x="1306" y="345"/>
                </a:lnTo>
                <a:close/>
                <a:moveTo>
                  <a:pt x="1190" y="242"/>
                </a:moveTo>
                <a:cubicBezTo>
                  <a:pt x="1203" y="251"/>
                  <a:pt x="1216" y="260"/>
                  <a:pt x="1229" y="270"/>
                </a:cubicBezTo>
                <a:cubicBezTo>
                  <a:pt x="1061" y="484"/>
                  <a:pt x="1061" y="484"/>
                  <a:pt x="1061" y="484"/>
                </a:cubicBezTo>
                <a:cubicBezTo>
                  <a:pt x="1055" y="480"/>
                  <a:pt x="1049" y="475"/>
                  <a:pt x="1043" y="472"/>
                </a:cubicBezTo>
                <a:lnTo>
                  <a:pt x="1190" y="242"/>
                </a:lnTo>
                <a:close/>
                <a:moveTo>
                  <a:pt x="992" y="392"/>
                </a:moveTo>
                <a:cubicBezTo>
                  <a:pt x="1046" y="180"/>
                  <a:pt x="1046" y="180"/>
                  <a:pt x="1046" y="180"/>
                </a:cubicBezTo>
                <a:cubicBezTo>
                  <a:pt x="1047" y="180"/>
                  <a:pt x="1047" y="180"/>
                  <a:pt x="1048" y="180"/>
                </a:cubicBezTo>
                <a:cubicBezTo>
                  <a:pt x="1063" y="184"/>
                  <a:pt x="1078" y="189"/>
                  <a:pt x="1093" y="194"/>
                </a:cubicBezTo>
                <a:cubicBezTo>
                  <a:pt x="1000" y="450"/>
                  <a:pt x="1000" y="450"/>
                  <a:pt x="1000" y="450"/>
                </a:cubicBezTo>
                <a:cubicBezTo>
                  <a:pt x="993" y="447"/>
                  <a:pt x="986" y="445"/>
                  <a:pt x="979" y="443"/>
                </a:cubicBezTo>
                <a:cubicBezTo>
                  <a:pt x="1048" y="180"/>
                  <a:pt x="1048" y="180"/>
                  <a:pt x="1048" y="180"/>
                </a:cubicBezTo>
                <a:lnTo>
                  <a:pt x="992" y="392"/>
                </a:lnTo>
                <a:close/>
                <a:moveTo>
                  <a:pt x="923" y="164"/>
                </a:moveTo>
                <a:cubicBezTo>
                  <a:pt x="929" y="164"/>
                  <a:pt x="935" y="165"/>
                  <a:pt x="942" y="165"/>
                </a:cubicBezTo>
                <a:cubicBezTo>
                  <a:pt x="931" y="436"/>
                  <a:pt x="931" y="436"/>
                  <a:pt x="931" y="436"/>
                </a:cubicBezTo>
                <a:cubicBezTo>
                  <a:pt x="928" y="436"/>
                  <a:pt x="926" y="436"/>
                  <a:pt x="923" y="436"/>
                </a:cubicBezTo>
                <a:cubicBezTo>
                  <a:pt x="918" y="436"/>
                  <a:pt x="914" y="436"/>
                  <a:pt x="909" y="437"/>
                </a:cubicBezTo>
                <a:cubicBezTo>
                  <a:pt x="893" y="165"/>
                  <a:pt x="893" y="165"/>
                  <a:pt x="893" y="165"/>
                </a:cubicBezTo>
                <a:cubicBezTo>
                  <a:pt x="903" y="165"/>
                  <a:pt x="913" y="164"/>
                  <a:pt x="923" y="164"/>
                </a:cubicBezTo>
                <a:close/>
                <a:moveTo>
                  <a:pt x="787" y="183"/>
                </a:moveTo>
                <a:cubicBezTo>
                  <a:pt x="862" y="445"/>
                  <a:pt x="862" y="445"/>
                  <a:pt x="862" y="445"/>
                </a:cubicBezTo>
                <a:cubicBezTo>
                  <a:pt x="855" y="447"/>
                  <a:pt x="848" y="449"/>
                  <a:pt x="841" y="452"/>
                </a:cubicBezTo>
                <a:cubicBezTo>
                  <a:pt x="741" y="199"/>
                  <a:pt x="741" y="199"/>
                  <a:pt x="741" y="199"/>
                </a:cubicBezTo>
                <a:cubicBezTo>
                  <a:pt x="756" y="193"/>
                  <a:pt x="772" y="188"/>
                  <a:pt x="787" y="183"/>
                </a:cubicBezTo>
                <a:close/>
                <a:moveTo>
                  <a:pt x="647" y="248"/>
                </a:moveTo>
                <a:cubicBezTo>
                  <a:pt x="798" y="474"/>
                  <a:pt x="798" y="474"/>
                  <a:pt x="798" y="474"/>
                </a:cubicBezTo>
                <a:cubicBezTo>
                  <a:pt x="792" y="478"/>
                  <a:pt x="786" y="483"/>
                  <a:pt x="781" y="487"/>
                </a:cubicBezTo>
                <a:cubicBezTo>
                  <a:pt x="608" y="277"/>
                  <a:pt x="608" y="277"/>
                  <a:pt x="608" y="277"/>
                </a:cubicBezTo>
                <a:cubicBezTo>
                  <a:pt x="620" y="267"/>
                  <a:pt x="633" y="257"/>
                  <a:pt x="647" y="248"/>
                </a:cubicBezTo>
                <a:close/>
                <a:moveTo>
                  <a:pt x="533" y="354"/>
                </a:moveTo>
                <a:cubicBezTo>
                  <a:pt x="747" y="522"/>
                  <a:pt x="747" y="522"/>
                  <a:pt x="747" y="522"/>
                </a:cubicBezTo>
                <a:cubicBezTo>
                  <a:pt x="742" y="528"/>
                  <a:pt x="738" y="534"/>
                  <a:pt x="734" y="540"/>
                </a:cubicBezTo>
                <a:cubicBezTo>
                  <a:pt x="505" y="393"/>
                  <a:pt x="505" y="393"/>
                  <a:pt x="505" y="393"/>
                </a:cubicBezTo>
                <a:cubicBezTo>
                  <a:pt x="514" y="380"/>
                  <a:pt x="523" y="367"/>
                  <a:pt x="533" y="354"/>
                </a:cubicBezTo>
                <a:close/>
                <a:moveTo>
                  <a:pt x="457" y="490"/>
                </a:moveTo>
                <a:cubicBezTo>
                  <a:pt x="713" y="583"/>
                  <a:pt x="713" y="583"/>
                  <a:pt x="713" y="583"/>
                </a:cubicBezTo>
                <a:cubicBezTo>
                  <a:pt x="710" y="590"/>
                  <a:pt x="708" y="597"/>
                  <a:pt x="706" y="605"/>
                </a:cubicBezTo>
                <a:cubicBezTo>
                  <a:pt x="657" y="591"/>
                  <a:pt x="657" y="591"/>
                  <a:pt x="657" y="591"/>
                </a:cubicBezTo>
                <a:cubicBezTo>
                  <a:pt x="441" y="543"/>
                  <a:pt x="441" y="543"/>
                  <a:pt x="441" y="543"/>
                </a:cubicBezTo>
                <a:cubicBezTo>
                  <a:pt x="445" y="525"/>
                  <a:pt x="451" y="507"/>
                  <a:pt x="457" y="490"/>
                </a:cubicBezTo>
                <a:close/>
                <a:moveTo>
                  <a:pt x="1836" y="636"/>
                </a:moveTo>
                <a:cubicBezTo>
                  <a:pt x="0" y="636"/>
                  <a:pt x="0" y="636"/>
                  <a:pt x="0" y="636"/>
                </a:cubicBezTo>
                <a:cubicBezTo>
                  <a:pt x="98" y="791"/>
                  <a:pt x="98" y="791"/>
                  <a:pt x="98" y="791"/>
                </a:cubicBezTo>
                <a:cubicBezTo>
                  <a:pt x="0" y="946"/>
                  <a:pt x="0" y="946"/>
                  <a:pt x="0" y="946"/>
                </a:cubicBezTo>
                <a:cubicBezTo>
                  <a:pt x="1836" y="946"/>
                  <a:pt x="1836" y="946"/>
                  <a:pt x="1836" y="946"/>
                </a:cubicBezTo>
                <a:cubicBezTo>
                  <a:pt x="1742" y="791"/>
                  <a:pt x="1742" y="791"/>
                  <a:pt x="1742" y="791"/>
                </a:cubicBezTo>
                <a:lnTo>
                  <a:pt x="1836" y="636"/>
                </a:lnTo>
                <a:close/>
                <a:moveTo>
                  <a:pt x="341" y="797"/>
                </a:moveTo>
                <a:cubicBezTo>
                  <a:pt x="341" y="812"/>
                  <a:pt x="338" y="824"/>
                  <a:pt x="332" y="836"/>
                </a:cubicBezTo>
                <a:cubicBezTo>
                  <a:pt x="326" y="847"/>
                  <a:pt x="318" y="855"/>
                  <a:pt x="308" y="861"/>
                </a:cubicBezTo>
                <a:cubicBezTo>
                  <a:pt x="297" y="867"/>
                  <a:pt x="285" y="870"/>
                  <a:pt x="271" y="870"/>
                </a:cubicBezTo>
                <a:cubicBezTo>
                  <a:pt x="228" y="870"/>
                  <a:pt x="228" y="870"/>
                  <a:pt x="228" y="870"/>
                </a:cubicBezTo>
                <a:cubicBezTo>
                  <a:pt x="228" y="710"/>
                  <a:pt x="228" y="710"/>
                  <a:pt x="228" y="710"/>
                </a:cubicBezTo>
                <a:cubicBezTo>
                  <a:pt x="272" y="710"/>
                  <a:pt x="272" y="710"/>
                  <a:pt x="272" y="710"/>
                </a:cubicBezTo>
                <a:cubicBezTo>
                  <a:pt x="285" y="710"/>
                  <a:pt x="297" y="713"/>
                  <a:pt x="308" y="719"/>
                </a:cubicBezTo>
                <a:cubicBezTo>
                  <a:pt x="318" y="725"/>
                  <a:pt x="326" y="733"/>
                  <a:pt x="332" y="745"/>
                </a:cubicBezTo>
                <a:cubicBezTo>
                  <a:pt x="338" y="756"/>
                  <a:pt x="341" y="768"/>
                  <a:pt x="341" y="783"/>
                </a:cubicBezTo>
                <a:lnTo>
                  <a:pt x="341" y="797"/>
                </a:lnTo>
                <a:close/>
                <a:moveTo>
                  <a:pt x="494" y="799"/>
                </a:moveTo>
                <a:cubicBezTo>
                  <a:pt x="494" y="814"/>
                  <a:pt x="491" y="826"/>
                  <a:pt x="486" y="838"/>
                </a:cubicBezTo>
                <a:cubicBezTo>
                  <a:pt x="481" y="849"/>
                  <a:pt x="474" y="857"/>
                  <a:pt x="464" y="863"/>
                </a:cubicBezTo>
                <a:cubicBezTo>
                  <a:pt x="455" y="869"/>
                  <a:pt x="444" y="872"/>
                  <a:pt x="431" y="872"/>
                </a:cubicBezTo>
                <a:cubicBezTo>
                  <a:pt x="413" y="872"/>
                  <a:pt x="398" y="866"/>
                  <a:pt x="386" y="852"/>
                </a:cubicBezTo>
                <a:cubicBezTo>
                  <a:pt x="375" y="839"/>
                  <a:pt x="369" y="821"/>
                  <a:pt x="369" y="798"/>
                </a:cubicBezTo>
                <a:cubicBezTo>
                  <a:pt x="369" y="782"/>
                  <a:pt x="369" y="782"/>
                  <a:pt x="369" y="782"/>
                </a:cubicBezTo>
                <a:cubicBezTo>
                  <a:pt x="369" y="767"/>
                  <a:pt x="371" y="754"/>
                  <a:pt x="377" y="743"/>
                </a:cubicBezTo>
                <a:cubicBezTo>
                  <a:pt x="382" y="731"/>
                  <a:pt x="389" y="723"/>
                  <a:pt x="399" y="717"/>
                </a:cubicBezTo>
                <a:cubicBezTo>
                  <a:pt x="408" y="711"/>
                  <a:pt x="419" y="708"/>
                  <a:pt x="431" y="708"/>
                </a:cubicBezTo>
                <a:cubicBezTo>
                  <a:pt x="444" y="708"/>
                  <a:pt x="454" y="711"/>
                  <a:pt x="464" y="717"/>
                </a:cubicBezTo>
                <a:cubicBezTo>
                  <a:pt x="473" y="723"/>
                  <a:pt x="481" y="731"/>
                  <a:pt x="486" y="742"/>
                </a:cubicBezTo>
                <a:cubicBezTo>
                  <a:pt x="491" y="753"/>
                  <a:pt x="494" y="765"/>
                  <a:pt x="494" y="780"/>
                </a:cubicBezTo>
                <a:lnTo>
                  <a:pt x="494" y="799"/>
                </a:lnTo>
                <a:close/>
                <a:moveTo>
                  <a:pt x="634" y="721"/>
                </a:moveTo>
                <a:cubicBezTo>
                  <a:pt x="579" y="721"/>
                  <a:pt x="579" y="721"/>
                  <a:pt x="579" y="721"/>
                </a:cubicBezTo>
                <a:cubicBezTo>
                  <a:pt x="579" y="870"/>
                  <a:pt x="579" y="870"/>
                  <a:pt x="579" y="870"/>
                </a:cubicBezTo>
                <a:cubicBezTo>
                  <a:pt x="565" y="870"/>
                  <a:pt x="565" y="870"/>
                  <a:pt x="565" y="870"/>
                </a:cubicBezTo>
                <a:cubicBezTo>
                  <a:pt x="565" y="721"/>
                  <a:pt x="565" y="721"/>
                  <a:pt x="565" y="721"/>
                </a:cubicBezTo>
                <a:cubicBezTo>
                  <a:pt x="510" y="721"/>
                  <a:pt x="510" y="721"/>
                  <a:pt x="510" y="721"/>
                </a:cubicBezTo>
                <a:cubicBezTo>
                  <a:pt x="510" y="710"/>
                  <a:pt x="510" y="710"/>
                  <a:pt x="510" y="710"/>
                </a:cubicBezTo>
                <a:cubicBezTo>
                  <a:pt x="634" y="710"/>
                  <a:pt x="634" y="710"/>
                  <a:pt x="634" y="710"/>
                </a:cubicBezTo>
                <a:lnTo>
                  <a:pt x="634" y="721"/>
                </a:lnTo>
                <a:close/>
                <a:moveTo>
                  <a:pt x="835" y="870"/>
                </a:moveTo>
                <a:cubicBezTo>
                  <a:pt x="802" y="870"/>
                  <a:pt x="802" y="870"/>
                  <a:pt x="802" y="870"/>
                </a:cubicBezTo>
                <a:cubicBezTo>
                  <a:pt x="737" y="765"/>
                  <a:pt x="737" y="765"/>
                  <a:pt x="737" y="765"/>
                </a:cubicBezTo>
                <a:cubicBezTo>
                  <a:pt x="737" y="870"/>
                  <a:pt x="737" y="870"/>
                  <a:pt x="737" y="870"/>
                </a:cubicBezTo>
                <a:cubicBezTo>
                  <a:pt x="704" y="870"/>
                  <a:pt x="704" y="870"/>
                  <a:pt x="704" y="870"/>
                </a:cubicBezTo>
                <a:cubicBezTo>
                  <a:pt x="704" y="710"/>
                  <a:pt x="704" y="710"/>
                  <a:pt x="704" y="710"/>
                </a:cubicBezTo>
                <a:cubicBezTo>
                  <a:pt x="737" y="710"/>
                  <a:pt x="737" y="710"/>
                  <a:pt x="737" y="710"/>
                </a:cubicBezTo>
                <a:cubicBezTo>
                  <a:pt x="802" y="816"/>
                  <a:pt x="802" y="816"/>
                  <a:pt x="802" y="816"/>
                </a:cubicBezTo>
                <a:cubicBezTo>
                  <a:pt x="802" y="710"/>
                  <a:pt x="802" y="710"/>
                  <a:pt x="802" y="710"/>
                </a:cubicBezTo>
                <a:cubicBezTo>
                  <a:pt x="835" y="710"/>
                  <a:pt x="835" y="710"/>
                  <a:pt x="835" y="710"/>
                </a:cubicBezTo>
                <a:lnTo>
                  <a:pt x="835" y="870"/>
                </a:lnTo>
                <a:close/>
                <a:moveTo>
                  <a:pt x="971" y="870"/>
                </a:moveTo>
                <a:cubicBezTo>
                  <a:pt x="864" y="870"/>
                  <a:pt x="864" y="870"/>
                  <a:pt x="864" y="870"/>
                </a:cubicBezTo>
                <a:cubicBezTo>
                  <a:pt x="864" y="710"/>
                  <a:pt x="864" y="710"/>
                  <a:pt x="864" y="710"/>
                </a:cubicBezTo>
                <a:cubicBezTo>
                  <a:pt x="971" y="710"/>
                  <a:pt x="971" y="710"/>
                  <a:pt x="971" y="710"/>
                </a:cubicBezTo>
                <a:cubicBezTo>
                  <a:pt x="971" y="737"/>
                  <a:pt x="971" y="737"/>
                  <a:pt x="971" y="737"/>
                </a:cubicBezTo>
                <a:cubicBezTo>
                  <a:pt x="897" y="737"/>
                  <a:pt x="897" y="737"/>
                  <a:pt x="897" y="737"/>
                </a:cubicBezTo>
                <a:cubicBezTo>
                  <a:pt x="897" y="775"/>
                  <a:pt x="897" y="775"/>
                  <a:pt x="897" y="775"/>
                </a:cubicBezTo>
                <a:cubicBezTo>
                  <a:pt x="960" y="775"/>
                  <a:pt x="960" y="775"/>
                  <a:pt x="960" y="775"/>
                </a:cubicBezTo>
                <a:cubicBezTo>
                  <a:pt x="960" y="801"/>
                  <a:pt x="960" y="801"/>
                  <a:pt x="960" y="801"/>
                </a:cubicBezTo>
                <a:cubicBezTo>
                  <a:pt x="897" y="801"/>
                  <a:pt x="897" y="801"/>
                  <a:pt x="897" y="801"/>
                </a:cubicBezTo>
                <a:cubicBezTo>
                  <a:pt x="897" y="844"/>
                  <a:pt x="897" y="844"/>
                  <a:pt x="897" y="844"/>
                </a:cubicBezTo>
                <a:cubicBezTo>
                  <a:pt x="971" y="844"/>
                  <a:pt x="971" y="844"/>
                  <a:pt x="971" y="844"/>
                </a:cubicBezTo>
                <a:lnTo>
                  <a:pt x="971" y="870"/>
                </a:lnTo>
                <a:close/>
                <a:moveTo>
                  <a:pt x="1113" y="737"/>
                </a:moveTo>
                <a:cubicBezTo>
                  <a:pt x="1064" y="737"/>
                  <a:pt x="1064" y="737"/>
                  <a:pt x="1064" y="737"/>
                </a:cubicBezTo>
                <a:cubicBezTo>
                  <a:pt x="1064" y="870"/>
                  <a:pt x="1064" y="870"/>
                  <a:pt x="1064" y="870"/>
                </a:cubicBezTo>
                <a:cubicBezTo>
                  <a:pt x="1031" y="870"/>
                  <a:pt x="1031" y="870"/>
                  <a:pt x="1031" y="870"/>
                </a:cubicBezTo>
                <a:cubicBezTo>
                  <a:pt x="1031" y="737"/>
                  <a:pt x="1031" y="737"/>
                  <a:pt x="1031" y="737"/>
                </a:cubicBezTo>
                <a:cubicBezTo>
                  <a:pt x="983" y="737"/>
                  <a:pt x="983" y="737"/>
                  <a:pt x="983" y="737"/>
                </a:cubicBezTo>
                <a:cubicBezTo>
                  <a:pt x="983" y="710"/>
                  <a:pt x="983" y="710"/>
                  <a:pt x="983" y="710"/>
                </a:cubicBezTo>
                <a:cubicBezTo>
                  <a:pt x="1113" y="710"/>
                  <a:pt x="1113" y="710"/>
                  <a:pt x="1113" y="710"/>
                </a:cubicBezTo>
                <a:lnTo>
                  <a:pt x="1113" y="737"/>
                </a:lnTo>
                <a:close/>
                <a:moveTo>
                  <a:pt x="1342" y="870"/>
                </a:moveTo>
                <a:cubicBezTo>
                  <a:pt x="1329" y="870"/>
                  <a:pt x="1329" y="870"/>
                  <a:pt x="1329" y="870"/>
                </a:cubicBezTo>
                <a:cubicBezTo>
                  <a:pt x="1329" y="800"/>
                  <a:pt x="1329" y="800"/>
                  <a:pt x="1329" y="800"/>
                </a:cubicBezTo>
                <a:cubicBezTo>
                  <a:pt x="1330" y="729"/>
                  <a:pt x="1330" y="729"/>
                  <a:pt x="1330" y="729"/>
                </a:cubicBezTo>
                <a:cubicBezTo>
                  <a:pt x="1270" y="870"/>
                  <a:pt x="1270" y="870"/>
                  <a:pt x="1270" y="870"/>
                </a:cubicBezTo>
                <a:cubicBezTo>
                  <a:pt x="1260" y="870"/>
                  <a:pt x="1260" y="870"/>
                  <a:pt x="1260" y="870"/>
                </a:cubicBezTo>
                <a:cubicBezTo>
                  <a:pt x="1200" y="729"/>
                  <a:pt x="1200" y="729"/>
                  <a:pt x="1200" y="729"/>
                </a:cubicBezTo>
                <a:cubicBezTo>
                  <a:pt x="1201" y="800"/>
                  <a:pt x="1201" y="800"/>
                  <a:pt x="1201" y="800"/>
                </a:cubicBezTo>
                <a:cubicBezTo>
                  <a:pt x="1201" y="870"/>
                  <a:pt x="1201" y="870"/>
                  <a:pt x="1201" y="870"/>
                </a:cubicBezTo>
                <a:cubicBezTo>
                  <a:pt x="1188" y="870"/>
                  <a:pt x="1188" y="870"/>
                  <a:pt x="1188" y="870"/>
                </a:cubicBezTo>
                <a:cubicBezTo>
                  <a:pt x="1188" y="710"/>
                  <a:pt x="1188" y="710"/>
                  <a:pt x="1188" y="710"/>
                </a:cubicBezTo>
                <a:cubicBezTo>
                  <a:pt x="1206" y="710"/>
                  <a:pt x="1206" y="710"/>
                  <a:pt x="1206" y="710"/>
                </a:cubicBezTo>
                <a:cubicBezTo>
                  <a:pt x="1265" y="851"/>
                  <a:pt x="1265" y="851"/>
                  <a:pt x="1265" y="851"/>
                </a:cubicBezTo>
                <a:cubicBezTo>
                  <a:pt x="1324" y="710"/>
                  <a:pt x="1324" y="710"/>
                  <a:pt x="1324" y="710"/>
                </a:cubicBezTo>
                <a:cubicBezTo>
                  <a:pt x="1342" y="710"/>
                  <a:pt x="1342" y="710"/>
                  <a:pt x="1342" y="710"/>
                </a:cubicBezTo>
                <a:lnTo>
                  <a:pt x="1342" y="870"/>
                </a:lnTo>
                <a:close/>
                <a:moveTo>
                  <a:pt x="1476" y="870"/>
                </a:moveTo>
                <a:cubicBezTo>
                  <a:pt x="1383" y="870"/>
                  <a:pt x="1383" y="870"/>
                  <a:pt x="1383" y="870"/>
                </a:cubicBezTo>
                <a:cubicBezTo>
                  <a:pt x="1383" y="710"/>
                  <a:pt x="1383" y="710"/>
                  <a:pt x="1383" y="710"/>
                </a:cubicBezTo>
                <a:cubicBezTo>
                  <a:pt x="1397" y="710"/>
                  <a:pt x="1397" y="710"/>
                  <a:pt x="1397" y="710"/>
                </a:cubicBezTo>
                <a:cubicBezTo>
                  <a:pt x="1397" y="859"/>
                  <a:pt x="1397" y="859"/>
                  <a:pt x="1397" y="859"/>
                </a:cubicBezTo>
                <a:cubicBezTo>
                  <a:pt x="1476" y="859"/>
                  <a:pt x="1476" y="859"/>
                  <a:pt x="1476" y="859"/>
                </a:cubicBezTo>
                <a:lnTo>
                  <a:pt x="1476" y="870"/>
                </a:lnTo>
                <a:close/>
                <a:moveTo>
                  <a:pt x="1611" y="851"/>
                </a:moveTo>
                <a:cubicBezTo>
                  <a:pt x="1606" y="858"/>
                  <a:pt x="1599" y="863"/>
                  <a:pt x="1588" y="867"/>
                </a:cubicBezTo>
                <a:cubicBezTo>
                  <a:pt x="1578" y="871"/>
                  <a:pt x="1567" y="872"/>
                  <a:pt x="1555" y="872"/>
                </a:cubicBezTo>
                <a:cubicBezTo>
                  <a:pt x="1542" y="872"/>
                  <a:pt x="1531" y="869"/>
                  <a:pt x="1521" y="863"/>
                </a:cubicBezTo>
                <a:cubicBezTo>
                  <a:pt x="1512" y="857"/>
                  <a:pt x="1504" y="849"/>
                  <a:pt x="1499" y="838"/>
                </a:cubicBezTo>
                <a:cubicBezTo>
                  <a:pt x="1493" y="827"/>
                  <a:pt x="1491" y="814"/>
                  <a:pt x="1490" y="800"/>
                </a:cubicBezTo>
                <a:cubicBezTo>
                  <a:pt x="1490" y="780"/>
                  <a:pt x="1490" y="780"/>
                  <a:pt x="1490" y="780"/>
                </a:cubicBezTo>
                <a:cubicBezTo>
                  <a:pt x="1490" y="757"/>
                  <a:pt x="1496" y="740"/>
                  <a:pt x="1507" y="727"/>
                </a:cubicBezTo>
                <a:cubicBezTo>
                  <a:pt x="1519" y="714"/>
                  <a:pt x="1534" y="708"/>
                  <a:pt x="1553" y="708"/>
                </a:cubicBezTo>
                <a:cubicBezTo>
                  <a:pt x="1569" y="708"/>
                  <a:pt x="1582" y="712"/>
                  <a:pt x="1593" y="720"/>
                </a:cubicBezTo>
                <a:cubicBezTo>
                  <a:pt x="1603" y="729"/>
                  <a:pt x="1609" y="740"/>
                  <a:pt x="1610" y="755"/>
                </a:cubicBezTo>
                <a:cubicBezTo>
                  <a:pt x="1597" y="755"/>
                  <a:pt x="1597" y="755"/>
                  <a:pt x="1597" y="755"/>
                </a:cubicBezTo>
                <a:cubicBezTo>
                  <a:pt x="1595" y="743"/>
                  <a:pt x="1590" y="734"/>
                  <a:pt x="1583" y="728"/>
                </a:cubicBezTo>
                <a:cubicBezTo>
                  <a:pt x="1575" y="722"/>
                  <a:pt x="1565" y="719"/>
                  <a:pt x="1553" y="719"/>
                </a:cubicBezTo>
                <a:cubicBezTo>
                  <a:pt x="1538" y="719"/>
                  <a:pt x="1526" y="724"/>
                  <a:pt x="1517" y="735"/>
                </a:cubicBezTo>
                <a:cubicBezTo>
                  <a:pt x="1508" y="746"/>
                  <a:pt x="1504" y="761"/>
                  <a:pt x="1504" y="780"/>
                </a:cubicBezTo>
                <a:cubicBezTo>
                  <a:pt x="1504" y="799"/>
                  <a:pt x="1504" y="799"/>
                  <a:pt x="1504" y="799"/>
                </a:cubicBezTo>
                <a:cubicBezTo>
                  <a:pt x="1504" y="811"/>
                  <a:pt x="1506" y="822"/>
                  <a:pt x="1510" y="832"/>
                </a:cubicBezTo>
                <a:cubicBezTo>
                  <a:pt x="1514" y="841"/>
                  <a:pt x="1520" y="848"/>
                  <a:pt x="1528" y="853"/>
                </a:cubicBezTo>
                <a:cubicBezTo>
                  <a:pt x="1536" y="858"/>
                  <a:pt x="1545" y="861"/>
                  <a:pt x="1555" y="861"/>
                </a:cubicBezTo>
                <a:cubicBezTo>
                  <a:pt x="1567" y="861"/>
                  <a:pt x="1577" y="859"/>
                  <a:pt x="1585" y="855"/>
                </a:cubicBezTo>
                <a:cubicBezTo>
                  <a:pt x="1590" y="853"/>
                  <a:pt x="1594" y="850"/>
                  <a:pt x="1597" y="847"/>
                </a:cubicBezTo>
                <a:cubicBezTo>
                  <a:pt x="1597" y="806"/>
                  <a:pt x="1597" y="806"/>
                  <a:pt x="1597" y="806"/>
                </a:cubicBezTo>
                <a:cubicBezTo>
                  <a:pt x="1554" y="806"/>
                  <a:pt x="1554" y="806"/>
                  <a:pt x="1554" y="806"/>
                </a:cubicBezTo>
                <a:cubicBezTo>
                  <a:pt x="1554" y="794"/>
                  <a:pt x="1554" y="794"/>
                  <a:pt x="1554" y="794"/>
                </a:cubicBezTo>
                <a:cubicBezTo>
                  <a:pt x="1611" y="794"/>
                  <a:pt x="1611" y="794"/>
                  <a:pt x="1611" y="794"/>
                </a:cubicBezTo>
                <a:lnTo>
                  <a:pt x="1611" y="851"/>
                </a:lnTo>
                <a:close/>
                <a:moveTo>
                  <a:pt x="436" y="972"/>
                </a:moveTo>
                <a:cubicBezTo>
                  <a:pt x="462" y="1107"/>
                  <a:pt x="462" y="1107"/>
                  <a:pt x="462" y="1107"/>
                </a:cubicBezTo>
                <a:cubicBezTo>
                  <a:pt x="597" y="1132"/>
                  <a:pt x="597" y="1132"/>
                  <a:pt x="597" y="1132"/>
                </a:cubicBezTo>
                <a:cubicBezTo>
                  <a:pt x="672" y="1247"/>
                  <a:pt x="672" y="1247"/>
                  <a:pt x="672" y="1247"/>
                </a:cubicBezTo>
                <a:cubicBezTo>
                  <a:pt x="806" y="1219"/>
                  <a:pt x="806" y="1219"/>
                  <a:pt x="806" y="1219"/>
                </a:cubicBezTo>
                <a:cubicBezTo>
                  <a:pt x="920" y="1296"/>
                  <a:pt x="920" y="1296"/>
                  <a:pt x="920" y="1296"/>
                </a:cubicBezTo>
                <a:cubicBezTo>
                  <a:pt x="1033" y="1219"/>
                  <a:pt x="1033" y="1219"/>
                  <a:pt x="1033" y="1219"/>
                </a:cubicBezTo>
                <a:cubicBezTo>
                  <a:pt x="1168" y="1247"/>
                  <a:pt x="1168" y="1247"/>
                  <a:pt x="1168" y="1247"/>
                </a:cubicBezTo>
                <a:cubicBezTo>
                  <a:pt x="1243" y="1132"/>
                  <a:pt x="1243" y="1132"/>
                  <a:pt x="1243" y="1132"/>
                </a:cubicBezTo>
                <a:cubicBezTo>
                  <a:pt x="1378" y="1107"/>
                  <a:pt x="1378" y="1107"/>
                  <a:pt x="1378" y="1107"/>
                </a:cubicBezTo>
                <a:cubicBezTo>
                  <a:pt x="1404" y="972"/>
                  <a:pt x="1404" y="972"/>
                  <a:pt x="1404" y="972"/>
                </a:cubicBezTo>
                <a:cubicBezTo>
                  <a:pt x="1413" y="965"/>
                  <a:pt x="1413" y="965"/>
                  <a:pt x="1413" y="965"/>
                </a:cubicBezTo>
                <a:cubicBezTo>
                  <a:pt x="427" y="965"/>
                  <a:pt x="427" y="965"/>
                  <a:pt x="427" y="965"/>
                </a:cubicBezTo>
                <a:lnTo>
                  <a:pt x="436" y="972"/>
                </a:lnTo>
                <a:close/>
                <a:moveTo>
                  <a:pt x="923" y="1156"/>
                </a:moveTo>
                <a:cubicBezTo>
                  <a:pt x="859" y="1156"/>
                  <a:pt x="796" y="1144"/>
                  <a:pt x="738" y="1121"/>
                </a:cubicBezTo>
                <a:cubicBezTo>
                  <a:pt x="753" y="1111"/>
                  <a:pt x="772" y="1102"/>
                  <a:pt x="800" y="1102"/>
                </a:cubicBezTo>
                <a:cubicBezTo>
                  <a:pt x="840" y="1102"/>
                  <a:pt x="861" y="1119"/>
                  <a:pt x="877" y="1132"/>
                </a:cubicBezTo>
                <a:cubicBezTo>
                  <a:pt x="892" y="1145"/>
                  <a:pt x="903" y="1153"/>
                  <a:pt x="928" y="1153"/>
                </a:cubicBezTo>
                <a:cubicBezTo>
                  <a:pt x="952" y="1153"/>
                  <a:pt x="963" y="1145"/>
                  <a:pt x="978" y="1132"/>
                </a:cubicBezTo>
                <a:cubicBezTo>
                  <a:pt x="995" y="1119"/>
                  <a:pt x="1016" y="1102"/>
                  <a:pt x="1055" y="1102"/>
                </a:cubicBezTo>
                <a:cubicBezTo>
                  <a:pt x="1081" y="1102"/>
                  <a:pt x="1099" y="1109"/>
                  <a:pt x="1113" y="1118"/>
                </a:cubicBezTo>
                <a:cubicBezTo>
                  <a:pt x="1054" y="1143"/>
                  <a:pt x="989" y="1156"/>
                  <a:pt x="923" y="1156"/>
                </a:cubicBezTo>
                <a:close/>
                <a:moveTo>
                  <a:pt x="623" y="1016"/>
                </a:moveTo>
                <a:cubicBezTo>
                  <a:pt x="638" y="1028"/>
                  <a:pt x="649" y="1037"/>
                  <a:pt x="673" y="1037"/>
                </a:cubicBezTo>
                <a:cubicBezTo>
                  <a:pt x="697" y="1037"/>
                  <a:pt x="708" y="1028"/>
                  <a:pt x="723" y="1016"/>
                </a:cubicBezTo>
                <a:cubicBezTo>
                  <a:pt x="740" y="1002"/>
                  <a:pt x="761" y="985"/>
                  <a:pt x="800" y="985"/>
                </a:cubicBezTo>
                <a:cubicBezTo>
                  <a:pt x="840" y="985"/>
                  <a:pt x="861" y="1002"/>
                  <a:pt x="877" y="1016"/>
                </a:cubicBezTo>
                <a:cubicBezTo>
                  <a:pt x="892" y="1028"/>
                  <a:pt x="903" y="1037"/>
                  <a:pt x="928" y="1037"/>
                </a:cubicBezTo>
                <a:cubicBezTo>
                  <a:pt x="952" y="1037"/>
                  <a:pt x="963" y="1028"/>
                  <a:pt x="978" y="1016"/>
                </a:cubicBezTo>
                <a:cubicBezTo>
                  <a:pt x="995" y="1002"/>
                  <a:pt x="1016" y="985"/>
                  <a:pt x="1055" y="985"/>
                </a:cubicBezTo>
                <a:cubicBezTo>
                  <a:pt x="1094" y="985"/>
                  <a:pt x="1115" y="1002"/>
                  <a:pt x="1132" y="1016"/>
                </a:cubicBezTo>
                <a:cubicBezTo>
                  <a:pt x="1147" y="1028"/>
                  <a:pt x="1158" y="1037"/>
                  <a:pt x="1182" y="1037"/>
                </a:cubicBezTo>
                <a:cubicBezTo>
                  <a:pt x="1207" y="1037"/>
                  <a:pt x="1218" y="1028"/>
                  <a:pt x="1233" y="1016"/>
                </a:cubicBezTo>
                <a:cubicBezTo>
                  <a:pt x="1248" y="1004"/>
                  <a:pt x="1266" y="989"/>
                  <a:pt x="1297" y="986"/>
                </a:cubicBezTo>
                <a:cubicBezTo>
                  <a:pt x="1289" y="994"/>
                  <a:pt x="1282" y="1003"/>
                  <a:pt x="1274" y="1011"/>
                </a:cubicBezTo>
                <a:cubicBezTo>
                  <a:pt x="1247" y="1037"/>
                  <a:pt x="1219" y="1060"/>
                  <a:pt x="1188" y="1079"/>
                </a:cubicBezTo>
                <a:cubicBezTo>
                  <a:pt x="1186" y="1079"/>
                  <a:pt x="1184" y="1079"/>
                  <a:pt x="1182" y="1079"/>
                </a:cubicBezTo>
                <a:cubicBezTo>
                  <a:pt x="1143" y="1079"/>
                  <a:pt x="1122" y="1062"/>
                  <a:pt x="1105" y="1049"/>
                </a:cubicBezTo>
                <a:cubicBezTo>
                  <a:pt x="1090" y="1037"/>
                  <a:pt x="1079" y="1028"/>
                  <a:pt x="1055" y="1028"/>
                </a:cubicBezTo>
                <a:cubicBezTo>
                  <a:pt x="1031" y="1028"/>
                  <a:pt x="1020" y="1037"/>
                  <a:pt x="1005" y="1049"/>
                </a:cubicBezTo>
                <a:cubicBezTo>
                  <a:pt x="988" y="1062"/>
                  <a:pt x="967" y="1079"/>
                  <a:pt x="928" y="1079"/>
                </a:cubicBezTo>
                <a:cubicBezTo>
                  <a:pt x="888" y="1079"/>
                  <a:pt x="867" y="1062"/>
                  <a:pt x="851" y="1049"/>
                </a:cubicBezTo>
                <a:cubicBezTo>
                  <a:pt x="835" y="1037"/>
                  <a:pt x="825" y="1028"/>
                  <a:pt x="800" y="1028"/>
                </a:cubicBezTo>
                <a:cubicBezTo>
                  <a:pt x="776" y="1028"/>
                  <a:pt x="765" y="1037"/>
                  <a:pt x="750" y="1049"/>
                </a:cubicBezTo>
                <a:cubicBezTo>
                  <a:pt x="733" y="1062"/>
                  <a:pt x="712" y="1079"/>
                  <a:pt x="673" y="1079"/>
                </a:cubicBezTo>
                <a:cubicBezTo>
                  <a:pt x="667" y="1079"/>
                  <a:pt x="661" y="1079"/>
                  <a:pt x="656" y="1078"/>
                </a:cubicBezTo>
                <a:cubicBezTo>
                  <a:pt x="626" y="1059"/>
                  <a:pt x="598" y="1037"/>
                  <a:pt x="572" y="1011"/>
                </a:cubicBezTo>
                <a:cubicBezTo>
                  <a:pt x="564" y="1003"/>
                  <a:pt x="556" y="994"/>
                  <a:pt x="549" y="985"/>
                </a:cubicBezTo>
                <a:cubicBezTo>
                  <a:pt x="586" y="986"/>
                  <a:pt x="606" y="1003"/>
                  <a:pt x="623" y="1016"/>
                </a:cubicBezTo>
                <a:close/>
                <a:moveTo>
                  <a:pt x="467" y="736"/>
                </a:moveTo>
                <a:cubicBezTo>
                  <a:pt x="476" y="747"/>
                  <a:pt x="480" y="762"/>
                  <a:pt x="480" y="781"/>
                </a:cubicBezTo>
                <a:cubicBezTo>
                  <a:pt x="480" y="798"/>
                  <a:pt x="480" y="798"/>
                  <a:pt x="480" y="798"/>
                </a:cubicBezTo>
                <a:cubicBezTo>
                  <a:pt x="480" y="818"/>
                  <a:pt x="476" y="833"/>
                  <a:pt x="467" y="844"/>
                </a:cubicBezTo>
                <a:cubicBezTo>
                  <a:pt x="459" y="855"/>
                  <a:pt x="447" y="861"/>
                  <a:pt x="431" y="861"/>
                </a:cubicBezTo>
                <a:cubicBezTo>
                  <a:pt x="416" y="861"/>
                  <a:pt x="404" y="855"/>
                  <a:pt x="396" y="844"/>
                </a:cubicBezTo>
                <a:cubicBezTo>
                  <a:pt x="387" y="833"/>
                  <a:pt x="382" y="818"/>
                  <a:pt x="382" y="799"/>
                </a:cubicBezTo>
                <a:cubicBezTo>
                  <a:pt x="382" y="782"/>
                  <a:pt x="382" y="782"/>
                  <a:pt x="382" y="782"/>
                </a:cubicBezTo>
                <a:cubicBezTo>
                  <a:pt x="382" y="762"/>
                  <a:pt x="387" y="747"/>
                  <a:pt x="396" y="736"/>
                </a:cubicBezTo>
                <a:cubicBezTo>
                  <a:pt x="404" y="725"/>
                  <a:pt x="416" y="720"/>
                  <a:pt x="431" y="720"/>
                </a:cubicBezTo>
                <a:cubicBezTo>
                  <a:pt x="446" y="720"/>
                  <a:pt x="458" y="725"/>
                  <a:pt x="467" y="736"/>
                </a:cubicBezTo>
                <a:close/>
                <a:moveTo>
                  <a:pt x="312" y="738"/>
                </a:moveTo>
                <a:cubicBezTo>
                  <a:pt x="322" y="749"/>
                  <a:pt x="327" y="764"/>
                  <a:pt x="327" y="782"/>
                </a:cubicBezTo>
                <a:cubicBezTo>
                  <a:pt x="327" y="796"/>
                  <a:pt x="327" y="796"/>
                  <a:pt x="327" y="796"/>
                </a:cubicBezTo>
                <a:cubicBezTo>
                  <a:pt x="327" y="816"/>
                  <a:pt x="322" y="831"/>
                  <a:pt x="312" y="842"/>
                </a:cubicBezTo>
                <a:cubicBezTo>
                  <a:pt x="302" y="853"/>
                  <a:pt x="288" y="859"/>
                  <a:pt x="271" y="859"/>
                </a:cubicBezTo>
                <a:cubicBezTo>
                  <a:pt x="241" y="859"/>
                  <a:pt x="241" y="859"/>
                  <a:pt x="241" y="859"/>
                </a:cubicBezTo>
                <a:cubicBezTo>
                  <a:pt x="241" y="721"/>
                  <a:pt x="241" y="721"/>
                  <a:pt x="241" y="721"/>
                </a:cubicBezTo>
                <a:cubicBezTo>
                  <a:pt x="273" y="721"/>
                  <a:pt x="273" y="721"/>
                  <a:pt x="273" y="721"/>
                </a:cubicBezTo>
                <a:cubicBezTo>
                  <a:pt x="289" y="721"/>
                  <a:pt x="302" y="727"/>
                  <a:pt x="312" y="738"/>
                </a:cubicBezTo>
                <a:close/>
                <a:moveTo>
                  <a:pt x="263" y="1133"/>
                </a:moveTo>
                <a:cubicBezTo>
                  <a:pt x="238" y="1098"/>
                  <a:pt x="238" y="1098"/>
                  <a:pt x="238" y="1098"/>
                </a:cubicBezTo>
                <a:cubicBezTo>
                  <a:pt x="252" y="1087"/>
                  <a:pt x="252" y="1087"/>
                  <a:pt x="252" y="1087"/>
                </a:cubicBezTo>
                <a:cubicBezTo>
                  <a:pt x="277" y="1123"/>
                  <a:pt x="277" y="1123"/>
                  <a:pt x="277" y="1123"/>
                </a:cubicBezTo>
                <a:lnTo>
                  <a:pt x="263" y="1133"/>
                </a:lnTo>
                <a:close/>
                <a:moveTo>
                  <a:pt x="308" y="1247"/>
                </a:moveTo>
                <a:cubicBezTo>
                  <a:pt x="292" y="1231"/>
                  <a:pt x="292" y="1231"/>
                  <a:pt x="292" y="1231"/>
                </a:cubicBezTo>
                <a:cubicBezTo>
                  <a:pt x="356" y="1171"/>
                  <a:pt x="356" y="1171"/>
                  <a:pt x="356" y="1171"/>
                </a:cubicBezTo>
                <a:cubicBezTo>
                  <a:pt x="331" y="1157"/>
                  <a:pt x="331" y="1157"/>
                  <a:pt x="331" y="1157"/>
                </a:cubicBezTo>
                <a:cubicBezTo>
                  <a:pt x="344" y="1145"/>
                  <a:pt x="344" y="1145"/>
                  <a:pt x="344" y="1145"/>
                </a:cubicBezTo>
                <a:cubicBezTo>
                  <a:pt x="389" y="1168"/>
                  <a:pt x="389" y="1168"/>
                  <a:pt x="389" y="1168"/>
                </a:cubicBezTo>
                <a:cubicBezTo>
                  <a:pt x="390" y="1169"/>
                  <a:pt x="390" y="1169"/>
                  <a:pt x="390" y="1169"/>
                </a:cubicBezTo>
                <a:lnTo>
                  <a:pt x="308" y="1247"/>
                </a:lnTo>
                <a:close/>
                <a:moveTo>
                  <a:pt x="427" y="1291"/>
                </a:moveTo>
                <a:cubicBezTo>
                  <a:pt x="417" y="1303"/>
                  <a:pt x="406" y="1310"/>
                  <a:pt x="396" y="1312"/>
                </a:cubicBezTo>
                <a:cubicBezTo>
                  <a:pt x="386" y="1314"/>
                  <a:pt x="376" y="1312"/>
                  <a:pt x="366" y="1303"/>
                </a:cubicBezTo>
                <a:cubicBezTo>
                  <a:pt x="357" y="1295"/>
                  <a:pt x="352" y="1286"/>
                  <a:pt x="353" y="1276"/>
                </a:cubicBezTo>
                <a:cubicBezTo>
                  <a:pt x="353" y="1265"/>
                  <a:pt x="358" y="1254"/>
                  <a:pt x="368" y="1243"/>
                </a:cubicBezTo>
                <a:cubicBezTo>
                  <a:pt x="381" y="1227"/>
                  <a:pt x="381" y="1227"/>
                  <a:pt x="381" y="1227"/>
                </a:cubicBezTo>
                <a:cubicBezTo>
                  <a:pt x="391" y="1215"/>
                  <a:pt x="402" y="1208"/>
                  <a:pt x="412" y="1206"/>
                </a:cubicBezTo>
                <a:cubicBezTo>
                  <a:pt x="422" y="1204"/>
                  <a:pt x="432" y="1207"/>
                  <a:pt x="441" y="1215"/>
                </a:cubicBezTo>
                <a:cubicBezTo>
                  <a:pt x="451" y="1222"/>
                  <a:pt x="455" y="1232"/>
                  <a:pt x="455" y="1242"/>
                </a:cubicBezTo>
                <a:cubicBezTo>
                  <a:pt x="455" y="1253"/>
                  <a:pt x="450" y="1264"/>
                  <a:pt x="440" y="1275"/>
                </a:cubicBezTo>
                <a:lnTo>
                  <a:pt x="427" y="1291"/>
                </a:lnTo>
                <a:close/>
                <a:moveTo>
                  <a:pt x="424" y="1259"/>
                </a:moveTo>
                <a:cubicBezTo>
                  <a:pt x="431" y="1252"/>
                  <a:pt x="434" y="1246"/>
                  <a:pt x="435" y="1241"/>
                </a:cubicBezTo>
                <a:cubicBezTo>
                  <a:pt x="436" y="1236"/>
                  <a:pt x="434" y="1232"/>
                  <a:pt x="430" y="1228"/>
                </a:cubicBezTo>
                <a:cubicBezTo>
                  <a:pt x="426" y="1225"/>
                  <a:pt x="421" y="1224"/>
                  <a:pt x="417" y="1225"/>
                </a:cubicBezTo>
                <a:cubicBezTo>
                  <a:pt x="412" y="1227"/>
                  <a:pt x="407" y="1231"/>
                  <a:pt x="401" y="1237"/>
                </a:cubicBezTo>
                <a:cubicBezTo>
                  <a:pt x="384" y="1259"/>
                  <a:pt x="384" y="1259"/>
                  <a:pt x="384" y="1259"/>
                </a:cubicBezTo>
                <a:cubicBezTo>
                  <a:pt x="378" y="1266"/>
                  <a:pt x="374" y="1272"/>
                  <a:pt x="373" y="1277"/>
                </a:cubicBezTo>
                <a:cubicBezTo>
                  <a:pt x="372" y="1282"/>
                  <a:pt x="374" y="1286"/>
                  <a:pt x="378" y="1290"/>
                </a:cubicBezTo>
                <a:cubicBezTo>
                  <a:pt x="382" y="1293"/>
                  <a:pt x="387" y="1294"/>
                  <a:pt x="391" y="1292"/>
                </a:cubicBezTo>
                <a:cubicBezTo>
                  <a:pt x="396" y="1291"/>
                  <a:pt x="401" y="1286"/>
                  <a:pt x="407" y="1280"/>
                </a:cubicBezTo>
                <a:lnTo>
                  <a:pt x="424" y="1259"/>
                </a:lnTo>
                <a:close/>
                <a:moveTo>
                  <a:pt x="451" y="1366"/>
                </a:moveTo>
                <a:cubicBezTo>
                  <a:pt x="509" y="1268"/>
                  <a:pt x="509" y="1268"/>
                  <a:pt x="509" y="1268"/>
                </a:cubicBezTo>
                <a:cubicBezTo>
                  <a:pt x="539" y="1286"/>
                  <a:pt x="539" y="1286"/>
                  <a:pt x="539" y="1286"/>
                </a:cubicBezTo>
                <a:cubicBezTo>
                  <a:pt x="547" y="1291"/>
                  <a:pt x="554" y="1297"/>
                  <a:pt x="558" y="1305"/>
                </a:cubicBezTo>
                <a:cubicBezTo>
                  <a:pt x="563" y="1313"/>
                  <a:pt x="565" y="1322"/>
                  <a:pt x="564" y="1331"/>
                </a:cubicBezTo>
                <a:cubicBezTo>
                  <a:pt x="564" y="1340"/>
                  <a:pt x="561" y="1350"/>
                  <a:pt x="556" y="1359"/>
                </a:cubicBezTo>
                <a:cubicBezTo>
                  <a:pt x="553" y="1363"/>
                  <a:pt x="553" y="1363"/>
                  <a:pt x="553" y="1363"/>
                </a:cubicBezTo>
                <a:cubicBezTo>
                  <a:pt x="548" y="1372"/>
                  <a:pt x="541" y="1379"/>
                  <a:pt x="533" y="1384"/>
                </a:cubicBezTo>
                <a:cubicBezTo>
                  <a:pt x="525" y="1389"/>
                  <a:pt x="517" y="1391"/>
                  <a:pt x="508" y="1391"/>
                </a:cubicBezTo>
                <a:cubicBezTo>
                  <a:pt x="499" y="1391"/>
                  <a:pt x="490" y="1389"/>
                  <a:pt x="481" y="1384"/>
                </a:cubicBezTo>
                <a:lnTo>
                  <a:pt x="451" y="1366"/>
                </a:lnTo>
                <a:close/>
                <a:moveTo>
                  <a:pt x="519" y="1296"/>
                </a:moveTo>
                <a:cubicBezTo>
                  <a:pt x="481" y="1362"/>
                  <a:pt x="481" y="1362"/>
                  <a:pt x="481" y="1362"/>
                </a:cubicBezTo>
                <a:cubicBezTo>
                  <a:pt x="491" y="1367"/>
                  <a:pt x="491" y="1367"/>
                  <a:pt x="491" y="1367"/>
                </a:cubicBezTo>
                <a:cubicBezTo>
                  <a:pt x="498" y="1372"/>
                  <a:pt x="506" y="1373"/>
                  <a:pt x="513" y="1370"/>
                </a:cubicBezTo>
                <a:cubicBezTo>
                  <a:pt x="520" y="1368"/>
                  <a:pt x="527" y="1361"/>
                  <a:pt x="532" y="1352"/>
                </a:cubicBezTo>
                <a:cubicBezTo>
                  <a:pt x="535" y="1347"/>
                  <a:pt x="535" y="1347"/>
                  <a:pt x="535" y="1347"/>
                </a:cubicBezTo>
                <a:cubicBezTo>
                  <a:pt x="541" y="1337"/>
                  <a:pt x="544" y="1328"/>
                  <a:pt x="543" y="1321"/>
                </a:cubicBezTo>
                <a:cubicBezTo>
                  <a:pt x="541" y="1313"/>
                  <a:pt x="537" y="1307"/>
                  <a:pt x="529" y="1302"/>
                </a:cubicBezTo>
                <a:lnTo>
                  <a:pt x="519" y="1296"/>
                </a:lnTo>
                <a:close/>
                <a:moveTo>
                  <a:pt x="569" y="1429"/>
                </a:moveTo>
                <a:cubicBezTo>
                  <a:pt x="548" y="1420"/>
                  <a:pt x="548" y="1420"/>
                  <a:pt x="548" y="1420"/>
                </a:cubicBezTo>
                <a:cubicBezTo>
                  <a:pt x="596" y="1317"/>
                  <a:pt x="596" y="1317"/>
                  <a:pt x="596" y="1317"/>
                </a:cubicBezTo>
                <a:cubicBezTo>
                  <a:pt x="617" y="1327"/>
                  <a:pt x="617" y="1327"/>
                  <a:pt x="617" y="1327"/>
                </a:cubicBezTo>
                <a:lnTo>
                  <a:pt x="569" y="1429"/>
                </a:lnTo>
                <a:close/>
                <a:moveTo>
                  <a:pt x="690" y="1435"/>
                </a:moveTo>
                <a:cubicBezTo>
                  <a:pt x="685" y="1446"/>
                  <a:pt x="677" y="1454"/>
                  <a:pt x="667" y="1458"/>
                </a:cubicBezTo>
                <a:cubicBezTo>
                  <a:pt x="657" y="1462"/>
                  <a:pt x="646" y="1461"/>
                  <a:pt x="633" y="1457"/>
                </a:cubicBezTo>
                <a:cubicBezTo>
                  <a:pt x="620" y="1452"/>
                  <a:pt x="611" y="1444"/>
                  <a:pt x="606" y="1432"/>
                </a:cubicBezTo>
                <a:cubicBezTo>
                  <a:pt x="601" y="1420"/>
                  <a:pt x="602" y="1406"/>
                  <a:pt x="608" y="1390"/>
                </a:cubicBezTo>
                <a:cubicBezTo>
                  <a:pt x="610" y="1383"/>
                  <a:pt x="610" y="1383"/>
                  <a:pt x="610" y="1383"/>
                </a:cubicBezTo>
                <a:cubicBezTo>
                  <a:pt x="614" y="1373"/>
                  <a:pt x="619" y="1364"/>
                  <a:pt x="625" y="1358"/>
                </a:cubicBezTo>
                <a:cubicBezTo>
                  <a:pt x="632" y="1351"/>
                  <a:pt x="639" y="1347"/>
                  <a:pt x="647" y="1345"/>
                </a:cubicBezTo>
                <a:cubicBezTo>
                  <a:pt x="655" y="1344"/>
                  <a:pt x="664" y="1344"/>
                  <a:pt x="673" y="1347"/>
                </a:cubicBezTo>
                <a:cubicBezTo>
                  <a:pt x="685" y="1352"/>
                  <a:pt x="694" y="1359"/>
                  <a:pt x="699" y="1368"/>
                </a:cubicBezTo>
                <a:cubicBezTo>
                  <a:pt x="704" y="1377"/>
                  <a:pt x="705" y="1388"/>
                  <a:pt x="702" y="1400"/>
                </a:cubicBezTo>
                <a:cubicBezTo>
                  <a:pt x="680" y="1392"/>
                  <a:pt x="680" y="1392"/>
                  <a:pt x="680" y="1392"/>
                </a:cubicBezTo>
                <a:cubicBezTo>
                  <a:pt x="682" y="1385"/>
                  <a:pt x="682" y="1380"/>
                  <a:pt x="680" y="1375"/>
                </a:cubicBezTo>
                <a:cubicBezTo>
                  <a:pt x="678" y="1371"/>
                  <a:pt x="673" y="1368"/>
                  <a:pt x="666" y="1365"/>
                </a:cubicBezTo>
                <a:cubicBezTo>
                  <a:pt x="659" y="1363"/>
                  <a:pt x="653" y="1364"/>
                  <a:pt x="647" y="1367"/>
                </a:cubicBezTo>
                <a:cubicBezTo>
                  <a:pt x="642" y="1371"/>
                  <a:pt x="637" y="1379"/>
                  <a:pt x="633" y="1390"/>
                </a:cubicBezTo>
                <a:cubicBezTo>
                  <a:pt x="630" y="1398"/>
                  <a:pt x="630" y="1398"/>
                  <a:pt x="630" y="1398"/>
                </a:cubicBezTo>
                <a:cubicBezTo>
                  <a:pt x="626" y="1409"/>
                  <a:pt x="625" y="1419"/>
                  <a:pt x="626" y="1425"/>
                </a:cubicBezTo>
                <a:cubicBezTo>
                  <a:pt x="628" y="1432"/>
                  <a:pt x="632" y="1436"/>
                  <a:pt x="640" y="1439"/>
                </a:cubicBezTo>
                <a:cubicBezTo>
                  <a:pt x="647" y="1441"/>
                  <a:pt x="652" y="1442"/>
                  <a:pt x="657" y="1440"/>
                </a:cubicBezTo>
                <a:cubicBezTo>
                  <a:pt x="661" y="1438"/>
                  <a:pt x="665" y="1434"/>
                  <a:pt x="668" y="1427"/>
                </a:cubicBezTo>
                <a:lnTo>
                  <a:pt x="690" y="1435"/>
                </a:lnTo>
                <a:close/>
                <a:moveTo>
                  <a:pt x="721" y="1481"/>
                </a:moveTo>
                <a:cubicBezTo>
                  <a:pt x="699" y="1476"/>
                  <a:pt x="699" y="1476"/>
                  <a:pt x="699" y="1476"/>
                </a:cubicBezTo>
                <a:cubicBezTo>
                  <a:pt x="726" y="1366"/>
                  <a:pt x="726" y="1366"/>
                  <a:pt x="726" y="1366"/>
                </a:cubicBezTo>
                <a:cubicBezTo>
                  <a:pt x="749" y="1371"/>
                  <a:pt x="749" y="1371"/>
                  <a:pt x="749" y="1371"/>
                </a:cubicBezTo>
                <a:lnTo>
                  <a:pt x="721" y="1481"/>
                </a:lnTo>
                <a:close/>
                <a:moveTo>
                  <a:pt x="822" y="1450"/>
                </a:moveTo>
                <a:cubicBezTo>
                  <a:pt x="778" y="1443"/>
                  <a:pt x="778" y="1443"/>
                  <a:pt x="778" y="1443"/>
                </a:cubicBezTo>
                <a:cubicBezTo>
                  <a:pt x="773" y="1473"/>
                  <a:pt x="773" y="1473"/>
                  <a:pt x="773" y="1473"/>
                </a:cubicBezTo>
                <a:cubicBezTo>
                  <a:pt x="825" y="1481"/>
                  <a:pt x="825" y="1481"/>
                  <a:pt x="825" y="1481"/>
                </a:cubicBezTo>
                <a:cubicBezTo>
                  <a:pt x="822" y="1500"/>
                  <a:pt x="822" y="1500"/>
                  <a:pt x="822" y="1500"/>
                </a:cubicBezTo>
                <a:cubicBezTo>
                  <a:pt x="747" y="1488"/>
                  <a:pt x="747" y="1488"/>
                  <a:pt x="747" y="1488"/>
                </a:cubicBezTo>
                <a:cubicBezTo>
                  <a:pt x="765" y="1376"/>
                  <a:pt x="765" y="1376"/>
                  <a:pt x="765" y="1376"/>
                </a:cubicBezTo>
                <a:cubicBezTo>
                  <a:pt x="840" y="1388"/>
                  <a:pt x="840" y="1388"/>
                  <a:pt x="840" y="1388"/>
                </a:cubicBezTo>
                <a:cubicBezTo>
                  <a:pt x="837" y="1407"/>
                  <a:pt x="837" y="1407"/>
                  <a:pt x="837" y="1407"/>
                </a:cubicBezTo>
                <a:cubicBezTo>
                  <a:pt x="785" y="1398"/>
                  <a:pt x="785" y="1398"/>
                  <a:pt x="785" y="1398"/>
                </a:cubicBezTo>
                <a:cubicBezTo>
                  <a:pt x="781" y="1425"/>
                  <a:pt x="781" y="1425"/>
                  <a:pt x="781" y="1425"/>
                </a:cubicBezTo>
                <a:cubicBezTo>
                  <a:pt x="825" y="1432"/>
                  <a:pt x="825" y="1432"/>
                  <a:pt x="825" y="1432"/>
                </a:cubicBezTo>
                <a:lnTo>
                  <a:pt x="822" y="1450"/>
                </a:lnTo>
                <a:close/>
                <a:moveTo>
                  <a:pt x="876" y="1390"/>
                </a:moveTo>
                <a:cubicBezTo>
                  <a:pt x="904" y="1473"/>
                  <a:pt x="904" y="1473"/>
                  <a:pt x="904" y="1473"/>
                </a:cubicBezTo>
                <a:cubicBezTo>
                  <a:pt x="934" y="1392"/>
                  <a:pt x="934" y="1392"/>
                  <a:pt x="934" y="1392"/>
                </a:cubicBezTo>
                <a:cubicBezTo>
                  <a:pt x="965" y="1392"/>
                  <a:pt x="965" y="1392"/>
                  <a:pt x="965" y="1392"/>
                </a:cubicBezTo>
                <a:cubicBezTo>
                  <a:pt x="963" y="1505"/>
                  <a:pt x="963" y="1505"/>
                  <a:pt x="963" y="1505"/>
                </a:cubicBezTo>
                <a:cubicBezTo>
                  <a:pt x="939" y="1505"/>
                  <a:pt x="939" y="1505"/>
                  <a:pt x="939" y="1505"/>
                </a:cubicBezTo>
                <a:cubicBezTo>
                  <a:pt x="940" y="1474"/>
                  <a:pt x="940" y="1474"/>
                  <a:pt x="940" y="1474"/>
                </a:cubicBezTo>
                <a:cubicBezTo>
                  <a:pt x="943" y="1421"/>
                  <a:pt x="943" y="1421"/>
                  <a:pt x="943" y="1421"/>
                </a:cubicBezTo>
                <a:cubicBezTo>
                  <a:pt x="911" y="1504"/>
                  <a:pt x="911" y="1504"/>
                  <a:pt x="911" y="1504"/>
                </a:cubicBezTo>
                <a:cubicBezTo>
                  <a:pt x="895" y="1504"/>
                  <a:pt x="895" y="1504"/>
                  <a:pt x="895" y="1504"/>
                </a:cubicBezTo>
                <a:cubicBezTo>
                  <a:pt x="866" y="1419"/>
                  <a:pt x="866" y="1419"/>
                  <a:pt x="866" y="1419"/>
                </a:cubicBezTo>
                <a:cubicBezTo>
                  <a:pt x="867" y="1473"/>
                  <a:pt x="867" y="1473"/>
                  <a:pt x="867" y="1473"/>
                </a:cubicBezTo>
                <a:cubicBezTo>
                  <a:pt x="867" y="1504"/>
                  <a:pt x="867" y="1504"/>
                  <a:pt x="867" y="1504"/>
                </a:cubicBezTo>
                <a:cubicBezTo>
                  <a:pt x="844" y="1503"/>
                  <a:pt x="844" y="1503"/>
                  <a:pt x="844" y="1503"/>
                </a:cubicBezTo>
                <a:cubicBezTo>
                  <a:pt x="846" y="1390"/>
                  <a:pt x="846" y="1390"/>
                  <a:pt x="846" y="1390"/>
                </a:cubicBezTo>
                <a:lnTo>
                  <a:pt x="876" y="1390"/>
                </a:lnTo>
                <a:close/>
                <a:moveTo>
                  <a:pt x="992" y="1502"/>
                </a:moveTo>
                <a:cubicBezTo>
                  <a:pt x="977" y="1390"/>
                  <a:pt x="977" y="1390"/>
                  <a:pt x="977" y="1390"/>
                </a:cubicBezTo>
                <a:cubicBezTo>
                  <a:pt x="1016" y="1385"/>
                  <a:pt x="1016" y="1385"/>
                  <a:pt x="1016" y="1385"/>
                </a:cubicBezTo>
                <a:cubicBezTo>
                  <a:pt x="1030" y="1383"/>
                  <a:pt x="1040" y="1384"/>
                  <a:pt x="1048" y="1389"/>
                </a:cubicBezTo>
                <a:cubicBezTo>
                  <a:pt x="1056" y="1393"/>
                  <a:pt x="1060" y="1400"/>
                  <a:pt x="1062" y="1410"/>
                </a:cubicBezTo>
                <a:cubicBezTo>
                  <a:pt x="1062" y="1416"/>
                  <a:pt x="1062" y="1421"/>
                  <a:pt x="1059" y="1425"/>
                </a:cubicBezTo>
                <a:cubicBezTo>
                  <a:pt x="1057" y="1430"/>
                  <a:pt x="1054" y="1434"/>
                  <a:pt x="1049" y="1436"/>
                </a:cubicBezTo>
                <a:cubicBezTo>
                  <a:pt x="1055" y="1437"/>
                  <a:pt x="1060" y="1439"/>
                  <a:pt x="1064" y="1443"/>
                </a:cubicBezTo>
                <a:cubicBezTo>
                  <a:pt x="1067" y="1447"/>
                  <a:pt x="1070" y="1452"/>
                  <a:pt x="1071" y="1459"/>
                </a:cubicBezTo>
                <a:cubicBezTo>
                  <a:pt x="1072" y="1469"/>
                  <a:pt x="1070" y="1478"/>
                  <a:pt x="1064" y="1484"/>
                </a:cubicBezTo>
                <a:cubicBezTo>
                  <a:pt x="1057" y="1491"/>
                  <a:pt x="1048" y="1495"/>
                  <a:pt x="1035" y="1497"/>
                </a:cubicBezTo>
                <a:lnTo>
                  <a:pt x="992" y="1502"/>
                </a:lnTo>
                <a:close/>
                <a:moveTo>
                  <a:pt x="1006" y="1434"/>
                </a:moveTo>
                <a:cubicBezTo>
                  <a:pt x="1023" y="1432"/>
                  <a:pt x="1023" y="1432"/>
                  <a:pt x="1023" y="1432"/>
                </a:cubicBezTo>
                <a:cubicBezTo>
                  <a:pt x="1035" y="1430"/>
                  <a:pt x="1040" y="1425"/>
                  <a:pt x="1039" y="1416"/>
                </a:cubicBezTo>
                <a:cubicBezTo>
                  <a:pt x="1038" y="1411"/>
                  <a:pt x="1036" y="1407"/>
                  <a:pt x="1033" y="1405"/>
                </a:cubicBezTo>
                <a:cubicBezTo>
                  <a:pt x="1030" y="1403"/>
                  <a:pt x="1025" y="1403"/>
                  <a:pt x="1019" y="1404"/>
                </a:cubicBezTo>
                <a:cubicBezTo>
                  <a:pt x="1002" y="1406"/>
                  <a:pt x="1002" y="1406"/>
                  <a:pt x="1002" y="1406"/>
                </a:cubicBezTo>
                <a:lnTo>
                  <a:pt x="1006" y="1434"/>
                </a:lnTo>
                <a:close/>
                <a:moveTo>
                  <a:pt x="1008" y="1450"/>
                </a:moveTo>
                <a:cubicBezTo>
                  <a:pt x="1012" y="1481"/>
                  <a:pt x="1012" y="1481"/>
                  <a:pt x="1012" y="1481"/>
                </a:cubicBezTo>
                <a:cubicBezTo>
                  <a:pt x="1032" y="1478"/>
                  <a:pt x="1032" y="1478"/>
                  <a:pt x="1032" y="1478"/>
                </a:cubicBezTo>
                <a:cubicBezTo>
                  <a:pt x="1037" y="1478"/>
                  <a:pt x="1042" y="1476"/>
                  <a:pt x="1044" y="1473"/>
                </a:cubicBezTo>
                <a:cubicBezTo>
                  <a:pt x="1047" y="1470"/>
                  <a:pt x="1048" y="1466"/>
                  <a:pt x="1047" y="1461"/>
                </a:cubicBezTo>
                <a:cubicBezTo>
                  <a:pt x="1046" y="1451"/>
                  <a:pt x="1040" y="1446"/>
                  <a:pt x="1029" y="1448"/>
                </a:cubicBezTo>
                <a:lnTo>
                  <a:pt x="1008" y="1450"/>
                </a:lnTo>
                <a:close/>
                <a:moveTo>
                  <a:pt x="1129" y="1436"/>
                </a:moveTo>
                <a:cubicBezTo>
                  <a:pt x="1111" y="1441"/>
                  <a:pt x="1111" y="1441"/>
                  <a:pt x="1111" y="1441"/>
                </a:cubicBezTo>
                <a:cubicBezTo>
                  <a:pt x="1122" y="1481"/>
                  <a:pt x="1122" y="1481"/>
                  <a:pt x="1122" y="1481"/>
                </a:cubicBezTo>
                <a:cubicBezTo>
                  <a:pt x="1099" y="1487"/>
                  <a:pt x="1099" y="1487"/>
                  <a:pt x="1099" y="1487"/>
                </a:cubicBezTo>
                <a:cubicBezTo>
                  <a:pt x="1071" y="1377"/>
                  <a:pt x="1071" y="1377"/>
                  <a:pt x="1071" y="1377"/>
                </a:cubicBezTo>
                <a:cubicBezTo>
                  <a:pt x="1111" y="1366"/>
                  <a:pt x="1111" y="1366"/>
                  <a:pt x="1111" y="1366"/>
                </a:cubicBezTo>
                <a:cubicBezTo>
                  <a:pt x="1124" y="1363"/>
                  <a:pt x="1135" y="1363"/>
                  <a:pt x="1143" y="1367"/>
                </a:cubicBezTo>
                <a:cubicBezTo>
                  <a:pt x="1152" y="1371"/>
                  <a:pt x="1158" y="1378"/>
                  <a:pt x="1160" y="1389"/>
                </a:cubicBezTo>
                <a:cubicBezTo>
                  <a:pt x="1162" y="1396"/>
                  <a:pt x="1162" y="1403"/>
                  <a:pt x="1160" y="1409"/>
                </a:cubicBezTo>
                <a:cubicBezTo>
                  <a:pt x="1159" y="1415"/>
                  <a:pt x="1155" y="1420"/>
                  <a:pt x="1149" y="1425"/>
                </a:cubicBezTo>
                <a:cubicBezTo>
                  <a:pt x="1184" y="1463"/>
                  <a:pt x="1184" y="1463"/>
                  <a:pt x="1184" y="1463"/>
                </a:cubicBezTo>
                <a:cubicBezTo>
                  <a:pt x="1185" y="1464"/>
                  <a:pt x="1185" y="1464"/>
                  <a:pt x="1185" y="1464"/>
                </a:cubicBezTo>
                <a:cubicBezTo>
                  <a:pt x="1160" y="1470"/>
                  <a:pt x="1160" y="1470"/>
                  <a:pt x="1160" y="1470"/>
                </a:cubicBezTo>
                <a:lnTo>
                  <a:pt x="1129" y="1436"/>
                </a:lnTo>
                <a:close/>
                <a:moveTo>
                  <a:pt x="1107" y="1422"/>
                </a:moveTo>
                <a:cubicBezTo>
                  <a:pt x="1125" y="1417"/>
                  <a:pt x="1125" y="1417"/>
                  <a:pt x="1125" y="1417"/>
                </a:cubicBezTo>
                <a:cubicBezTo>
                  <a:pt x="1130" y="1416"/>
                  <a:pt x="1134" y="1413"/>
                  <a:pt x="1137" y="1410"/>
                </a:cubicBezTo>
                <a:cubicBezTo>
                  <a:pt x="1139" y="1406"/>
                  <a:pt x="1140" y="1402"/>
                  <a:pt x="1138" y="1396"/>
                </a:cubicBezTo>
                <a:cubicBezTo>
                  <a:pt x="1137" y="1391"/>
                  <a:pt x="1134" y="1388"/>
                  <a:pt x="1131" y="1385"/>
                </a:cubicBezTo>
                <a:cubicBezTo>
                  <a:pt x="1127" y="1383"/>
                  <a:pt x="1122" y="1383"/>
                  <a:pt x="1116" y="1385"/>
                </a:cubicBezTo>
                <a:cubicBezTo>
                  <a:pt x="1098" y="1389"/>
                  <a:pt x="1098" y="1389"/>
                  <a:pt x="1098" y="1389"/>
                </a:cubicBezTo>
                <a:lnTo>
                  <a:pt x="1107" y="1422"/>
                </a:lnTo>
                <a:close/>
                <a:moveTo>
                  <a:pt x="1249" y="1386"/>
                </a:moveTo>
                <a:cubicBezTo>
                  <a:pt x="1207" y="1403"/>
                  <a:pt x="1207" y="1403"/>
                  <a:pt x="1207" y="1403"/>
                </a:cubicBezTo>
                <a:cubicBezTo>
                  <a:pt x="1218" y="1431"/>
                  <a:pt x="1218" y="1431"/>
                  <a:pt x="1218" y="1431"/>
                </a:cubicBezTo>
                <a:cubicBezTo>
                  <a:pt x="1267" y="1412"/>
                  <a:pt x="1267" y="1412"/>
                  <a:pt x="1267" y="1412"/>
                </a:cubicBezTo>
                <a:cubicBezTo>
                  <a:pt x="1274" y="1429"/>
                  <a:pt x="1274" y="1429"/>
                  <a:pt x="1274" y="1429"/>
                </a:cubicBezTo>
                <a:cubicBezTo>
                  <a:pt x="1204" y="1457"/>
                  <a:pt x="1204" y="1457"/>
                  <a:pt x="1204" y="1457"/>
                </a:cubicBezTo>
                <a:cubicBezTo>
                  <a:pt x="1162" y="1352"/>
                  <a:pt x="1162" y="1352"/>
                  <a:pt x="1162" y="1352"/>
                </a:cubicBezTo>
                <a:cubicBezTo>
                  <a:pt x="1232" y="1324"/>
                  <a:pt x="1232" y="1324"/>
                  <a:pt x="1232" y="1324"/>
                </a:cubicBezTo>
                <a:cubicBezTo>
                  <a:pt x="1239" y="1341"/>
                  <a:pt x="1239" y="1341"/>
                  <a:pt x="1239" y="1341"/>
                </a:cubicBezTo>
                <a:cubicBezTo>
                  <a:pt x="1191" y="1361"/>
                  <a:pt x="1191" y="1361"/>
                  <a:pt x="1191" y="1361"/>
                </a:cubicBezTo>
                <a:cubicBezTo>
                  <a:pt x="1201" y="1386"/>
                  <a:pt x="1201" y="1386"/>
                  <a:pt x="1201" y="1386"/>
                </a:cubicBezTo>
                <a:cubicBezTo>
                  <a:pt x="1242" y="1369"/>
                  <a:pt x="1242" y="1369"/>
                  <a:pt x="1242" y="1369"/>
                </a:cubicBezTo>
                <a:lnTo>
                  <a:pt x="1249" y="1386"/>
                </a:lnTo>
                <a:close/>
                <a:moveTo>
                  <a:pt x="1395" y="1362"/>
                </a:moveTo>
                <a:cubicBezTo>
                  <a:pt x="1328" y="1402"/>
                  <a:pt x="1328" y="1402"/>
                  <a:pt x="1328" y="1402"/>
                </a:cubicBezTo>
                <a:cubicBezTo>
                  <a:pt x="1320" y="1389"/>
                  <a:pt x="1320" y="1389"/>
                  <a:pt x="1320" y="1389"/>
                </a:cubicBezTo>
                <a:cubicBezTo>
                  <a:pt x="1332" y="1336"/>
                  <a:pt x="1332" y="1336"/>
                  <a:pt x="1332" y="1336"/>
                </a:cubicBezTo>
                <a:cubicBezTo>
                  <a:pt x="1333" y="1329"/>
                  <a:pt x="1334" y="1323"/>
                  <a:pt x="1334" y="1318"/>
                </a:cubicBezTo>
                <a:cubicBezTo>
                  <a:pt x="1334" y="1314"/>
                  <a:pt x="1333" y="1310"/>
                  <a:pt x="1331" y="1306"/>
                </a:cubicBezTo>
                <a:cubicBezTo>
                  <a:pt x="1328" y="1302"/>
                  <a:pt x="1325" y="1299"/>
                  <a:pt x="1321" y="1298"/>
                </a:cubicBezTo>
                <a:cubicBezTo>
                  <a:pt x="1318" y="1297"/>
                  <a:pt x="1314" y="1298"/>
                  <a:pt x="1310" y="1300"/>
                </a:cubicBezTo>
                <a:cubicBezTo>
                  <a:pt x="1305" y="1303"/>
                  <a:pt x="1303" y="1306"/>
                  <a:pt x="1302" y="1311"/>
                </a:cubicBezTo>
                <a:cubicBezTo>
                  <a:pt x="1302" y="1315"/>
                  <a:pt x="1303" y="1320"/>
                  <a:pt x="1306" y="1325"/>
                </a:cubicBezTo>
                <a:cubicBezTo>
                  <a:pt x="1286" y="1337"/>
                  <a:pt x="1286" y="1337"/>
                  <a:pt x="1286" y="1337"/>
                </a:cubicBezTo>
                <a:cubicBezTo>
                  <a:pt x="1283" y="1331"/>
                  <a:pt x="1281" y="1324"/>
                  <a:pt x="1281" y="1318"/>
                </a:cubicBezTo>
                <a:cubicBezTo>
                  <a:pt x="1281" y="1311"/>
                  <a:pt x="1282" y="1305"/>
                  <a:pt x="1286" y="1299"/>
                </a:cubicBezTo>
                <a:cubicBezTo>
                  <a:pt x="1289" y="1293"/>
                  <a:pt x="1294" y="1288"/>
                  <a:pt x="1301" y="1284"/>
                </a:cubicBezTo>
                <a:cubicBezTo>
                  <a:pt x="1311" y="1278"/>
                  <a:pt x="1320" y="1276"/>
                  <a:pt x="1328" y="1278"/>
                </a:cubicBezTo>
                <a:cubicBezTo>
                  <a:pt x="1337" y="1279"/>
                  <a:pt x="1344" y="1284"/>
                  <a:pt x="1349" y="1293"/>
                </a:cubicBezTo>
                <a:cubicBezTo>
                  <a:pt x="1352" y="1298"/>
                  <a:pt x="1354" y="1303"/>
                  <a:pt x="1354" y="1310"/>
                </a:cubicBezTo>
                <a:cubicBezTo>
                  <a:pt x="1355" y="1316"/>
                  <a:pt x="1354" y="1325"/>
                  <a:pt x="1352" y="1335"/>
                </a:cubicBezTo>
                <a:cubicBezTo>
                  <a:pt x="1344" y="1371"/>
                  <a:pt x="1344" y="1371"/>
                  <a:pt x="1344" y="1371"/>
                </a:cubicBezTo>
                <a:cubicBezTo>
                  <a:pt x="1385" y="1346"/>
                  <a:pt x="1385" y="1346"/>
                  <a:pt x="1385" y="1346"/>
                </a:cubicBezTo>
                <a:lnTo>
                  <a:pt x="1395" y="1362"/>
                </a:lnTo>
                <a:close/>
                <a:moveTo>
                  <a:pt x="1443" y="1267"/>
                </a:moveTo>
                <a:cubicBezTo>
                  <a:pt x="1453" y="1279"/>
                  <a:pt x="1458" y="1291"/>
                  <a:pt x="1458" y="1301"/>
                </a:cubicBezTo>
                <a:cubicBezTo>
                  <a:pt x="1457" y="1312"/>
                  <a:pt x="1452" y="1321"/>
                  <a:pt x="1443" y="1328"/>
                </a:cubicBezTo>
                <a:cubicBezTo>
                  <a:pt x="1433" y="1336"/>
                  <a:pt x="1423" y="1338"/>
                  <a:pt x="1413" y="1336"/>
                </a:cubicBezTo>
                <a:cubicBezTo>
                  <a:pt x="1403" y="1333"/>
                  <a:pt x="1393" y="1326"/>
                  <a:pt x="1383" y="1314"/>
                </a:cubicBezTo>
                <a:cubicBezTo>
                  <a:pt x="1371" y="1298"/>
                  <a:pt x="1371" y="1298"/>
                  <a:pt x="1371" y="1298"/>
                </a:cubicBezTo>
                <a:cubicBezTo>
                  <a:pt x="1361" y="1285"/>
                  <a:pt x="1356" y="1274"/>
                  <a:pt x="1357" y="1263"/>
                </a:cubicBezTo>
                <a:cubicBezTo>
                  <a:pt x="1357" y="1253"/>
                  <a:pt x="1362" y="1244"/>
                  <a:pt x="1371" y="1236"/>
                </a:cubicBezTo>
                <a:cubicBezTo>
                  <a:pt x="1381" y="1229"/>
                  <a:pt x="1391" y="1226"/>
                  <a:pt x="1401" y="1229"/>
                </a:cubicBezTo>
                <a:cubicBezTo>
                  <a:pt x="1411" y="1231"/>
                  <a:pt x="1421" y="1238"/>
                  <a:pt x="1431" y="1250"/>
                </a:cubicBezTo>
                <a:lnTo>
                  <a:pt x="1443" y="1267"/>
                </a:lnTo>
                <a:close/>
                <a:moveTo>
                  <a:pt x="1412" y="1262"/>
                </a:moveTo>
                <a:cubicBezTo>
                  <a:pt x="1406" y="1255"/>
                  <a:pt x="1401" y="1250"/>
                  <a:pt x="1396" y="1248"/>
                </a:cubicBezTo>
                <a:cubicBezTo>
                  <a:pt x="1391" y="1247"/>
                  <a:pt x="1387" y="1247"/>
                  <a:pt x="1383" y="1251"/>
                </a:cubicBezTo>
                <a:cubicBezTo>
                  <a:pt x="1378" y="1254"/>
                  <a:pt x="1376" y="1258"/>
                  <a:pt x="1377" y="1263"/>
                </a:cubicBezTo>
                <a:cubicBezTo>
                  <a:pt x="1377" y="1267"/>
                  <a:pt x="1380" y="1273"/>
                  <a:pt x="1385" y="1280"/>
                </a:cubicBezTo>
                <a:cubicBezTo>
                  <a:pt x="1402" y="1302"/>
                  <a:pt x="1402" y="1302"/>
                  <a:pt x="1402" y="1302"/>
                </a:cubicBezTo>
                <a:cubicBezTo>
                  <a:pt x="1408" y="1309"/>
                  <a:pt x="1413" y="1314"/>
                  <a:pt x="1418" y="1316"/>
                </a:cubicBezTo>
                <a:cubicBezTo>
                  <a:pt x="1423" y="1318"/>
                  <a:pt x="1427" y="1317"/>
                  <a:pt x="1432" y="1314"/>
                </a:cubicBezTo>
                <a:cubicBezTo>
                  <a:pt x="1436" y="1311"/>
                  <a:pt x="1438" y="1307"/>
                  <a:pt x="1437" y="1302"/>
                </a:cubicBezTo>
                <a:cubicBezTo>
                  <a:pt x="1436" y="1297"/>
                  <a:pt x="1433" y="1291"/>
                  <a:pt x="1428" y="1284"/>
                </a:cubicBezTo>
                <a:lnTo>
                  <a:pt x="1412" y="1262"/>
                </a:lnTo>
                <a:close/>
                <a:moveTo>
                  <a:pt x="1527" y="1252"/>
                </a:moveTo>
                <a:cubicBezTo>
                  <a:pt x="1511" y="1267"/>
                  <a:pt x="1511" y="1267"/>
                  <a:pt x="1511" y="1267"/>
                </a:cubicBezTo>
                <a:cubicBezTo>
                  <a:pt x="1451" y="1205"/>
                  <a:pt x="1451" y="1205"/>
                  <a:pt x="1451" y="1205"/>
                </a:cubicBezTo>
                <a:cubicBezTo>
                  <a:pt x="1437" y="1230"/>
                  <a:pt x="1437" y="1230"/>
                  <a:pt x="1437" y="1230"/>
                </a:cubicBezTo>
                <a:cubicBezTo>
                  <a:pt x="1425" y="1217"/>
                  <a:pt x="1425" y="1217"/>
                  <a:pt x="1425" y="1217"/>
                </a:cubicBezTo>
                <a:cubicBezTo>
                  <a:pt x="1447" y="1172"/>
                  <a:pt x="1447" y="1172"/>
                  <a:pt x="1447" y="1172"/>
                </a:cubicBezTo>
                <a:cubicBezTo>
                  <a:pt x="1449" y="1170"/>
                  <a:pt x="1449" y="1170"/>
                  <a:pt x="1449" y="1170"/>
                </a:cubicBezTo>
                <a:lnTo>
                  <a:pt x="1527" y="1252"/>
                </a:lnTo>
                <a:close/>
                <a:moveTo>
                  <a:pt x="1508" y="1101"/>
                </a:moveTo>
                <a:cubicBezTo>
                  <a:pt x="1522" y="1113"/>
                  <a:pt x="1522" y="1113"/>
                  <a:pt x="1522" y="1113"/>
                </a:cubicBezTo>
                <a:cubicBezTo>
                  <a:pt x="1521" y="1114"/>
                  <a:pt x="1521" y="1114"/>
                  <a:pt x="1521" y="1114"/>
                </a:cubicBezTo>
                <a:cubicBezTo>
                  <a:pt x="1515" y="1122"/>
                  <a:pt x="1511" y="1130"/>
                  <a:pt x="1511" y="1138"/>
                </a:cubicBezTo>
                <a:cubicBezTo>
                  <a:pt x="1511" y="1146"/>
                  <a:pt x="1515" y="1154"/>
                  <a:pt x="1521" y="1161"/>
                </a:cubicBezTo>
                <a:cubicBezTo>
                  <a:pt x="1520" y="1152"/>
                  <a:pt x="1522" y="1144"/>
                  <a:pt x="1528" y="1137"/>
                </a:cubicBezTo>
                <a:cubicBezTo>
                  <a:pt x="1534" y="1130"/>
                  <a:pt x="1542" y="1126"/>
                  <a:pt x="1551" y="1126"/>
                </a:cubicBezTo>
                <a:cubicBezTo>
                  <a:pt x="1560" y="1126"/>
                  <a:pt x="1569" y="1129"/>
                  <a:pt x="1578" y="1137"/>
                </a:cubicBezTo>
                <a:cubicBezTo>
                  <a:pt x="1584" y="1141"/>
                  <a:pt x="1588" y="1147"/>
                  <a:pt x="1591" y="1153"/>
                </a:cubicBezTo>
                <a:cubicBezTo>
                  <a:pt x="1593" y="1159"/>
                  <a:pt x="1594" y="1166"/>
                  <a:pt x="1593" y="1172"/>
                </a:cubicBezTo>
                <a:cubicBezTo>
                  <a:pt x="1592" y="1179"/>
                  <a:pt x="1589" y="1185"/>
                  <a:pt x="1584" y="1191"/>
                </a:cubicBezTo>
                <a:cubicBezTo>
                  <a:pt x="1577" y="1200"/>
                  <a:pt x="1567" y="1205"/>
                  <a:pt x="1556" y="1205"/>
                </a:cubicBezTo>
                <a:cubicBezTo>
                  <a:pt x="1545" y="1206"/>
                  <a:pt x="1534" y="1201"/>
                  <a:pt x="1524" y="1193"/>
                </a:cubicBezTo>
                <a:cubicBezTo>
                  <a:pt x="1517" y="1188"/>
                  <a:pt x="1517" y="1188"/>
                  <a:pt x="1517" y="1188"/>
                </a:cubicBezTo>
                <a:cubicBezTo>
                  <a:pt x="1508" y="1180"/>
                  <a:pt x="1501" y="1171"/>
                  <a:pt x="1497" y="1161"/>
                </a:cubicBezTo>
                <a:cubicBezTo>
                  <a:pt x="1492" y="1152"/>
                  <a:pt x="1491" y="1142"/>
                  <a:pt x="1492" y="1132"/>
                </a:cubicBezTo>
                <a:cubicBezTo>
                  <a:pt x="1494" y="1122"/>
                  <a:pt x="1498" y="1113"/>
                  <a:pt x="1506" y="1104"/>
                </a:cubicBezTo>
                <a:lnTo>
                  <a:pt x="1508" y="1101"/>
                </a:lnTo>
                <a:close/>
                <a:moveTo>
                  <a:pt x="1538" y="1154"/>
                </a:moveTo>
                <a:cubicBezTo>
                  <a:pt x="1536" y="1157"/>
                  <a:pt x="1534" y="1160"/>
                  <a:pt x="1534" y="1163"/>
                </a:cubicBezTo>
                <a:cubicBezTo>
                  <a:pt x="1533" y="1167"/>
                  <a:pt x="1534" y="1170"/>
                  <a:pt x="1535" y="1173"/>
                </a:cubicBezTo>
                <a:cubicBezTo>
                  <a:pt x="1541" y="1178"/>
                  <a:pt x="1541" y="1178"/>
                  <a:pt x="1541" y="1178"/>
                </a:cubicBezTo>
                <a:cubicBezTo>
                  <a:pt x="1547" y="1182"/>
                  <a:pt x="1552" y="1185"/>
                  <a:pt x="1557" y="1185"/>
                </a:cubicBezTo>
                <a:cubicBezTo>
                  <a:pt x="1562" y="1186"/>
                  <a:pt x="1567" y="1184"/>
                  <a:pt x="1570" y="1180"/>
                </a:cubicBezTo>
                <a:cubicBezTo>
                  <a:pt x="1573" y="1176"/>
                  <a:pt x="1574" y="1172"/>
                  <a:pt x="1573" y="1167"/>
                </a:cubicBezTo>
                <a:cubicBezTo>
                  <a:pt x="1572" y="1162"/>
                  <a:pt x="1569" y="1158"/>
                  <a:pt x="1564" y="1154"/>
                </a:cubicBezTo>
                <a:cubicBezTo>
                  <a:pt x="1560" y="1150"/>
                  <a:pt x="1555" y="1148"/>
                  <a:pt x="1550" y="1148"/>
                </a:cubicBezTo>
                <a:cubicBezTo>
                  <a:pt x="1545" y="1148"/>
                  <a:pt x="1541" y="1150"/>
                  <a:pt x="1538" y="1154"/>
                </a:cubicBezTo>
                <a:close/>
                <a:moveTo>
                  <a:pt x="1631" y="1051"/>
                </a:moveTo>
                <a:cubicBezTo>
                  <a:pt x="1608" y="1089"/>
                  <a:pt x="1608" y="1089"/>
                  <a:pt x="1608" y="1089"/>
                </a:cubicBezTo>
                <a:cubicBezTo>
                  <a:pt x="1593" y="1079"/>
                  <a:pt x="1593" y="1079"/>
                  <a:pt x="1593" y="1079"/>
                </a:cubicBezTo>
                <a:cubicBezTo>
                  <a:pt x="1615" y="1042"/>
                  <a:pt x="1615" y="1042"/>
                  <a:pt x="1615" y="1042"/>
                </a:cubicBezTo>
                <a:lnTo>
                  <a:pt x="1631" y="1051"/>
                </a:lnTo>
                <a:close/>
              </a:path>
            </a:pathLst>
          </a:custGeom>
          <a:solidFill>
            <a:srgbClr val="BC1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23" name="Group 8"/>
          <p:cNvGrpSpPr>
            <a:grpSpLocks noChangeAspect="1"/>
          </p:cNvGrpSpPr>
          <p:nvPr/>
        </p:nvGrpSpPr>
        <p:grpSpPr bwMode="auto">
          <a:xfrm>
            <a:off x="7722739" y="396240"/>
            <a:ext cx="985754" cy="985754"/>
            <a:chOff x="1774" y="514"/>
            <a:chExt cx="2212" cy="2212"/>
          </a:xfrm>
        </p:grpSpPr>
        <p:sp>
          <p:nvSpPr>
            <p:cNvPr id="24" name="AutoShape 7"/>
            <p:cNvSpPr>
              <a:spLocks noChangeAspect="1" noChangeArrowheads="1" noTextEdit="1"/>
            </p:cNvSpPr>
            <p:nvPr/>
          </p:nvSpPr>
          <p:spPr bwMode="auto">
            <a:xfrm>
              <a:off x="1774" y="514"/>
              <a:ext cx="2212" cy="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
            <p:cNvSpPr>
              <a:spLocks/>
            </p:cNvSpPr>
            <p:nvPr/>
          </p:nvSpPr>
          <p:spPr bwMode="auto">
            <a:xfrm>
              <a:off x="3493" y="2276"/>
              <a:ext cx="258" cy="71"/>
            </a:xfrm>
            <a:custGeom>
              <a:avLst/>
              <a:gdLst>
                <a:gd name="T0" fmla="*/ 100 w 109"/>
                <a:gd name="T1" fmla="*/ 8 h 30"/>
                <a:gd name="T2" fmla="*/ 84 w 109"/>
                <a:gd name="T3" fmla="*/ 3 h 30"/>
                <a:gd name="T4" fmla="*/ 52 w 109"/>
                <a:gd name="T5" fmla="*/ 0 h 30"/>
                <a:gd name="T6" fmla="*/ 24 w 109"/>
                <a:gd name="T7" fmla="*/ 2 h 30"/>
                <a:gd name="T8" fmla="*/ 10 w 109"/>
                <a:gd name="T9" fmla="*/ 7 h 30"/>
                <a:gd name="T10" fmla="*/ 0 w 109"/>
                <a:gd name="T11" fmla="*/ 30 h 30"/>
                <a:gd name="T12" fmla="*/ 109 w 109"/>
                <a:gd name="T13" fmla="*/ 30 h 30"/>
                <a:gd name="T14" fmla="*/ 100 w 10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0">
                  <a:moveTo>
                    <a:pt x="100" y="8"/>
                  </a:moveTo>
                  <a:cubicBezTo>
                    <a:pt x="96" y="5"/>
                    <a:pt x="91" y="3"/>
                    <a:pt x="84" y="3"/>
                  </a:cubicBezTo>
                  <a:cubicBezTo>
                    <a:pt x="77" y="1"/>
                    <a:pt x="66" y="0"/>
                    <a:pt x="52" y="0"/>
                  </a:cubicBezTo>
                  <a:cubicBezTo>
                    <a:pt x="40" y="0"/>
                    <a:pt x="31" y="1"/>
                    <a:pt x="24" y="2"/>
                  </a:cubicBezTo>
                  <a:cubicBezTo>
                    <a:pt x="18" y="3"/>
                    <a:pt x="13" y="4"/>
                    <a:pt x="10" y="7"/>
                  </a:cubicBezTo>
                  <a:cubicBezTo>
                    <a:pt x="4" y="11"/>
                    <a:pt x="1" y="18"/>
                    <a:pt x="0" y="30"/>
                  </a:cubicBezTo>
                  <a:cubicBezTo>
                    <a:pt x="109" y="30"/>
                    <a:pt x="109" y="30"/>
                    <a:pt x="109" y="30"/>
                  </a:cubicBezTo>
                  <a:cubicBezTo>
                    <a:pt x="109" y="18"/>
                    <a:pt x="106" y="12"/>
                    <a:pt x="100" y="8"/>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0"/>
            <p:cNvSpPr>
              <a:spLocks/>
            </p:cNvSpPr>
            <p:nvPr/>
          </p:nvSpPr>
          <p:spPr bwMode="auto">
            <a:xfrm>
              <a:off x="2317" y="2276"/>
              <a:ext cx="258" cy="71"/>
            </a:xfrm>
            <a:custGeom>
              <a:avLst/>
              <a:gdLst>
                <a:gd name="T0" fmla="*/ 100 w 109"/>
                <a:gd name="T1" fmla="*/ 8 h 30"/>
                <a:gd name="T2" fmla="*/ 83 w 109"/>
                <a:gd name="T3" fmla="*/ 3 h 30"/>
                <a:gd name="T4" fmla="*/ 52 w 109"/>
                <a:gd name="T5" fmla="*/ 0 h 30"/>
                <a:gd name="T6" fmla="*/ 24 w 109"/>
                <a:gd name="T7" fmla="*/ 2 h 30"/>
                <a:gd name="T8" fmla="*/ 10 w 109"/>
                <a:gd name="T9" fmla="*/ 7 h 30"/>
                <a:gd name="T10" fmla="*/ 0 w 109"/>
                <a:gd name="T11" fmla="*/ 30 h 30"/>
                <a:gd name="T12" fmla="*/ 109 w 109"/>
                <a:gd name="T13" fmla="*/ 30 h 30"/>
                <a:gd name="T14" fmla="*/ 100 w 10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0">
                  <a:moveTo>
                    <a:pt x="100" y="8"/>
                  </a:moveTo>
                  <a:cubicBezTo>
                    <a:pt x="96" y="5"/>
                    <a:pt x="90" y="3"/>
                    <a:pt x="83" y="3"/>
                  </a:cubicBezTo>
                  <a:cubicBezTo>
                    <a:pt x="76" y="1"/>
                    <a:pt x="66" y="0"/>
                    <a:pt x="52" y="0"/>
                  </a:cubicBezTo>
                  <a:cubicBezTo>
                    <a:pt x="39" y="0"/>
                    <a:pt x="30" y="1"/>
                    <a:pt x="24" y="2"/>
                  </a:cubicBezTo>
                  <a:cubicBezTo>
                    <a:pt x="18" y="3"/>
                    <a:pt x="13" y="4"/>
                    <a:pt x="10" y="7"/>
                  </a:cubicBezTo>
                  <a:cubicBezTo>
                    <a:pt x="4" y="11"/>
                    <a:pt x="1" y="18"/>
                    <a:pt x="0" y="30"/>
                  </a:cubicBezTo>
                  <a:cubicBezTo>
                    <a:pt x="109" y="30"/>
                    <a:pt x="109" y="30"/>
                    <a:pt x="109" y="30"/>
                  </a:cubicBezTo>
                  <a:cubicBezTo>
                    <a:pt x="108" y="18"/>
                    <a:pt x="106" y="12"/>
                    <a:pt x="100" y="8"/>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1"/>
            <p:cNvSpPr>
              <a:spLocks/>
            </p:cNvSpPr>
            <p:nvPr/>
          </p:nvSpPr>
          <p:spPr bwMode="auto">
            <a:xfrm>
              <a:off x="2703" y="2278"/>
              <a:ext cx="271" cy="206"/>
            </a:xfrm>
            <a:custGeom>
              <a:avLst/>
              <a:gdLst>
                <a:gd name="T0" fmla="*/ 94 w 114"/>
                <a:gd name="T1" fmla="*/ 3 h 87"/>
                <a:gd name="T2" fmla="*/ 53 w 114"/>
                <a:gd name="T3" fmla="*/ 0 h 87"/>
                <a:gd name="T4" fmla="*/ 27 w 114"/>
                <a:gd name="T5" fmla="*/ 1 h 87"/>
                <a:gd name="T6" fmla="*/ 12 w 114"/>
                <a:gd name="T7" fmla="*/ 7 h 87"/>
                <a:gd name="T8" fmla="*/ 3 w 114"/>
                <a:gd name="T9" fmla="*/ 20 h 87"/>
                <a:gd name="T10" fmla="*/ 0 w 114"/>
                <a:gd name="T11" fmla="*/ 44 h 87"/>
                <a:gd name="T12" fmla="*/ 5 w 114"/>
                <a:gd name="T13" fmla="*/ 72 h 87"/>
                <a:gd name="T14" fmla="*/ 21 w 114"/>
                <a:gd name="T15" fmla="*/ 84 h 87"/>
                <a:gd name="T16" fmla="*/ 60 w 114"/>
                <a:gd name="T17" fmla="*/ 87 h 87"/>
                <a:gd name="T18" fmla="*/ 88 w 114"/>
                <a:gd name="T19" fmla="*/ 86 h 87"/>
                <a:gd name="T20" fmla="*/ 102 w 114"/>
                <a:gd name="T21" fmla="*/ 81 h 87"/>
                <a:gd name="T22" fmla="*/ 112 w 114"/>
                <a:gd name="T23" fmla="*/ 67 h 87"/>
                <a:gd name="T24" fmla="*/ 114 w 114"/>
                <a:gd name="T25" fmla="*/ 43 h 87"/>
                <a:gd name="T26" fmla="*/ 110 w 114"/>
                <a:gd name="T27" fmla="*/ 15 h 87"/>
                <a:gd name="T28" fmla="*/ 94 w 114"/>
                <a:gd name="T2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87">
                  <a:moveTo>
                    <a:pt x="94" y="3"/>
                  </a:moveTo>
                  <a:cubicBezTo>
                    <a:pt x="87" y="1"/>
                    <a:pt x="73" y="0"/>
                    <a:pt x="53" y="0"/>
                  </a:cubicBezTo>
                  <a:cubicBezTo>
                    <a:pt x="41" y="0"/>
                    <a:pt x="32" y="0"/>
                    <a:pt x="27" y="1"/>
                  </a:cubicBezTo>
                  <a:cubicBezTo>
                    <a:pt x="20" y="2"/>
                    <a:pt x="15" y="5"/>
                    <a:pt x="12" y="7"/>
                  </a:cubicBezTo>
                  <a:cubicBezTo>
                    <a:pt x="8" y="10"/>
                    <a:pt x="5" y="14"/>
                    <a:pt x="3" y="20"/>
                  </a:cubicBezTo>
                  <a:cubicBezTo>
                    <a:pt x="1" y="26"/>
                    <a:pt x="0" y="34"/>
                    <a:pt x="0" y="44"/>
                  </a:cubicBezTo>
                  <a:cubicBezTo>
                    <a:pt x="0" y="58"/>
                    <a:pt x="2" y="67"/>
                    <a:pt x="5" y="72"/>
                  </a:cubicBezTo>
                  <a:cubicBezTo>
                    <a:pt x="8" y="78"/>
                    <a:pt x="13" y="82"/>
                    <a:pt x="21" y="84"/>
                  </a:cubicBezTo>
                  <a:cubicBezTo>
                    <a:pt x="28" y="86"/>
                    <a:pt x="41" y="87"/>
                    <a:pt x="60" y="87"/>
                  </a:cubicBezTo>
                  <a:cubicBezTo>
                    <a:pt x="72" y="87"/>
                    <a:pt x="81" y="87"/>
                    <a:pt x="88" y="86"/>
                  </a:cubicBezTo>
                  <a:cubicBezTo>
                    <a:pt x="94" y="85"/>
                    <a:pt x="99" y="83"/>
                    <a:pt x="102" y="81"/>
                  </a:cubicBezTo>
                  <a:cubicBezTo>
                    <a:pt x="107" y="77"/>
                    <a:pt x="110" y="73"/>
                    <a:pt x="112" y="67"/>
                  </a:cubicBezTo>
                  <a:cubicBezTo>
                    <a:pt x="113" y="62"/>
                    <a:pt x="114" y="53"/>
                    <a:pt x="114" y="43"/>
                  </a:cubicBezTo>
                  <a:cubicBezTo>
                    <a:pt x="114" y="29"/>
                    <a:pt x="113" y="20"/>
                    <a:pt x="110" y="15"/>
                  </a:cubicBezTo>
                  <a:cubicBezTo>
                    <a:pt x="106" y="8"/>
                    <a:pt x="101" y="5"/>
                    <a:pt x="94" y="3"/>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2"/>
            <p:cNvSpPr>
              <a:spLocks noEditPoints="1"/>
            </p:cNvSpPr>
            <p:nvPr/>
          </p:nvSpPr>
          <p:spPr bwMode="auto">
            <a:xfrm>
              <a:off x="1774" y="516"/>
              <a:ext cx="2210" cy="2210"/>
            </a:xfrm>
            <a:custGeom>
              <a:avLst/>
              <a:gdLst>
                <a:gd name="T0" fmla="*/ 932 w 932"/>
                <a:gd name="T1" fmla="*/ 932 h 932"/>
                <a:gd name="T2" fmla="*/ 191 w 932"/>
                <a:gd name="T3" fmla="*/ 829 h 932"/>
                <a:gd name="T4" fmla="*/ 121 w 932"/>
                <a:gd name="T5" fmla="*/ 846 h 932"/>
                <a:gd name="T6" fmla="*/ 49 w 932"/>
                <a:gd name="T7" fmla="*/ 828 h 932"/>
                <a:gd name="T8" fmla="*/ 64 w 932"/>
                <a:gd name="T9" fmla="*/ 804 h 932"/>
                <a:gd name="T10" fmla="*/ 76 w 932"/>
                <a:gd name="T11" fmla="*/ 827 h 932"/>
                <a:gd name="T12" fmla="*/ 169 w 932"/>
                <a:gd name="T13" fmla="*/ 825 h 932"/>
                <a:gd name="T14" fmla="*/ 144 w 932"/>
                <a:gd name="T15" fmla="*/ 792 h 932"/>
                <a:gd name="T16" fmla="*/ 57 w 932"/>
                <a:gd name="T17" fmla="*/ 786 h 932"/>
                <a:gd name="T18" fmla="*/ 80 w 932"/>
                <a:gd name="T19" fmla="*/ 728 h 932"/>
                <a:gd name="T20" fmla="*/ 185 w 932"/>
                <a:gd name="T21" fmla="*/ 741 h 932"/>
                <a:gd name="T22" fmla="*/ 170 w 932"/>
                <a:gd name="T23" fmla="*/ 764 h 932"/>
                <a:gd name="T24" fmla="*/ 120 w 932"/>
                <a:gd name="T25" fmla="*/ 743 h 932"/>
                <a:gd name="T26" fmla="*/ 75 w 932"/>
                <a:gd name="T27" fmla="*/ 775 h 932"/>
                <a:gd name="T28" fmla="*/ 186 w 932"/>
                <a:gd name="T29" fmla="*/ 786 h 932"/>
                <a:gd name="T30" fmla="*/ 236 w 932"/>
                <a:gd name="T31" fmla="*/ 820 h 932"/>
                <a:gd name="T32" fmla="*/ 321 w 932"/>
                <a:gd name="T33" fmla="*/ 828 h 932"/>
                <a:gd name="T34" fmla="*/ 359 w 932"/>
                <a:gd name="T35" fmla="*/ 808 h 932"/>
                <a:gd name="T36" fmla="*/ 249 w 932"/>
                <a:gd name="T37" fmla="*/ 844 h 932"/>
                <a:gd name="T38" fmla="*/ 215 w 932"/>
                <a:gd name="T39" fmla="*/ 748 h 932"/>
                <a:gd name="T40" fmla="*/ 325 w 932"/>
                <a:gd name="T41" fmla="*/ 729 h 932"/>
                <a:gd name="T42" fmla="*/ 359 w 932"/>
                <a:gd name="T43" fmla="*/ 788 h 932"/>
                <a:gd name="T44" fmla="*/ 524 w 932"/>
                <a:gd name="T45" fmla="*/ 884 h 932"/>
                <a:gd name="T46" fmla="*/ 504 w 932"/>
                <a:gd name="T47" fmla="*/ 828 h 932"/>
                <a:gd name="T48" fmla="*/ 411 w 932"/>
                <a:gd name="T49" fmla="*/ 843 h 932"/>
                <a:gd name="T50" fmla="*/ 372 w 932"/>
                <a:gd name="T51" fmla="*/ 784 h 932"/>
                <a:gd name="T52" fmla="*/ 416 w 932"/>
                <a:gd name="T53" fmla="*/ 728 h 932"/>
                <a:gd name="T54" fmla="*/ 505 w 932"/>
                <a:gd name="T55" fmla="*/ 740 h 932"/>
                <a:gd name="T56" fmla="*/ 524 w 932"/>
                <a:gd name="T57" fmla="*/ 728 h 932"/>
                <a:gd name="T58" fmla="*/ 668 w 932"/>
                <a:gd name="T59" fmla="*/ 844 h 932"/>
                <a:gd name="T60" fmla="*/ 648 w 932"/>
                <a:gd name="T61" fmla="*/ 842 h 932"/>
                <a:gd name="T62" fmla="*/ 557 w 932"/>
                <a:gd name="T63" fmla="*/ 835 h 932"/>
                <a:gd name="T64" fmla="*/ 544 w 932"/>
                <a:gd name="T65" fmla="*/ 728 h 932"/>
                <a:gd name="T66" fmla="*/ 564 w 932"/>
                <a:gd name="T67" fmla="*/ 811 h 932"/>
                <a:gd name="T68" fmla="*/ 611 w 932"/>
                <a:gd name="T69" fmla="*/ 830 h 932"/>
                <a:gd name="T70" fmla="*/ 666 w 932"/>
                <a:gd name="T71" fmla="*/ 805 h 932"/>
                <a:gd name="T72" fmla="*/ 684 w 932"/>
                <a:gd name="T73" fmla="*/ 728 h 932"/>
                <a:gd name="T74" fmla="*/ 749 w 932"/>
                <a:gd name="T75" fmla="*/ 828 h 932"/>
                <a:gd name="T76" fmla="*/ 831 w 932"/>
                <a:gd name="T77" fmla="*/ 821 h 932"/>
                <a:gd name="T78" fmla="*/ 840 w 932"/>
                <a:gd name="T79" fmla="*/ 838 h 932"/>
                <a:gd name="T80" fmla="*/ 722 w 932"/>
                <a:gd name="T81" fmla="*/ 836 h 932"/>
                <a:gd name="T82" fmla="*/ 732 w 932"/>
                <a:gd name="T83" fmla="*/ 731 h 932"/>
                <a:gd name="T84" fmla="*/ 820 w 932"/>
                <a:gd name="T85" fmla="*/ 729 h 932"/>
                <a:gd name="T86" fmla="*/ 855 w 932"/>
                <a:gd name="T87" fmla="*/ 788 h 932"/>
                <a:gd name="T88" fmla="*/ 888 w 932"/>
                <a:gd name="T89" fmla="*/ 844 h 932"/>
                <a:gd name="T90" fmla="*/ 888 w 932"/>
                <a:gd name="T91" fmla="*/ 676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932">
                  <a:moveTo>
                    <a:pt x="0" y="0"/>
                  </a:moveTo>
                  <a:cubicBezTo>
                    <a:pt x="0" y="932"/>
                    <a:pt x="0" y="932"/>
                    <a:pt x="0" y="932"/>
                  </a:cubicBezTo>
                  <a:cubicBezTo>
                    <a:pt x="932" y="932"/>
                    <a:pt x="932" y="932"/>
                    <a:pt x="932" y="932"/>
                  </a:cubicBezTo>
                  <a:cubicBezTo>
                    <a:pt x="932" y="0"/>
                    <a:pt x="932" y="0"/>
                    <a:pt x="932" y="0"/>
                  </a:cubicBezTo>
                  <a:lnTo>
                    <a:pt x="0" y="0"/>
                  </a:lnTo>
                  <a:close/>
                  <a:moveTo>
                    <a:pt x="191" y="829"/>
                  </a:moveTo>
                  <a:cubicBezTo>
                    <a:pt x="189" y="834"/>
                    <a:pt x="186" y="837"/>
                    <a:pt x="182" y="840"/>
                  </a:cubicBezTo>
                  <a:cubicBezTo>
                    <a:pt x="177" y="842"/>
                    <a:pt x="171" y="844"/>
                    <a:pt x="161" y="845"/>
                  </a:cubicBezTo>
                  <a:cubicBezTo>
                    <a:pt x="152" y="846"/>
                    <a:pt x="139" y="846"/>
                    <a:pt x="121" y="846"/>
                  </a:cubicBezTo>
                  <a:cubicBezTo>
                    <a:pt x="102" y="846"/>
                    <a:pt x="88" y="846"/>
                    <a:pt x="78" y="845"/>
                  </a:cubicBezTo>
                  <a:cubicBezTo>
                    <a:pt x="69" y="844"/>
                    <a:pt x="62" y="841"/>
                    <a:pt x="58" y="839"/>
                  </a:cubicBezTo>
                  <a:cubicBezTo>
                    <a:pt x="53" y="836"/>
                    <a:pt x="50" y="832"/>
                    <a:pt x="49" y="828"/>
                  </a:cubicBezTo>
                  <a:cubicBezTo>
                    <a:pt x="47" y="824"/>
                    <a:pt x="45" y="818"/>
                    <a:pt x="45" y="810"/>
                  </a:cubicBezTo>
                  <a:cubicBezTo>
                    <a:pt x="45" y="810"/>
                    <a:pt x="46" y="804"/>
                    <a:pt x="47" y="804"/>
                  </a:cubicBezTo>
                  <a:cubicBezTo>
                    <a:pt x="64" y="804"/>
                    <a:pt x="64" y="804"/>
                    <a:pt x="64" y="804"/>
                  </a:cubicBezTo>
                  <a:cubicBezTo>
                    <a:pt x="64" y="807"/>
                    <a:pt x="64" y="807"/>
                    <a:pt x="64" y="807"/>
                  </a:cubicBezTo>
                  <a:cubicBezTo>
                    <a:pt x="64" y="813"/>
                    <a:pt x="65" y="818"/>
                    <a:pt x="67" y="821"/>
                  </a:cubicBezTo>
                  <a:cubicBezTo>
                    <a:pt x="68" y="823"/>
                    <a:pt x="71" y="826"/>
                    <a:pt x="76" y="827"/>
                  </a:cubicBezTo>
                  <a:cubicBezTo>
                    <a:pt x="81" y="829"/>
                    <a:pt x="97" y="830"/>
                    <a:pt x="122" y="830"/>
                  </a:cubicBezTo>
                  <a:cubicBezTo>
                    <a:pt x="138" y="830"/>
                    <a:pt x="149" y="830"/>
                    <a:pt x="155" y="829"/>
                  </a:cubicBezTo>
                  <a:cubicBezTo>
                    <a:pt x="161" y="828"/>
                    <a:pt x="166" y="827"/>
                    <a:pt x="169" y="825"/>
                  </a:cubicBezTo>
                  <a:cubicBezTo>
                    <a:pt x="172" y="822"/>
                    <a:pt x="174" y="818"/>
                    <a:pt x="174" y="812"/>
                  </a:cubicBezTo>
                  <a:cubicBezTo>
                    <a:pt x="174" y="805"/>
                    <a:pt x="172" y="800"/>
                    <a:pt x="168" y="797"/>
                  </a:cubicBezTo>
                  <a:cubicBezTo>
                    <a:pt x="163" y="794"/>
                    <a:pt x="155" y="792"/>
                    <a:pt x="144" y="792"/>
                  </a:cubicBezTo>
                  <a:cubicBezTo>
                    <a:pt x="140" y="792"/>
                    <a:pt x="122" y="792"/>
                    <a:pt x="90" y="792"/>
                  </a:cubicBezTo>
                  <a:cubicBezTo>
                    <a:pt x="81" y="792"/>
                    <a:pt x="75" y="792"/>
                    <a:pt x="70" y="791"/>
                  </a:cubicBezTo>
                  <a:cubicBezTo>
                    <a:pt x="65" y="789"/>
                    <a:pt x="61" y="788"/>
                    <a:pt x="57" y="786"/>
                  </a:cubicBezTo>
                  <a:cubicBezTo>
                    <a:pt x="51" y="781"/>
                    <a:pt x="48" y="773"/>
                    <a:pt x="48" y="761"/>
                  </a:cubicBezTo>
                  <a:cubicBezTo>
                    <a:pt x="48" y="749"/>
                    <a:pt x="52" y="740"/>
                    <a:pt x="60" y="734"/>
                  </a:cubicBezTo>
                  <a:cubicBezTo>
                    <a:pt x="64" y="732"/>
                    <a:pt x="71" y="730"/>
                    <a:pt x="80" y="728"/>
                  </a:cubicBezTo>
                  <a:cubicBezTo>
                    <a:pt x="90" y="727"/>
                    <a:pt x="103" y="726"/>
                    <a:pt x="120" y="726"/>
                  </a:cubicBezTo>
                  <a:cubicBezTo>
                    <a:pt x="140" y="726"/>
                    <a:pt x="155" y="727"/>
                    <a:pt x="165" y="729"/>
                  </a:cubicBezTo>
                  <a:cubicBezTo>
                    <a:pt x="174" y="731"/>
                    <a:pt x="180" y="735"/>
                    <a:pt x="185" y="741"/>
                  </a:cubicBezTo>
                  <a:cubicBezTo>
                    <a:pt x="187" y="743"/>
                    <a:pt x="188" y="746"/>
                    <a:pt x="189" y="749"/>
                  </a:cubicBezTo>
                  <a:cubicBezTo>
                    <a:pt x="190" y="752"/>
                    <a:pt x="190" y="756"/>
                    <a:pt x="190" y="764"/>
                  </a:cubicBezTo>
                  <a:cubicBezTo>
                    <a:pt x="170" y="764"/>
                    <a:pt x="170" y="764"/>
                    <a:pt x="170" y="764"/>
                  </a:cubicBezTo>
                  <a:cubicBezTo>
                    <a:pt x="170" y="756"/>
                    <a:pt x="169" y="752"/>
                    <a:pt x="167" y="750"/>
                  </a:cubicBezTo>
                  <a:cubicBezTo>
                    <a:pt x="164" y="748"/>
                    <a:pt x="159" y="745"/>
                    <a:pt x="152" y="744"/>
                  </a:cubicBezTo>
                  <a:cubicBezTo>
                    <a:pt x="144" y="743"/>
                    <a:pt x="134" y="743"/>
                    <a:pt x="120" y="743"/>
                  </a:cubicBezTo>
                  <a:cubicBezTo>
                    <a:pt x="95" y="743"/>
                    <a:pt x="80" y="745"/>
                    <a:pt x="74" y="748"/>
                  </a:cubicBezTo>
                  <a:cubicBezTo>
                    <a:pt x="70" y="751"/>
                    <a:pt x="68" y="756"/>
                    <a:pt x="68" y="762"/>
                  </a:cubicBezTo>
                  <a:cubicBezTo>
                    <a:pt x="68" y="768"/>
                    <a:pt x="70" y="772"/>
                    <a:pt x="75" y="775"/>
                  </a:cubicBezTo>
                  <a:cubicBezTo>
                    <a:pt x="79" y="777"/>
                    <a:pt x="88" y="777"/>
                    <a:pt x="102" y="777"/>
                  </a:cubicBezTo>
                  <a:cubicBezTo>
                    <a:pt x="116" y="777"/>
                    <a:pt x="134" y="777"/>
                    <a:pt x="156" y="778"/>
                  </a:cubicBezTo>
                  <a:cubicBezTo>
                    <a:pt x="170" y="778"/>
                    <a:pt x="180" y="781"/>
                    <a:pt x="186" y="786"/>
                  </a:cubicBezTo>
                  <a:cubicBezTo>
                    <a:pt x="191" y="792"/>
                    <a:pt x="194" y="800"/>
                    <a:pt x="194" y="812"/>
                  </a:cubicBezTo>
                  <a:cubicBezTo>
                    <a:pt x="194" y="819"/>
                    <a:pt x="193" y="825"/>
                    <a:pt x="191" y="829"/>
                  </a:cubicBezTo>
                  <a:close/>
                  <a:moveTo>
                    <a:pt x="236" y="820"/>
                  </a:moveTo>
                  <a:cubicBezTo>
                    <a:pt x="240" y="823"/>
                    <a:pt x="245" y="826"/>
                    <a:pt x="253" y="828"/>
                  </a:cubicBezTo>
                  <a:cubicBezTo>
                    <a:pt x="261" y="829"/>
                    <a:pt x="274" y="830"/>
                    <a:pt x="291" y="830"/>
                  </a:cubicBezTo>
                  <a:cubicBezTo>
                    <a:pt x="304" y="830"/>
                    <a:pt x="314" y="830"/>
                    <a:pt x="321" y="828"/>
                  </a:cubicBezTo>
                  <a:cubicBezTo>
                    <a:pt x="327" y="827"/>
                    <a:pt x="332" y="824"/>
                    <a:pt x="334" y="821"/>
                  </a:cubicBezTo>
                  <a:cubicBezTo>
                    <a:pt x="336" y="818"/>
                    <a:pt x="338" y="812"/>
                    <a:pt x="338" y="808"/>
                  </a:cubicBezTo>
                  <a:cubicBezTo>
                    <a:pt x="359" y="808"/>
                    <a:pt x="359" y="808"/>
                    <a:pt x="359" y="808"/>
                  </a:cubicBezTo>
                  <a:cubicBezTo>
                    <a:pt x="358" y="820"/>
                    <a:pt x="353" y="832"/>
                    <a:pt x="344" y="838"/>
                  </a:cubicBezTo>
                  <a:cubicBezTo>
                    <a:pt x="334" y="843"/>
                    <a:pt x="317" y="846"/>
                    <a:pt x="293" y="846"/>
                  </a:cubicBezTo>
                  <a:cubicBezTo>
                    <a:pt x="274" y="846"/>
                    <a:pt x="259" y="845"/>
                    <a:pt x="249" y="844"/>
                  </a:cubicBezTo>
                  <a:cubicBezTo>
                    <a:pt x="239" y="842"/>
                    <a:pt x="231" y="840"/>
                    <a:pt x="226" y="836"/>
                  </a:cubicBezTo>
                  <a:cubicBezTo>
                    <a:pt x="214" y="828"/>
                    <a:pt x="208" y="812"/>
                    <a:pt x="208" y="787"/>
                  </a:cubicBezTo>
                  <a:cubicBezTo>
                    <a:pt x="208" y="770"/>
                    <a:pt x="210" y="757"/>
                    <a:pt x="215" y="748"/>
                  </a:cubicBezTo>
                  <a:cubicBezTo>
                    <a:pt x="220" y="739"/>
                    <a:pt x="227" y="734"/>
                    <a:pt x="236" y="731"/>
                  </a:cubicBezTo>
                  <a:cubicBezTo>
                    <a:pt x="246" y="728"/>
                    <a:pt x="260" y="726"/>
                    <a:pt x="282" y="726"/>
                  </a:cubicBezTo>
                  <a:cubicBezTo>
                    <a:pt x="301" y="726"/>
                    <a:pt x="316" y="727"/>
                    <a:pt x="325" y="729"/>
                  </a:cubicBezTo>
                  <a:cubicBezTo>
                    <a:pt x="334" y="731"/>
                    <a:pt x="341" y="736"/>
                    <a:pt x="347" y="742"/>
                  </a:cubicBezTo>
                  <a:cubicBezTo>
                    <a:pt x="351" y="747"/>
                    <a:pt x="354" y="751"/>
                    <a:pt x="355" y="759"/>
                  </a:cubicBezTo>
                  <a:cubicBezTo>
                    <a:pt x="357" y="766"/>
                    <a:pt x="359" y="776"/>
                    <a:pt x="359" y="788"/>
                  </a:cubicBezTo>
                  <a:cubicBezTo>
                    <a:pt x="228" y="788"/>
                    <a:pt x="228" y="788"/>
                    <a:pt x="228" y="788"/>
                  </a:cubicBezTo>
                  <a:cubicBezTo>
                    <a:pt x="229" y="804"/>
                    <a:pt x="231" y="814"/>
                    <a:pt x="236" y="820"/>
                  </a:cubicBezTo>
                  <a:close/>
                  <a:moveTo>
                    <a:pt x="524" y="884"/>
                  </a:moveTo>
                  <a:cubicBezTo>
                    <a:pt x="504" y="884"/>
                    <a:pt x="504" y="884"/>
                    <a:pt x="504" y="884"/>
                  </a:cubicBezTo>
                  <a:cubicBezTo>
                    <a:pt x="504" y="828"/>
                    <a:pt x="504" y="828"/>
                    <a:pt x="504" y="828"/>
                  </a:cubicBezTo>
                  <a:cubicBezTo>
                    <a:pt x="504" y="828"/>
                    <a:pt x="504" y="828"/>
                    <a:pt x="504" y="828"/>
                  </a:cubicBezTo>
                  <a:cubicBezTo>
                    <a:pt x="502" y="836"/>
                    <a:pt x="498" y="837"/>
                    <a:pt x="492" y="840"/>
                  </a:cubicBezTo>
                  <a:cubicBezTo>
                    <a:pt x="486" y="843"/>
                    <a:pt x="473" y="845"/>
                    <a:pt x="454" y="845"/>
                  </a:cubicBezTo>
                  <a:cubicBezTo>
                    <a:pt x="434" y="845"/>
                    <a:pt x="420" y="845"/>
                    <a:pt x="411" y="843"/>
                  </a:cubicBezTo>
                  <a:cubicBezTo>
                    <a:pt x="402" y="842"/>
                    <a:pt x="395" y="840"/>
                    <a:pt x="390" y="836"/>
                  </a:cubicBezTo>
                  <a:cubicBezTo>
                    <a:pt x="384" y="831"/>
                    <a:pt x="379" y="825"/>
                    <a:pt x="376" y="817"/>
                  </a:cubicBezTo>
                  <a:cubicBezTo>
                    <a:pt x="374" y="809"/>
                    <a:pt x="372" y="798"/>
                    <a:pt x="372" y="784"/>
                  </a:cubicBezTo>
                  <a:cubicBezTo>
                    <a:pt x="372" y="768"/>
                    <a:pt x="375" y="755"/>
                    <a:pt x="380" y="747"/>
                  </a:cubicBezTo>
                  <a:cubicBezTo>
                    <a:pt x="383" y="742"/>
                    <a:pt x="388" y="737"/>
                    <a:pt x="393" y="734"/>
                  </a:cubicBezTo>
                  <a:cubicBezTo>
                    <a:pt x="399" y="731"/>
                    <a:pt x="406" y="729"/>
                    <a:pt x="416" y="728"/>
                  </a:cubicBezTo>
                  <a:cubicBezTo>
                    <a:pt x="423" y="727"/>
                    <a:pt x="434" y="726"/>
                    <a:pt x="449" y="726"/>
                  </a:cubicBezTo>
                  <a:cubicBezTo>
                    <a:pt x="468" y="726"/>
                    <a:pt x="481" y="726"/>
                    <a:pt x="488" y="728"/>
                  </a:cubicBezTo>
                  <a:cubicBezTo>
                    <a:pt x="496" y="730"/>
                    <a:pt x="502" y="736"/>
                    <a:pt x="505" y="740"/>
                  </a:cubicBezTo>
                  <a:cubicBezTo>
                    <a:pt x="504" y="740"/>
                    <a:pt x="504" y="740"/>
                    <a:pt x="504" y="740"/>
                  </a:cubicBezTo>
                  <a:cubicBezTo>
                    <a:pt x="504" y="728"/>
                    <a:pt x="504" y="728"/>
                    <a:pt x="504" y="728"/>
                  </a:cubicBezTo>
                  <a:cubicBezTo>
                    <a:pt x="524" y="728"/>
                    <a:pt x="524" y="728"/>
                    <a:pt x="524" y="728"/>
                  </a:cubicBezTo>
                  <a:lnTo>
                    <a:pt x="524" y="884"/>
                  </a:lnTo>
                  <a:close/>
                  <a:moveTo>
                    <a:pt x="684" y="844"/>
                  </a:moveTo>
                  <a:cubicBezTo>
                    <a:pt x="668" y="844"/>
                    <a:pt x="668" y="844"/>
                    <a:pt x="668" y="844"/>
                  </a:cubicBezTo>
                  <a:cubicBezTo>
                    <a:pt x="668" y="824"/>
                    <a:pt x="668" y="824"/>
                    <a:pt x="668" y="824"/>
                  </a:cubicBezTo>
                  <a:cubicBezTo>
                    <a:pt x="667" y="824"/>
                    <a:pt x="667" y="824"/>
                    <a:pt x="667" y="824"/>
                  </a:cubicBezTo>
                  <a:cubicBezTo>
                    <a:pt x="662" y="832"/>
                    <a:pt x="656" y="839"/>
                    <a:pt x="648" y="842"/>
                  </a:cubicBezTo>
                  <a:cubicBezTo>
                    <a:pt x="641" y="844"/>
                    <a:pt x="628" y="845"/>
                    <a:pt x="610" y="845"/>
                  </a:cubicBezTo>
                  <a:cubicBezTo>
                    <a:pt x="595" y="845"/>
                    <a:pt x="583" y="845"/>
                    <a:pt x="576" y="844"/>
                  </a:cubicBezTo>
                  <a:cubicBezTo>
                    <a:pt x="567" y="841"/>
                    <a:pt x="561" y="839"/>
                    <a:pt x="557" y="835"/>
                  </a:cubicBezTo>
                  <a:cubicBezTo>
                    <a:pt x="552" y="832"/>
                    <a:pt x="549" y="827"/>
                    <a:pt x="547" y="821"/>
                  </a:cubicBezTo>
                  <a:cubicBezTo>
                    <a:pt x="545" y="814"/>
                    <a:pt x="544" y="805"/>
                    <a:pt x="544" y="792"/>
                  </a:cubicBezTo>
                  <a:cubicBezTo>
                    <a:pt x="544" y="728"/>
                    <a:pt x="544" y="728"/>
                    <a:pt x="544" y="728"/>
                  </a:cubicBezTo>
                  <a:cubicBezTo>
                    <a:pt x="560" y="728"/>
                    <a:pt x="560" y="728"/>
                    <a:pt x="560" y="728"/>
                  </a:cubicBezTo>
                  <a:cubicBezTo>
                    <a:pt x="560" y="787"/>
                    <a:pt x="560" y="787"/>
                    <a:pt x="560" y="787"/>
                  </a:cubicBezTo>
                  <a:cubicBezTo>
                    <a:pt x="560" y="798"/>
                    <a:pt x="562" y="806"/>
                    <a:pt x="564" y="811"/>
                  </a:cubicBezTo>
                  <a:cubicBezTo>
                    <a:pt x="565" y="815"/>
                    <a:pt x="568" y="819"/>
                    <a:pt x="571" y="822"/>
                  </a:cubicBezTo>
                  <a:cubicBezTo>
                    <a:pt x="574" y="825"/>
                    <a:pt x="579" y="827"/>
                    <a:pt x="586" y="828"/>
                  </a:cubicBezTo>
                  <a:cubicBezTo>
                    <a:pt x="591" y="830"/>
                    <a:pt x="600" y="830"/>
                    <a:pt x="611" y="830"/>
                  </a:cubicBezTo>
                  <a:cubicBezTo>
                    <a:pt x="625" y="830"/>
                    <a:pt x="636" y="829"/>
                    <a:pt x="644" y="827"/>
                  </a:cubicBezTo>
                  <a:cubicBezTo>
                    <a:pt x="652" y="825"/>
                    <a:pt x="658" y="821"/>
                    <a:pt x="662" y="817"/>
                  </a:cubicBezTo>
                  <a:cubicBezTo>
                    <a:pt x="664" y="814"/>
                    <a:pt x="665" y="810"/>
                    <a:pt x="666" y="805"/>
                  </a:cubicBezTo>
                  <a:cubicBezTo>
                    <a:pt x="667" y="801"/>
                    <a:pt x="668" y="794"/>
                    <a:pt x="668" y="786"/>
                  </a:cubicBezTo>
                  <a:cubicBezTo>
                    <a:pt x="668" y="728"/>
                    <a:pt x="668" y="728"/>
                    <a:pt x="668" y="728"/>
                  </a:cubicBezTo>
                  <a:cubicBezTo>
                    <a:pt x="684" y="728"/>
                    <a:pt x="684" y="728"/>
                    <a:pt x="684" y="728"/>
                  </a:cubicBezTo>
                  <a:lnTo>
                    <a:pt x="684" y="844"/>
                  </a:lnTo>
                  <a:close/>
                  <a:moveTo>
                    <a:pt x="733" y="820"/>
                  </a:moveTo>
                  <a:cubicBezTo>
                    <a:pt x="736" y="823"/>
                    <a:pt x="742" y="826"/>
                    <a:pt x="749" y="828"/>
                  </a:cubicBezTo>
                  <a:cubicBezTo>
                    <a:pt x="757" y="829"/>
                    <a:pt x="770" y="830"/>
                    <a:pt x="787" y="830"/>
                  </a:cubicBezTo>
                  <a:cubicBezTo>
                    <a:pt x="801" y="830"/>
                    <a:pt x="811" y="830"/>
                    <a:pt x="817" y="828"/>
                  </a:cubicBezTo>
                  <a:cubicBezTo>
                    <a:pt x="823" y="827"/>
                    <a:pt x="828" y="824"/>
                    <a:pt x="831" y="821"/>
                  </a:cubicBezTo>
                  <a:cubicBezTo>
                    <a:pt x="833" y="818"/>
                    <a:pt x="834" y="812"/>
                    <a:pt x="835" y="808"/>
                  </a:cubicBezTo>
                  <a:cubicBezTo>
                    <a:pt x="855" y="808"/>
                    <a:pt x="855" y="808"/>
                    <a:pt x="855" y="808"/>
                  </a:cubicBezTo>
                  <a:cubicBezTo>
                    <a:pt x="854" y="820"/>
                    <a:pt x="849" y="832"/>
                    <a:pt x="840" y="838"/>
                  </a:cubicBezTo>
                  <a:cubicBezTo>
                    <a:pt x="830" y="843"/>
                    <a:pt x="814" y="846"/>
                    <a:pt x="790" y="846"/>
                  </a:cubicBezTo>
                  <a:cubicBezTo>
                    <a:pt x="770" y="846"/>
                    <a:pt x="755" y="845"/>
                    <a:pt x="745" y="844"/>
                  </a:cubicBezTo>
                  <a:cubicBezTo>
                    <a:pt x="735" y="842"/>
                    <a:pt x="727" y="840"/>
                    <a:pt x="722" y="836"/>
                  </a:cubicBezTo>
                  <a:cubicBezTo>
                    <a:pt x="710" y="828"/>
                    <a:pt x="704" y="812"/>
                    <a:pt x="704" y="787"/>
                  </a:cubicBezTo>
                  <a:cubicBezTo>
                    <a:pt x="704" y="770"/>
                    <a:pt x="706" y="757"/>
                    <a:pt x="712" y="748"/>
                  </a:cubicBezTo>
                  <a:cubicBezTo>
                    <a:pt x="717" y="739"/>
                    <a:pt x="722" y="734"/>
                    <a:pt x="732" y="731"/>
                  </a:cubicBezTo>
                  <a:cubicBezTo>
                    <a:pt x="741" y="728"/>
                    <a:pt x="756" y="726"/>
                    <a:pt x="776" y="726"/>
                  </a:cubicBezTo>
                  <a:cubicBezTo>
                    <a:pt x="776" y="726"/>
                    <a:pt x="776" y="726"/>
                    <a:pt x="776" y="726"/>
                  </a:cubicBezTo>
                  <a:cubicBezTo>
                    <a:pt x="796" y="726"/>
                    <a:pt x="811" y="727"/>
                    <a:pt x="820" y="729"/>
                  </a:cubicBezTo>
                  <a:cubicBezTo>
                    <a:pt x="829" y="731"/>
                    <a:pt x="837" y="736"/>
                    <a:pt x="843" y="742"/>
                  </a:cubicBezTo>
                  <a:cubicBezTo>
                    <a:pt x="847" y="747"/>
                    <a:pt x="850" y="751"/>
                    <a:pt x="852" y="759"/>
                  </a:cubicBezTo>
                  <a:cubicBezTo>
                    <a:pt x="854" y="766"/>
                    <a:pt x="855" y="776"/>
                    <a:pt x="855" y="788"/>
                  </a:cubicBezTo>
                  <a:cubicBezTo>
                    <a:pt x="724" y="788"/>
                    <a:pt x="724" y="788"/>
                    <a:pt x="724" y="788"/>
                  </a:cubicBezTo>
                  <a:cubicBezTo>
                    <a:pt x="725" y="804"/>
                    <a:pt x="728" y="814"/>
                    <a:pt x="733" y="820"/>
                  </a:cubicBezTo>
                  <a:close/>
                  <a:moveTo>
                    <a:pt x="888" y="844"/>
                  </a:moveTo>
                  <a:cubicBezTo>
                    <a:pt x="872" y="844"/>
                    <a:pt x="872" y="844"/>
                    <a:pt x="872" y="844"/>
                  </a:cubicBezTo>
                  <a:cubicBezTo>
                    <a:pt x="872" y="676"/>
                    <a:pt x="872" y="676"/>
                    <a:pt x="872" y="676"/>
                  </a:cubicBezTo>
                  <a:cubicBezTo>
                    <a:pt x="888" y="676"/>
                    <a:pt x="888" y="676"/>
                    <a:pt x="888" y="676"/>
                  </a:cubicBezTo>
                  <a:lnTo>
                    <a:pt x="888" y="844"/>
                  </a:ln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51856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rot="10800000">
            <a:off x="-3697559" y="-954314"/>
            <a:ext cx="10096846" cy="4973581"/>
          </a:xfrm>
          <a:custGeom>
            <a:avLst/>
            <a:gdLst>
              <a:gd name="T0" fmla="*/ 630 w 1253"/>
              <a:gd name="T1" fmla="*/ 466 h 616"/>
              <a:gd name="T2" fmla="*/ 1253 w 1253"/>
              <a:gd name="T3" fmla="*/ 616 h 616"/>
              <a:gd name="T4" fmla="*/ 1225 w 1253"/>
              <a:gd name="T5" fmla="*/ 400 h 616"/>
              <a:gd name="T6" fmla="*/ 1085 w 1253"/>
              <a:gd name="T7" fmla="*/ 190 h 616"/>
              <a:gd name="T8" fmla="*/ 875 w 1253"/>
              <a:gd name="T9" fmla="*/ 49 h 616"/>
              <a:gd name="T10" fmla="*/ 629 w 1253"/>
              <a:gd name="T11" fmla="*/ 0 h 616"/>
              <a:gd name="T12" fmla="*/ 513 w 1253"/>
              <a:gd name="T13" fmla="*/ 77 h 616"/>
              <a:gd name="T14" fmla="*/ 303 w 1253"/>
              <a:gd name="T15" fmla="*/ 164 h 616"/>
              <a:gd name="T16" fmla="*/ 143 w 1253"/>
              <a:gd name="T17" fmla="*/ 325 h 616"/>
              <a:gd name="T18" fmla="*/ 56 w 1253"/>
              <a:gd name="T19" fmla="*/ 534 h 616"/>
              <a:gd name="T20" fmla="*/ 441 w 1253"/>
              <a:gd name="T21" fmla="*/ 616 h 616"/>
              <a:gd name="T22" fmla="*/ 1107 w 1253"/>
              <a:gd name="T23" fmla="*/ 524 h 616"/>
              <a:gd name="T24" fmla="*/ 838 w 1253"/>
              <a:gd name="T25" fmla="*/ 578 h 616"/>
              <a:gd name="T26" fmla="*/ 1013 w 1253"/>
              <a:gd name="T27" fmla="*/ 345 h 616"/>
              <a:gd name="T28" fmla="*/ 815 w 1253"/>
              <a:gd name="T29" fmla="*/ 535 h 616"/>
              <a:gd name="T30" fmla="*/ 1013 w 1253"/>
              <a:gd name="T31" fmla="*/ 345 h 616"/>
              <a:gd name="T32" fmla="*/ 936 w 1253"/>
              <a:gd name="T33" fmla="*/ 270 h 616"/>
              <a:gd name="T34" fmla="*/ 750 w 1253"/>
              <a:gd name="T35" fmla="*/ 471 h 616"/>
              <a:gd name="T36" fmla="*/ 699 w 1253"/>
              <a:gd name="T37" fmla="*/ 392 h 616"/>
              <a:gd name="T38" fmla="*/ 755 w 1253"/>
              <a:gd name="T39" fmla="*/ 180 h 616"/>
              <a:gd name="T40" fmla="*/ 707 w 1253"/>
              <a:gd name="T41" fmla="*/ 449 h 616"/>
              <a:gd name="T42" fmla="*/ 755 w 1253"/>
              <a:gd name="T43" fmla="*/ 180 h 616"/>
              <a:gd name="T44" fmla="*/ 630 w 1253"/>
              <a:gd name="T45" fmla="*/ 164 h 616"/>
              <a:gd name="T46" fmla="*/ 638 w 1253"/>
              <a:gd name="T47" fmla="*/ 436 h 616"/>
              <a:gd name="T48" fmla="*/ 616 w 1253"/>
              <a:gd name="T49" fmla="*/ 436 h 616"/>
              <a:gd name="T50" fmla="*/ 630 w 1253"/>
              <a:gd name="T51" fmla="*/ 164 h 616"/>
              <a:gd name="T52" fmla="*/ 568 w 1253"/>
              <a:gd name="T53" fmla="*/ 444 h 616"/>
              <a:gd name="T54" fmla="*/ 448 w 1253"/>
              <a:gd name="T55" fmla="*/ 198 h 616"/>
              <a:gd name="T56" fmla="*/ 353 w 1253"/>
              <a:gd name="T57" fmla="*/ 248 h 616"/>
              <a:gd name="T58" fmla="*/ 487 w 1253"/>
              <a:gd name="T59" fmla="*/ 487 h 616"/>
              <a:gd name="T60" fmla="*/ 353 w 1253"/>
              <a:gd name="T61" fmla="*/ 248 h 616"/>
              <a:gd name="T62" fmla="*/ 454 w 1253"/>
              <a:gd name="T63" fmla="*/ 522 h 616"/>
              <a:gd name="T64" fmla="*/ 212 w 1253"/>
              <a:gd name="T65" fmla="*/ 393 h 616"/>
              <a:gd name="T66" fmla="*/ 164 w 1253"/>
              <a:gd name="T67" fmla="*/ 489 h 616"/>
              <a:gd name="T68" fmla="*/ 413 w 1253"/>
              <a:gd name="T69" fmla="*/ 604 h 616"/>
              <a:gd name="T70" fmla="*/ 148 w 1253"/>
              <a:gd name="T71" fmla="*/ 54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3" h="616">
                <a:moveTo>
                  <a:pt x="441" y="616"/>
                </a:moveTo>
                <a:cubicBezTo>
                  <a:pt x="461" y="528"/>
                  <a:pt x="538" y="466"/>
                  <a:pt x="630" y="466"/>
                </a:cubicBezTo>
                <a:cubicBezTo>
                  <a:pt x="721" y="466"/>
                  <a:pt x="798" y="528"/>
                  <a:pt x="818" y="616"/>
                </a:cubicBezTo>
                <a:cubicBezTo>
                  <a:pt x="1253" y="616"/>
                  <a:pt x="1253" y="616"/>
                  <a:pt x="1253" y="616"/>
                </a:cubicBezTo>
                <a:cubicBezTo>
                  <a:pt x="1197" y="534"/>
                  <a:pt x="1197" y="534"/>
                  <a:pt x="1197" y="534"/>
                </a:cubicBezTo>
                <a:cubicBezTo>
                  <a:pt x="1225" y="400"/>
                  <a:pt x="1225" y="400"/>
                  <a:pt x="1225" y="400"/>
                </a:cubicBezTo>
                <a:cubicBezTo>
                  <a:pt x="1110" y="325"/>
                  <a:pt x="1110" y="325"/>
                  <a:pt x="1110" y="325"/>
                </a:cubicBezTo>
                <a:cubicBezTo>
                  <a:pt x="1085" y="190"/>
                  <a:pt x="1085" y="190"/>
                  <a:pt x="1085" y="190"/>
                </a:cubicBezTo>
                <a:cubicBezTo>
                  <a:pt x="950" y="164"/>
                  <a:pt x="950" y="164"/>
                  <a:pt x="950" y="164"/>
                </a:cubicBezTo>
                <a:cubicBezTo>
                  <a:pt x="875" y="49"/>
                  <a:pt x="875" y="49"/>
                  <a:pt x="875" y="49"/>
                </a:cubicBezTo>
                <a:cubicBezTo>
                  <a:pt x="740" y="77"/>
                  <a:pt x="740" y="77"/>
                  <a:pt x="740" y="77"/>
                </a:cubicBezTo>
                <a:cubicBezTo>
                  <a:pt x="629" y="0"/>
                  <a:pt x="629" y="0"/>
                  <a:pt x="629" y="0"/>
                </a:cubicBezTo>
                <a:cubicBezTo>
                  <a:pt x="624" y="0"/>
                  <a:pt x="624" y="0"/>
                  <a:pt x="624" y="0"/>
                </a:cubicBezTo>
                <a:cubicBezTo>
                  <a:pt x="513" y="77"/>
                  <a:pt x="513" y="77"/>
                  <a:pt x="513" y="77"/>
                </a:cubicBezTo>
                <a:cubicBezTo>
                  <a:pt x="378" y="49"/>
                  <a:pt x="378" y="49"/>
                  <a:pt x="378" y="49"/>
                </a:cubicBezTo>
                <a:cubicBezTo>
                  <a:pt x="303" y="164"/>
                  <a:pt x="303" y="164"/>
                  <a:pt x="303" y="164"/>
                </a:cubicBezTo>
                <a:cubicBezTo>
                  <a:pt x="168" y="190"/>
                  <a:pt x="168" y="190"/>
                  <a:pt x="168" y="190"/>
                </a:cubicBezTo>
                <a:cubicBezTo>
                  <a:pt x="143" y="325"/>
                  <a:pt x="143" y="325"/>
                  <a:pt x="143" y="325"/>
                </a:cubicBezTo>
                <a:cubicBezTo>
                  <a:pt x="28" y="400"/>
                  <a:pt x="28" y="400"/>
                  <a:pt x="28" y="400"/>
                </a:cubicBezTo>
                <a:cubicBezTo>
                  <a:pt x="56" y="534"/>
                  <a:pt x="56" y="534"/>
                  <a:pt x="56" y="534"/>
                </a:cubicBezTo>
                <a:cubicBezTo>
                  <a:pt x="0" y="616"/>
                  <a:pt x="0" y="616"/>
                  <a:pt x="0" y="616"/>
                </a:cubicBezTo>
                <a:lnTo>
                  <a:pt x="441" y="616"/>
                </a:lnTo>
                <a:close/>
                <a:moveTo>
                  <a:pt x="1091" y="478"/>
                </a:moveTo>
                <a:cubicBezTo>
                  <a:pt x="1097" y="493"/>
                  <a:pt x="1102" y="508"/>
                  <a:pt x="1107" y="524"/>
                </a:cubicBezTo>
                <a:cubicBezTo>
                  <a:pt x="845" y="599"/>
                  <a:pt x="845" y="599"/>
                  <a:pt x="845" y="599"/>
                </a:cubicBezTo>
                <a:cubicBezTo>
                  <a:pt x="843" y="591"/>
                  <a:pt x="841" y="585"/>
                  <a:pt x="838" y="578"/>
                </a:cubicBezTo>
                <a:lnTo>
                  <a:pt x="1091" y="478"/>
                </a:lnTo>
                <a:close/>
                <a:moveTo>
                  <a:pt x="1013" y="345"/>
                </a:moveTo>
                <a:cubicBezTo>
                  <a:pt x="1023" y="357"/>
                  <a:pt x="1032" y="370"/>
                  <a:pt x="1041" y="383"/>
                </a:cubicBezTo>
                <a:cubicBezTo>
                  <a:pt x="815" y="535"/>
                  <a:pt x="815" y="535"/>
                  <a:pt x="815" y="535"/>
                </a:cubicBezTo>
                <a:cubicBezTo>
                  <a:pt x="811" y="529"/>
                  <a:pt x="807" y="523"/>
                  <a:pt x="802" y="517"/>
                </a:cubicBezTo>
                <a:lnTo>
                  <a:pt x="1013" y="345"/>
                </a:lnTo>
                <a:close/>
                <a:moveTo>
                  <a:pt x="896" y="242"/>
                </a:moveTo>
                <a:cubicBezTo>
                  <a:pt x="910" y="250"/>
                  <a:pt x="923" y="260"/>
                  <a:pt x="936" y="270"/>
                </a:cubicBezTo>
                <a:cubicBezTo>
                  <a:pt x="768" y="484"/>
                  <a:pt x="768" y="484"/>
                  <a:pt x="768" y="484"/>
                </a:cubicBezTo>
                <a:cubicBezTo>
                  <a:pt x="762" y="479"/>
                  <a:pt x="756" y="475"/>
                  <a:pt x="750" y="471"/>
                </a:cubicBezTo>
                <a:lnTo>
                  <a:pt x="896" y="242"/>
                </a:lnTo>
                <a:close/>
                <a:moveTo>
                  <a:pt x="699" y="392"/>
                </a:moveTo>
                <a:cubicBezTo>
                  <a:pt x="753" y="179"/>
                  <a:pt x="753" y="179"/>
                  <a:pt x="753" y="179"/>
                </a:cubicBezTo>
                <a:cubicBezTo>
                  <a:pt x="754" y="179"/>
                  <a:pt x="754" y="180"/>
                  <a:pt x="755" y="180"/>
                </a:cubicBezTo>
                <a:cubicBezTo>
                  <a:pt x="770" y="184"/>
                  <a:pt x="785" y="188"/>
                  <a:pt x="800" y="194"/>
                </a:cubicBezTo>
                <a:cubicBezTo>
                  <a:pt x="707" y="449"/>
                  <a:pt x="707" y="449"/>
                  <a:pt x="707" y="449"/>
                </a:cubicBezTo>
                <a:cubicBezTo>
                  <a:pt x="700" y="447"/>
                  <a:pt x="693" y="445"/>
                  <a:pt x="686" y="443"/>
                </a:cubicBezTo>
                <a:cubicBezTo>
                  <a:pt x="755" y="180"/>
                  <a:pt x="755" y="180"/>
                  <a:pt x="755" y="180"/>
                </a:cubicBezTo>
                <a:lnTo>
                  <a:pt x="699" y="392"/>
                </a:lnTo>
                <a:close/>
                <a:moveTo>
                  <a:pt x="630" y="164"/>
                </a:moveTo>
                <a:cubicBezTo>
                  <a:pt x="636" y="164"/>
                  <a:pt x="642" y="164"/>
                  <a:pt x="648" y="164"/>
                </a:cubicBezTo>
                <a:cubicBezTo>
                  <a:pt x="638" y="436"/>
                  <a:pt x="638" y="436"/>
                  <a:pt x="638" y="436"/>
                </a:cubicBezTo>
                <a:cubicBezTo>
                  <a:pt x="635" y="436"/>
                  <a:pt x="632" y="436"/>
                  <a:pt x="630" y="436"/>
                </a:cubicBezTo>
                <a:cubicBezTo>
                  <a:pt x="625" y="436"/>
                  <a:pt x="621" y="436"/>
                  <a:pt x="616" y="436"/>
                </a:cubicBezTo>
                <a:cubicBezTo>
                  <a:pt x="600" y="165"/>
                  <a:pt x="600" y="165"/>
                  <a:pt x="600" y="165"/>
                </a:cubicBezTo>
                <a:cubicBezTo>
                  <a:pt x="610" y="164"/>
                  <a:pt x="620" y="164"/>
                  <a:pt x="630" y="164"/>
                </a:cubicBezTo>
                <a:close/>
                <a:moveTo>
                  <a:pt x="494" y="183"/>
                </a:moveTo>
                <a:cubicBezTo>
                  <a:pt x="568" y="444"/>
                  <a:pt x="568" y="444"/>
                  <a:pt x="568" y="444"/>
                </a:cubicBezTo>
                <a:cubicBezTo>
                  <a:pt x="561" y="446"/>
                  <a:pt x="554" y="449"/>
                  <a:pt x="548" y="451"/>
                </a:cubicBezTo>
                <a:cubicBezTo>
                  <a:pt x="448" y="198"/>
                  <a:pt x="448" y="198"/>
                  <a:pt x="448" y="198"/>
                </a:cubicBezTo>
                <a:cubicBezTo>
                  <a:pt x="463" y="192"/>
                  <a:pt x="478" y="187"/>
                  <a:pt x="494" y="183"/>
                </a:cubicBezTo>
                <a:close/>
                <a:moveTo>
                  <a:pt x="353" y="248"/>
                </a:moveTo>
                <a:cubicBezTo>
                  <a:pt x="505" y="474"/>
                  <a:pt x="505" y="474"/>
                  <a:pt x="505" y="474"/>
                </a:cubicBezTo>
                <a:cubicBezTo>
                  <a:pt x="499" y="478"/>
                  <a:pt x="493" y="482"/>
                  <a:pt x="487" y="487"/>
                </a:cubicBezTo>
                <a:cubicBezTo>
                  <a:pt x="315" y="277"/>
                  <a:pt x="315" y="277"/>
                  <a:pt x="315" y="277"/>
                </a:cubicBezTo>
                <a:cubicBezTo>
                  <a:pt x="327" y="266"/>
                  <a:pt x="340" y="257"/>
                  <a:pt x="353" y="248"/>
                </a:cubicBezTo>
                <a:close/>
                <a:moveTo>
                  <a:pt x="240" y="353"/>
                </a:moveTo>
                <a:cubicBezTo>
                  <a:pt x="454" y="522"/>
                  <a:pt x="454" y="522"/>
                  <a:pt x="454" y="522"/>
                </a:cubicBezTo>
                <a:cubicBezTo>
                  <a:pt x="449" y="527"/>
                  <a:pt x="445" y="533"/>
                  <a:pt x="441" y="539"/>
                </a:cubicBezTo>
                <a:cubicBezTo>
                  <a:pt x="212" y="393"/>
                  <a:pt x="212" y="393"/>
                  <a:pt x="212" y="393"/>
                </a:cubicBezTo>
                <a:cubicBezTo>
                  <a:pt x="220" y="379"/>
                  <a:pt x="230" y="366"/>
                  <a:pt x="240" y="353"/>
                </a:cubicBezTo>
                <a:close/>
                <a:moveTo>
                  <a:pt x="164" y="489"/>
                </a:moveTo>
                <a:cubicBezTo>
                  <a:pt x="419" y="583"/>
                  <a:pt x="419" y="583"/>
                  <a:pt x="419" y="583"/>
                </a:cubicBezTo>
                <a:cubicBezTo>
                  <a:pt x="417" y="590"/>
                  <a:pt x="414" y="597"/>
                  <a:pt x="413" y="604"/>
                </a:cubicBezTo>
                <a:cubicBezTo>
                  <a:pt x="364" y="591"/>
                  <a:pt x="364" y="591"/>
                  <a:pt x="364" y="591"/>
                </a:cubicBezTo>
                <a:cubicBezTo>
                  <a:pt x="148" y="542"/>
                  <a:pt x="148" y="542"/>
                  <a:pt x="148" y="542"/>
                </a:cubicBezTo>
                <a:cubicBezTo>
                  <a:pt x="152" y="524"/>
                  <a:pt x="157" y="506"/>
                  <a:pt x="164" y="489"/>
                </a:cubicBezTo>
                <a:close/>
              </a:path>
            </a:pathLst>
          </a:custGeom>
          <a:solidFill>
            <a:schemeClr val="bg1">
              <a:lumMod val="95000"/>
              <a:alpha val="40000"/>
            </a:schemeClr>
          </a:solidFill>
          <a:ln>
            <a:noFill/>
          </a:ln>
        </p:spPr>
        <p:txBody>
          <a:bodyPr vert="horz" wrap="square" lIns="91440" tIns="45720" rIns="91440" bIns="45720" numCol="1" anchor="t" anchorCtr="0" compatLnSpc="1">
            <a:prstTxWarp prst="textNoShape">
              <a:avLst/>
            </a:prstTxWarp>
          </a:bodyPr>
          <a:lstStyle/>
          <a:p>
            <a:r>
              <a:rPr lang="en-GB" dirty="0"/>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223" y="341076"/>
            <a:ext cx="1153931" cy="1158128"/>
          </a:xfrm>
          <a:prstGeom prst="rect">
            <a:avLst/>
          </a:prstGeom>
        </p:spPr>
      </p:pic>
      <p:sp>
        <p:nvSpPr>
          <p:cNvPr id="18" name="Freeform 5"/>
          <p:cNvSpPr>
            <a:spLocks noEditPoints="1"/>
          </p:cNvSpPr>
          <p:nvPr/>
        </p:nvSpPr>
        <p:spPr bwMode="auto">
          <a:xfrm>
            <a:off x="5595176" y="287025"/>
            <a:ext cx="1529193" cy="1254187"/>
          </a:xfrm>
          <a:custGeom>
            <a:avLst/>
            <a:gdLst>
              <a:gd name="T0" fmla="*/ 1243 w 1836"/>
              <a:gd name="T1" fmla="*/ 165 h 1505"/>
              <a:gd name="T2" fmla="*/ 321 w 1836"/>
              <a:gd name="T3" fmla="*/ 400 h 1505"/>
              <a:gd name="T4" fmla="*/ 1306 w 1836"/>
              <a:gd name="T5" fmla="*/ 345 h 1505"/>
              <a:gd name="T6" fmla="*/ 1190 w 1836"/>
              <a:gd name="T7" fmla="*/ 242 h 1505"/>
              <a:gd name="T8" fmla="*/ 923 w 1836"/>
              <a:gd name="T9" fmla="*/ 164 h 1505"/>
              <a:gd name="T10" fmla="*/ 841 w 1836"/>
              <a:gd name="T11" fmla="*/ 452 h 1505"/>
              <a:gd name="T12" fmla="*/ 747 w 1836"/>
              <a:gd name="T13" fmla="*/ 522 h 1505"/>
              <a:gd name="T14" fmla="*/ 457 w 1836"/>
              <a:gd name="T15" fmla="*/ 490 h 1505"/>
              <a:gd name="T16" fmla="*/ 332 w 1836"/>
              <a:gd name="T17" fmla="*/ 836 h 1505"/>
              <a:gd name="T18" fmla="*/ 341 w 1836"/>
              <a:gd name="T19" fmla="*/ 797 h 1505"/>
              <a:gd name="T20" fmla="*/ 399 w 1836"/>
              <a:gd name="T21" fmla="*/ 717 h 1505"/>
              <a:gd name="T22" fmla="*/ 565 w 1836"/>
              <a:gd name="T23" fmla="*/ 870 h 1505"/>
              <a:gd name="T24" fmla="*/ 737 w 1836"/>
              <a:gd name="T25" fmla="*/ 870 h 1505"/>
              <a:gd name="T26" fmla="*/ 864 w 1836"/>
              <a:gd name="T27" fmla="*/ 870 h 1505"/>
              <a:gd name="T28" fmla="*/ 897 w 1836"/>
              <a:gd name="T29" fmla="*/ 844 h 1505"/>
              <a:gd name="T30" fmla="*/ 983 w 1836"/>
              <a:gd name="T31" fmla="*/ 710 h 1505"/>
              <a:gd name="T32" fmla="*/ 1200 w 1836"/>
              <a:gd name="T33" fmla="*/ 729 h 1505"/>
              <a:gd name="T34" fmla="*/ 1342 w 1836"/>
              <a:gd name="T35" fmla="*/ 870 h 1505"/>
              <a:gd name="T36" fmla="*/ 1588 w 1836"/>
              <a:gd name="T37" fmla="*/ 867 h 1505"/>
              <a:gd name="T38" fmla="*/ 1610 w 1836"/>
              <a:gd name="T39" fmla="*/ 755 h 1505"/>
              <a:gd name="T40" fmla="*/ 1555 w 1836"/>
              <a:gd name="T41" fmla="*/ 861 h 1505"/>
              <a:gd name="T42" fmla="*/ 462 w 1836"/>
              <a:gd name="T43" fmla="*/ 1107 h 1505"/>
              <a:gd name="T44" fmla="*/ 1404 w 1836"/>
              <a:gd name="T45" fmla="*/ 972 h 1505"/>
              <a:gd name="T46" fmla="*/ 978 w 1836"/>
              <a:gd name="T47" fmla="*/ 1132 h 1505"/>
              <a:gd name="T48" fmla="*/ 928 w 1836"/>
              <a:gd name="T49" fmla="*/ 1037 h 1505"/>
              <a:gd name="T50" fmla="*/ 1182 w 1836"/>
              <a:gd name="T51" fmla="*/ 1079 h 1505"/>
              <a:gd name="T52" fmla="*/ 656 w 1836"/>
              <a:gd name="T53" fmla="*/ 1078 h 1505"/>
              <a:gd name="T54" fmla="*/ 396 w 1836"/>
              <a:gd name="T55" fmla="*/ 844 h 1505"/>
              <a:gd name="T56" fmla="*/ 312 w 1836"/>
              <a:gd name="T57" fmla="*/ 842 h 1505"/>
              <a:gd name="T58" fmla="*/ 277 w 1836"/>
              <a:gd name="T59" fmla="*/ 1123 h 1505"/>
              <a:gd name="T60" fmla="*/ 308 w 1836"/>
              <a:gd name="T61" fmla="*/ 1247 h 1505"/>
              <a:gd name="T62" fmla="*/ 455 w 1836"/>
              <a:gd name="T63" fmla="*/ 1242 h 1505"/>
              <a:gd name="T64" fmla="*/ 373 w 1836"/>
              <a:gd name="T65" fmla="*/ 1277 h 1505"/>
              <a:gd name="T66" fmla="*/ 564 w 1836"/>
              <a:gd name="T67" fmla="*/ 1331 h 1505"/>
              <a:gd name="T68" fmla="*/ 491 w 1836"/>
              <a:gd name="T69" fmla="*/ 1367 h 1505"/>
              <a:gd name="T70" fmla="*/ 596 w 1836"/>
              <a:gd name="T71" fmla="*/ 1317 h 1505"/>
              <a:gd name="T72" fmla="*/ 625 w 1836"/>
              <a:gd name="T73" fmla="*/ 1358 h 1505"/>
              <a:gd name="T74" fmla="*/ 633 w 1836"/>
              <a:gd name="T75" fmla="*/ 1390 h 1505"/>
              <a:gd name="T76" fmla="*/ 726 w 1836"/>
              <a:gd name="T77" fmla="*/ 1366 h 1505"/>
              <a:gd name="T78" fmla="*/ 765 w 1836"/>
              <a:gd name="T79" fmla="*/ 1376 h 1505"/>
              <a:gd name="T80" fmla="*/ 934 w 1836"/>
              <a:gd name="T81" fmla="*/ 1392 h 1505"/>
              <a:gd name="T82" fmla="*/ 867 w 1836"/>
              <a:gd name="T83" fmla="*/ 1473 h 1505"/>
              <a:gd name="T84" fmla="*/ 1062 w 1836"/>
              <a:gd name="T85" fmla="*/ 1410 h 1505"/>
              <a:gd name="T86" fmla="*/ 1023 w 1836"/>
              <a:gd name="T87" fmla="*/ 1432 h 1505"/>
              <a:gd name="T88" fmla="*/ 1044 w 1836"/>
              <a:gd name="T89" fmla="*/ 1473 h 1505"/>
              <a:gd name="T90" fmla="*/ 1111 w 1836"/>
              <a:gd name="T91" fmla="*/ 1366 h 1505"/>
              <a:gd name="T92" fmla="*/ 1107 w 1836"/>
              <a:gd name="T93" fmla="*/ 1422 h 1505"/>
              <a:gd name="T94" fmla="*/ 1207 w 1836"/>
              <a:gd name="T95" fmla="*/ 1403 h 1505"/>
              <a:gd name="T96" fmla="*/ 1201 w 1836"/>
              <a:gd name="T97" fmla="*/ 1386 h 1505"/>
              <a:gd name="T98" fmla="*/ 1321 w 1836"/>
              <a:gd name="T99" fmla="*/ 1298 h 1505"/>
              <a:gd name="T100" fmla="*/ 1349 w 1836"/>
              <a:gd name="T101" fmla="*/ 1293 h 1505"/>
              <a:gd name="T102" fmla="*/ 1413 w 1836"/>
              <a:gd name="T103" fmla="*/ 1336 h 1505"/>
              <a:gd name="T104" fmla="*/ 1396 w 1836"/>
              <a:gd name="T105" fmla="*/ 1248 h 1505"/>
              <a:gd name="T106" fmla="*/ 1412 w 1836"/>
              <a:gd name="T107" fmla="*/ 1262 h 1505"/>
              <a:gd name="T108" fmla="*/ 1508 w 1836"/>
              <a:gd name="T109" fmla="*/ 1101 h 1505"/>
              <a:gd name="T110" fmla="*/ 1593 w 1836"/>
              <a:gd name="T111" fmla="*/ 1172 h 1505"/>
              <a:gd name="T112" fmla="*/ 1538 w 1836"/>
              <a:gd name="T113" fmla="*/ 1154 h 1505"/>
              <a:gd name="T114" fmla="*/ 1538 w 1836"/>
              <a:gd name="T115" fmla="*/ 1154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36" h="1505">
                <a:moveTo>
                  <a:pt x="734" y="617"/>
                </a:moveTo>
                <a:cubicBezTo>
                  <a:pt x="754" y="531"/>
                  <a:pt x="831" y="467"/>
                  <a:pt x="923" y="467"/>
                </a:cubicBezTo>
                <a:cubicBezTo>
                  <a:pt x="1015" y="467"/>
                  <a:pt x="1092" y="531"/>
                  <a:pt x="1111" y="617"/>
                </a:cubicBezTo>
                <a:cubicBezTo>
                  <a:pt x="1546" y="617"/>
                  <a:pt x="1546" y="617"/>
                  <a:pt x="1546" y="617"/>
                </a:cubicBezTo>
                <a:cubicBezTo>
                  <a:pt x="1490" y="535"/>
                  <a:pt x="1490" y="535"/>
                  <a:pt x="1490" y="535"/>
                </a:cubicBezTo>
                <a:cubicBezTo>
                  <a:pt x="1519" y="400"/>
                  <a:pt x="1519" y="400"/>
                  <a:pt x="1519" y="400"/>
                </a:cubicBezTo>
                <a:cubicBezTo>
                  <a:pt x="1404" y="325"/>
                  <a:pt x="1404" y="325"/>
                  <a:pt x="1404" y="325"/>
                </a:cubicBezTo>
                <a:cubicBezTo>
                  <a:pt x="1378" y="190"/>
                  <a:pt x="1378" y="190"/>
                  <a:pt x="1378" y="190"/>
                </a:cubicBezTo>
                <a:cubicBezTo>
                  <a:pt x="1243" y="165"/>
                  <a:pt x="1243" y="165"/>
                  <a:pt x="1243" y="165"/>
                </a:cubicBezTo>
                <a:cubicBezTo>
                  <a:pt x="1168" y="50"/>
                  <a:pt x="1168" y="50"/>
                  <a:pt x="1168" y="50"/>
                </a:cubicBezTo>
                <a:cubicBezTo>
                  <a:pt x="1033" y="78"/>
                  <a:pt x="1033" y="78"/>
                  <a:pt x="1033" y="78"/>
                </a:cubicBezTo>
                <a:cubicBezTo>
                  <a:pt x="920" y="0"/>
                  <a:pt x="920" y="0"/>
                  <a:pt x="920" y="0"/>
                </a:cubicBezTo>
                <a:cubicBezTo>
                  <a:pt x="806" y="78"/>
                  <a:pt x="806" y="78"/>
                  <a:pt x="806" y="78"/>
                </a:cubicBezTo>
                <a:cubicBezTo>
                  <a:pt x="672" y="50"/>
                  <a:pt x="672" y="50"/>
                  <a:pt x="672" y="50"/>
                </a:cubicBezTo>
                <a:cubicBezTo>
                  <a:pt x="597" y="165"/>
                  <a:pt x="597" y="165"/>
                  <a:pt x="597" y="165"/>
                </a:cubicBezTo>
                <a:cubicBezTo>
                  <a:pt x="462" y="190"/>
                  <a:pt x="462" y="190"/>
                  <a:pt x="462" y="190"/>
                </a:cubicBezTo>
                <a:cubicBezTo>
                  <a:pt x="436" y="325"/>
                  <a:pt x="436" y="325"/>
                  <a:pt x="436" y="325"/>
                </a:cubicBezTo>
                <a:cubicBezTo>
                  <a:pt x="321" y="400"/>
                  <a:pt x="321" y="400"/>
                  <a:pt x="321" y="400"/>
                </a:cubicBezTo>
                <a:cubicBezTo>
                  <a:pt x="349" y="535"/>
                  <a:pt x="349" y="535"/>
                  <a:pt x="349" y="535"/>
                </a:cubicBezTo>
                <a:cubicBezTo>
                  <a:pt x="294" y="617"/>
                  <a:pt x="294" y="617"/>
                  <a:pt x="294" y="617"/>
                </a:cubicBezTo>
                <a:lnTo>
                  <a:pt x="734" y="617"/>
                </a:lnTo>
                <a:close/>
                <a:moveTo>
                  <a:pt x="1385" y="478"/>
                </a:moveTo>
                <a:cubicBezTo>
                  <a:pt x="1390" y="493"/>
                  <a:pt x="1396" y="509"/>
                  <a:pt x="1400" y="524"/>
                </a:cubicBezTo>
                <a:cubicBezTo>
                  <a:pt x="1138" y="599"/>
                  <a:pt x="1138" y="599"/>
                  <a:pt x="1138" y="599"/>
                </a:cubicBezTo>
                <a:cubicBezTo>
                  <a:pt x="1136" y="592"/>
                  <a:pt x="1134" y="585"/>
                  <a:pt x="1131" y="578"/>
                </a:cubicBezTo>
                <a:lnTo>
                  <a:pt x="1385" y="478"/>
                </a:lnTo>
                <a:close/>
                <a:moveTo>
                  <a:pt x="1306" y="345"/>
                </a:moveTo>
                <a:cubicBezTo>
                  <a:pt x="1316" y="358"/>
                  <a:pt x="1326" y="370"/>
                  <a:pt x="1335" y="384"/>
                </a:cubicBezTo>
                <a:cubicBezTo>
                  <a:pt x="1109" y="535"/>
                  <a:pt x="1109" y="535"/>
                  <a:pt x="1109" y="535"/>
                </a:cubicBezTo>
                <a:cubicBezTo>
                  <a:pt x="1105" y="529"/>
                  <a:pt x="1100" y="523"/>
                  <a:pt x="1096" y="518"/>
                </a:cubicBezTo>
                <a:lnTo>
                  <a:pt x="1306" y="345"/>
                </a:lnTo>
                <a:close/>
                <a:moveTo>
                  <a:pt x="1190" y="242"/>
                </a:moveTo>
                <a:cubicBezTo>
                  <a:pt x="1203" y="251"/>
                  <a:pt x="1216" y="260"/>
                  <a:pt x="1229" y="270"/>
                </a:cubicBezTo>
                <a:cubicBezTo>
                  <a:pt x="1061" y="484"/>
                  <a:pt x="1061" y="484"/>
                  <a:pt x="1061" y="484"/>
                </a:cubicBezTo>
                <a:cubicBezTo>
                  <a:pt x="1055" y="480"/>
                  <a:pt x="1049" y="475"/>
                  <a:pt x="1043" y="472"/>
                </a:cubicBezTo>
                <a:lnTo>
                  <a:pt x="1190" y="242"/>
                </a:lnTo>
                <a:close/>
                <a:moveTo>
                  <a:pt x="992" y="392"/>
                </a:moveTo>
                <a:cubicBezTo>
                  <a:pt x="1046" y="180"/>
                  <a:pt x="1046" y="180"/>
                  <a:pt x="1046" y="180"/>
                </a:cubicBezTo>
                <a:cubicBezTo>
                  <a:pt x="1047" y="180"/>
                  <a:pt x="1047" y="180"/>
                  <a:pt x="1048" y="180"/>
                </a:cubicBezTo>
                <a:cubicBezTo>
                  <a:pt x="1063" y="184"/>
                  <a:pt x="1078" y="189"/>
                  <a:pt x="1093" y="194"/>
                </a:cubicBezTo>
                <a:cubicBezTo>
                  <a:pt x="1000" y="450"/>
                  <a:pt x="1000" y="450"/>
                  <a:pt x="1000" y="450"/>
                </a:cubicBezTo>
                <a:cubicBezTo>
                  <a:pt x="993" y="447"/>
                  <a:pt x="986" y="445"/>
                  <a:pt x="979" y="443"/>
                </a:cubicBezTo>
                <a:cubicBezTo>
                  <a:pt x="1048" y="180"/>
                  <a:pt x="1048" y="180"/>
                  <a:pt x="1048" y="180"/>
                </a:cubicBezTo>
                <a:lnTo>
                  <a:pt x="992" y="392"/>
                </a:lnTo>
                <a:close/>
                <a:moveTo>
                  <a:pt x="923" y="164"/>
                </a:moveTo>
                <a:cubicBezTo>
                  <a:pt x="929" y="164"/>
                  <a:pt x="935" y="165"/>
                  <a:pt x="942" y="165"/>
                </a:cubicBezTo>
                <a:cubicBezTo>
                  <a:pt x="931" y="436"/>
                  <a:pt x="931" y="436"/>
                  <a:pt x="931" y="436"/>
                </a:cubicBezTo>
                <a:cubicBezTo>
                  <a:pt x="928" y="436"/>
                  <a:pt x="926" y="436"/>
                  <a:pt x="923" y="436"/>
                </a:cubicBezTo>
                <a:cubicBezTo>
                  <a:pt x="918" y="436"/>
                  <a:pt x="914" y="436"/>
                  <a:pt x="909" y="437"/>
                </a:cubicBezTo>
                <a:cubicBezTo>
                  <a:pt x="893" y="165"/>
                  <a:pt x="893" y="165"/>
                  <a:pt x="893" y="165"/>
                </a:cubicBezTo>
                <a:cubicBezTo>
                  <a:pt x="903" y="165"/>
                  <a:pt x="913" y="164"/>
                  <a:pt x="923" y="164"/>
                </a:cubicBezTo>
                <a:close/>
                <a:moveTo>
                  <a:pt x="787" y="183"/>
                </a:moveTo>
                <a:cubicBezTo>
                  <a:pt x="862" y="445"/>
                  <a:pt x="862" y="445"/>
                  <a:pt x="862" y="445"/>
                </a:cubicBezTo>
                <a:cubicBezTo>
                  <a:pt x="855" y="447"/>
                  <a:pt x="848" y="449"/>
                  <a:pt x="841" y="452"/>
                </a:cubicBezTo>
                <a:cubicBezTo>
                  <a:pt x="741" y="199"/>
                  <a:pt x="741" y="199"/>
                  <a:pt x="741" y="199"/>
                </a:cubicBezTo>
                <a:cubicBezTo>
                  <a:pt x="756" y="193"/>
                  <a:pt x="772" y="188"/>
                  <a:pt x="787" y="183"/>
                </a:cubicBezTo>
                <a:close/>
                <a:moveTo>
                  <a:pt x="647" y="248"/>
                </a:moveTo>
                <a:cubicBezTo>
                  <a:pt x="798" y="474"/>
                  <a:pt x="798" y="474"/>
                  <a:pt x="798" y="474"/>
                </a:cubicBezTo>
                <a:cubicBezTo>
                  <a:pt x="792" y="478"/>
                  <a:pt x="786" y="483"/>
                  <a:pt x="781" y="487"/>
                </a:cubicBezTo>
                <a:cubicBezTo>
                  <a:pt x="608" y="277"/>
                  <a:pt x="608" y="277"/>
                  <a:pt x="608" y="277"/>
                </a:cubicBezTo>
                <a:cubicBezTo>
                  <a:pt x="620" y="267"/>
                  <a:pt x="633" y="257"/>
                  <a:pt x="647" y="248"/>
                </a:cubicBezTo>
                <a:close/>
                <a:moveTo>
                  <a:pt x="533" y="354"/>
                </a:moveTo>
                <a:cubicBezTo>
                  <a:pt x="747" y="522"/>
                  <a:pt x="747" y="522"/>
                  <a:pt x="747" y="522"/>
                </a:cubicBezTo>
                <a:cubicBezTo>
                  <a:pt x="742" y="528"/>
                  <a:pt x="738" y="534"/>
                  <a:pt x="734" y="540"/>
                </a:cubicBezTo>
                <a:cubicBezTo>
                  <a:pt x="505" y="393"/>
                  <a:pt x="505" y="393"/>
                  <a:pt x="505" y="393"/>
                </a:cubicBezTo>
                <a:cubicBezTo>
                  <a:pt x="514" y="380"/>
                  <a:pt x="523" y="367"/>
                  <a:pt x="533" y="354"/>
                </a:cubicBezTo>
                <a:close/>
                <a:moveTo>
                  <a:pt x="457" y="490"/>
                </a:moveTo>
                <a:cubicBezTo>
                  <a:pt x="713" y="583"/>
                  <a:pt x="713" y="583"/>
                  <a:pt x="713" y="583"/>
                </a:cubicBezTo>
                <a:cubicBezTo>
                  <a:pt x="710" y="590"/>
                  <a:pt x="708" y="597"/>
                  <a:pt x="706" y="605"/>
                </a:cubicBezTo>
                <a:cubicBezTo>
                  <a:pt x="657" y="591"/>
                  <a:pt x="657" y="591"/>
                  <a:pt x="657" y="591"/>
                </a:cubicBezTo>
                <a:cubicBezTo>
                  <a:pt x="441" y="543"/>
                  <a:pt x="441" y="543"/>
                  <a:pt x="441" y="543"/>
                </a:cubicBezTo>
                <a:cubicBezTo>
                  <a:pt x="445" y="525"/>
                  <a:pt x="451" y="507"/>
                  <a:pt x="457" y="490"/>
                </a:cubicBezTo>
                <a:close/>
                <a:moveTo>
                  <a:pt x="1836" y="636"/>
                </a:moveTo>
                <a:cubicBezTo>
                  <a:pt x="0" y="636"/>
                  <a:pt x="0" y="636"/>
                  <a:pt x="0" y="636"/>
                </a:cubicBezTo>
                <a:cubicBezTo>
                  <a:pt x="98" y="791"/>
                  <a:pt x="98" y="791"/>
                  <a:pt x="98" y="791"/>
                </a:cubicBezTo>
                <a:cubicBezTo>
                  <a:pt x="0" y="946"/>
                  <a:pt x="0" y="946"/>
                  <a:pt x="0" y="946"/>
                </a:cubicBezTo>
                <a:cubicBezTo>
                  <a:pt x="1836" y="946"/>
                  <a:pt x="1836" y="946"/>
                  <a:pt x="1836" y="946"/>
                </a:cubicBezTo>
                <a:cubicBezTo>
                  <a:pt x="1742" y="791"/>
                  <a:pt x="1742" y="791"/>
                  <a:pt x="1742" y="791"/>
                </a:cubicBezTo>
                <a:lnTo>
                  <a:pt x="1836" y="636"/>
                </a:lnTo>
                <a:close/>
                <a:moveTo>
                  <a:pt x="341" y="797"/>
                </a:moveTo>
                <a:cubicBezTo>
                  <a:pt x="341" y="812"/>
                  <a:pt x="338" y="824"/>
                  <a:pt x="332" y="836"/>
                </a:cubicBezTo>
                <a:cubicBezTo>
                  <a:pt x="326" y="847"/>
                  <a:pt x="318" y="855"/>
                  <a:pt x="308" y="861"/>
                </a:cubicBezTo>
                <a:cubicBezTo>
                  <a:pt x="297" y="867"/>
                  <a:pt x="285" y="870"/>
                  <a:pt x="271" y="870"/>
                </a:cubicBezTo>
                <a:cubicBezTo>
                  <a:pt x="228" y="870"/>
                  <a:pt x="228" y="870"/>
                  <a:pt x="228" y="870"/>
                </a:cubicBezTo>
                <a:cubicBezTo>
                  <a:pt x="228" y="710"/>
                  <a:pt x="228" y="710"/>
                  <a:pt x="228" y="710"/>
                </a:cubicBezTo>
                <a:cubicBezTo>
                  <a:pt x="272" y="710"/>
                  <a:pt x="272" y="710"/>
                  <a:pt x="272" y="710"/>
                </a:cubicBezTo>
                <a:cubicBezTo>
                  <a:pt x="285" y="710"/>
                  <a:pt x="297" y="713"/>
                  <a:pt x="308" y="719"/>
                </a:cubicBezTo>
                <a:cubicBezTo>
                  <a:pt x="318" y="725"/>
                  <a:pt x="326" y="733"/>
                  <a:pt x="332" y="745"/>
                </a:cubicBezTo>
                <a:cubicBezTo>
                  <a:pt x="338" y="756"/>
                  <a:pt x="341" y="768"/>
                  <a:pt x="341" y="783"/>
                </a:cubicBezTo>
                <a:lnTo>
                  <a:pt x="341" y="797"/>
                </a:lnTo>
                <a:close/>
                <a:moveTo>
                  <a:pt x="494" y="799"/>
                </a:moveTo>
                <a:cubicBezTo>
                  <a:pt x="494" y="814"/>
                  <a:pt x="491" y="826"/>
                  <a:pt x="486" y="838"/>
                </a:cubicBezTo>
                <a:cubicBezTo>
                  <a:pt x="481" y="849"/>
                  <a:pt x="474" y="857"/>
                  <a:pt x="464" y="863"/>
                </a:cubicBezTo>
                <a:cubicBezTo>
                  <a:pt x="455" y="869"/>
                  <a:pt x="444" y="872"/>
                  <a:pt x="431" y="872"/>
                </a:cubicBezTo>
                <a:cubicBezTo>
                  <a:pt x="413" y="872"/>
                  <a:pt x="398" y="866"/>
                  <a:pt x="386" y="852"/>
                </a:cubicBezTo>
                <a:cubicBezTo>
                  <a:pt x="375" y="839"/>
                  <a:pt x="369" y="821"/>
                  <a:pt x="369" y="798"/>
                </a:cubicBezTo>
                <a:cubicBezTo>
                  <a:pt x="369" y="782"/>
                  <a:pt x="369" y="782"/>
                  <a:pt x="369" y="782"/>
                </a:cubicBezTo>
                <a:cubicBezTo>
                  <a:pt x="369" y="767"/>
                  <a:pt x="371" y="754"/>
                  <a:pt x="377" y="743"/>
                </a:cubicBezTo>
                <a:cubicBezTo>
                  <a:pt x="382" y="731"/>
                  <a:pt x="389" y="723"/>
                  <a:pt x="399" y="717"/>
                </a:cubicBezTo>
                <a:cubicBezTo>
                  <a:pt x="408" y="711"/>
                  <a:pt x="419" y="708"/>
                  <a:pt x="431" y="708"/>
                </a:cubicBezTo>
                <a:cubicBezTo>
                  <a:pt x="444" y="708"/>
                  <a:pt x="454" y="711"/>
                  <a:pt x="464" y="717"/>
                </a:cubicBezTo>
                <a:cubicBezTo>
                  <a:pt x="473" y="723"/>
                  <a:pt x="481" y="731"/>
                  <a:pt x="486" y="742"/>
                </a:cubicBezTo>
                <a:cubicBezTo>
                  <a:pt x="491" y="753"/>
                  <a:pt x="494" y="765"/>
                  <a:pt x="494" y="780"/>
                </a:cubicBezTo>
                <a:lnTo>
                  <a:pt x="494" y="799"/>
                </a:lnTo>
                <a:close/>
                <a:moveTo>
                  <a:pt x="634" y="721"/>
                </a:moveTo>
                <a:cubicBezTo>
                  <a:pt x="579" y="721"/>
                  <a:pt x="579" y="721"/>
                  <a:pt x="579" y="721"/>
                </a:cubicBezTo>
                <a:cubicBezTo>
                  <a:pt x="579" y="870"/>
                  <a:pt x="579" y="870"/>
                  <a:pt x="579" y="870"/>
                </a:cubicBezTo>
                <a:cubicBezTo>
                  <a:pt x="565" y="870"/>
                  <a:pt x="565" y="870"/>
                  <a:pt x="565" y="870"/>
                </a:cubicBezTo>
                <a:cubicBezTo>
                  <a:pt x="565" y="721"/>
                  <a:pt x="565" y="721"/>
                  <a:pt x="565" y="721"/>
                </a:cubicBezTo>
                <a:cubicBezTo>
                  <a:pt x="510" y="721"/>
                  <a:pt x="510" y="721"/>
                  <a:pt x="510" y="721"/>
                </a:cubicBezTo>
                <a:cubicBezTo>
                  <a:pt x="510" y="710"/>
                  <a:pt x="510" y="710"/>
                  <a:pt x="510" y="710"/>
                </a:cubicBezTo>
                <a:cubicBezTo>
                  <a:pt x="634" y="710"/>
                  <a:pt x="634" y="710"/>
                  <a:pt x="634" y="710"/>
                </a:cubicBezTo>
                <a:lnTo>
                  <a:pt x="634" y="721"/>
                </a:lnTo>
                <a:close/>
                <a:moveTo>
                  <a:pt x="835" y="870"/>
                </a:moveTo>
                <a:cubicBezTo>
                  <a:pt x="802" y="870"/>
                  <a:pt x="802" y="870"/>
                  <a:pt x="802" y="870"/>
                </a:cubicBezTo>
                <a:cubicBezTo>
                  <a:pt x="737" y="765"/>
                  <a:pt x="737" y="765"/>
                  <a:pt x="737" y="765"/>
                </a:cubicBezTo>
                <a:cubicBezTo>
                  <a:pt x="737" y="870"/>
                  <a:pt x="737" y="870"/>
                  <a:pt x="737" y="870"/>
                </a:cubicBezTo>
                <a:cubicBezTo>
                  <a:pt x="704" y="870"/>
                  <a:pt x="704" y="870"/>
                  <a:pt x="704" y="870"/>
                </a:cubicBezTo>
                <a:cubicBezTo>
                  <a:pt x="704" y="710"/>
                  <a:pt x="704" y="710"/>
                  <a:pt x="704" y="710"/>
                </a:cubicBezTo>
                <a:cubicBezTo>
                  <a:pt x="737" y="710"/>
                  <a:pt x="737" y="710"/>
                  <a:pt x="737" y="710"/>
                </a:cubicBezTo>
                <a:cubicBezTo>
                  <a:pt x="802" y="816"/>
                  <a:pt x="802" y="816"/>
                  <a:pt x="802" y="816"/>
                </a:cubicBezTo>
                <a:cubicBezTo>
                  <a:pt x="802" y="710"/>
                  <a:pt x="802" y="710"/>
                  <a:pt x="802" y="710"/>
                </a:cubicBezTo>
                <a:cubicBezTo>
                  <a:pt x="835" y="710"/>
                  <a:pt x="835" y="710"/>
                  <a:pt x="835" y="710"/>
                </a:cubicBezTo>
                <a:lnTo>
                  <a:pt x="835" y="870"/>
                </a:lnTo>
                <a:close/>
                <a:moveTo>
                  <a:pt x="971" y="870"/>
                </a:moveTo>
                <a:cubicBezTo>
                  <a:pt x="864" y="870"/>
                  <a:pt x="864" y="870"/>
                  <a:pt x="864" y="870"/>
                </a:cubicBezTo>
                <a:cubicBezTo>
                  <a:pt x="864" y="710"/>
                  <a:pt x="864" y="710"/>
                  <a:pt x="864" y="710"/>
                </a:cubicBezTo>
                <a:cubicBezTo>
                  <a:pt x="971" y="710"/>
                  <a:pt x="971" y="710"/>
                  <a:pt x="971" y="710"/>
                </a:cubicBezTo>
                <a:cubicBezTo>
                  <a:pt x="971" y="737"/>
                  <a:pt x="971" y="737"/>
                  <a:pt x="971" y="737"/>
                </a:cubicBezTo>
                <a:cubicBezTo>
                  <a:pt x="897" y="737"/>
                  <a:pt x="897" y="737"/>
                  <a:pt x="897" y="737"/>
                </a:cubicBezTo>
                <a:cubicBezTo>
                  <a:pt x="897" y="775"/>
                  <a:pt x="897" y="775"/>
                  <a:pt x="897" y="775"/>
                </a:cubicBezTo>
                <a:cubicBezTo>
                  <a:pt x="960" y="775"/>
                  <a:pt x="960" y="775"/>
                  <a:pt x="960" y="775"/>
                </a:cubicBezTo>
                <a:cubicBezTo>
                  <a:pt x="960" y="801"/>
                  <a:pt x="960" y="801"/>
                  <a:pt x="960" y="801"/>
                </a:cubicBezTo>
                <a:cubicBezTo>
                  <a:pt x="897" y="801"/>
                  <a:pt x="897" y="801"/>
                  <a:pt x="897" y="801"/>
                </a:cubicBezTo>
                <a:cubicBezTo>
                  <a:pt x="897" y="844"/>
                  <a:pt x="897" y="844"/>
                  <a:pt x="897" y="844"/>
                </a:cubicBezTo>
                <a:cubicBezTo>
                  <a:pt x="971" y="844"/>
                  <a:pt x="971" y="844"/>
                  <a:pt x="971" y="844"/>
                </a:cubicBezTo>
                <a:lnTo>
                  <a:pt x="971" y="870"/>
                </a:lnTo>
                <a:close/>
                <a:moveTo>
                  <a:pt x="1113" y="737"/>
                </a:moveTo>
                <a:cubicBezTo>
                  <a:pt x="1064" y="737"/>
                  <a:pt x="1064" y="737"/>
                  <a:pt x="1064" y="737"/>
                </a:cubicBezTo>
                <a:cubicBezTo>
                  <a:pt x="1064" y="870"/>
                  <a:pt x="1064" y="870"/>
                  <a:pt x="1064" y="870"/>
                </a:cubicBezTo>
                <a:cubicBezTo>
                  <a:pt x="1031" y="870"/>
                  <a:pt x="1031" y="870"/>
                  <a:pt x="1031" y="870"/>
                </a:cubicBezTo>
                <a:cubicBezTo>
                  <a:pt x="1031" y="737"/>
                  <a:pt x="1031" y="737"/>
                  <a:pt x="1031" y="737"/>
                </a:cubicBezTo>
                <a:cubicBezTo>
                  <a:pt x="983" y="737"/>
                  <a:pt x="983" y="737"/>
                  <a:pt x="983" y="737"/>
                </a:cubicBezTo>
                <a:cubicBezTo>
                  <a:pt x="983" y="710"/>
                  <a:pt x="983" y="710"/>
                  <a:pt x="983" y="710"/>
                </a:cubicBezTo>
                <a:cubicBezTo>
                  <a:pt x="1113" y="710"/>
                  <a:pt x="1113" y="710"/>
                  <a:pt x="1113" y="710"/>
                </a:cubicBezTo>
                <a:lnTo>
                  <a:pt x="1113" y="737"/>
                </a:lnTo>
                <a:close/>
                <a:moveTo>
                  <a:pt x="1342" y="870"/>
                </a:moveTo>
                <a:cubicBezTo>
                  <a:pt x="1329" y="870"/>
                  <a:pt x="1329" y="870"/>
                  <a:pt x="1329" y="870"/>
                </a:cubicBezTo>
                <a:cubicBezTo>
                  <a:pt x="1329" y="800"/>
                  <a:pt x="1329" y="800"/>
                  <a:pt x="1329" y="800"/>
                </a:cubicBezTo>
                <a:cubicBezTo>
                  <a:pt x="1330" y="729"/>
                  <a:pt x="1330" y="729"/>
                  <a:pt x="1330" y="729"/>
                </a:cubicBezTo>
                <a:cubicBezTo>
                  <a:pt x="1270" y="870"/>
                  <a:pt x="1270" y="870"/>
                  <a:pt x="1270" y="870"/>
                </a:cubicBezTo>
                <a:cubicBezTo>
                  <a:pt x="1260" y="870"/>
                  <a:pt x="1260" y="870"/>
                  <a:pt x="1260" y="870"/>
                </a:cubicBezTo>
                <a:cubicBezTo>
                  <a:pt x="1200" y="729"/>
                  <a:pt x="1200" y="729"/>
                  <a:pt x="1200" y="729"/>
                </a:cubicBezTo>
                <a:cubicBezTo>
                  <a:pt x="1201" y="800"/>
                  <a:pt x="1201" y="800"/>
                  <a:pt x="1201" y="800"/>
                </a:cubicBezTo>
                <a:cubicBezTo>
                  <a:pt x="1201" y="870"/>
                  <a:pt x="1201" y="870"/>
                  <a:pt x="1201" y="870"/>
                </a:cubicBezTo>
                <a:cubicBezTo>
                  <a:pt x="1188" y="870"/>
                  <a:pt x="1188" y="870"/>
                  <a:pt x="1188" y="870"/>
                </a:cubicBezTo>
                <a:cubicBezTo>
                  <a:pt x="1188" y="710"/>
                  <a:pt x="1188" y="710"/>
                  <a:pt x="1188" y="710"/>
                </a:cubicBezTo>
                <a:cubicBezTo>
                  <a:pt x="1206" y="710"/>
                  <a:pt x="1206" y="710"/>
                  <a:pt x="1206" y="710"/>
                </a:cubicBezTo>
                <a:cubicBezTo>
                  <a:pt x="1265" y="851"/>
                  <a:pt x="1265" y="851"/>
                  <a:pt x="1265" y="851"/>
                </a:cubicBezTo>
                <a:cubicBezTo>
                  <a:pt x="1324" y="710"/>
                  <a:pt x="1324" y="710"/>
                  <a:pt x="1324" y="710"/>
                </a:cubicBezTo>
                <a:cubicBezTo>
                  <a:pt x="1342" y="710"/>
                  <a:pt x="1342" y="710"/>
                  <a:pt x="1342" y="710"/>
                </a:cubicBezTo>
                <a:lnTo>
                  <a:pt x="1342" y="870"/>
                </a:lnTo>
                <a:close/>
                <a:moveTo>
                  <a:pt x="1476" y="870"/>
                </a:moveTo>
                <a:cubicBezTo>
                  <a:pt x="1383" y="870"/>
                  <a:pt x="1383" y="870"/>
                  <a:pt x="1383" y="870"/>
                </a:cubicBezTo>
                <a:cubicBezTo>
                  <a:pt x="1383" y="710"/>
                  <a:pt x="1383" y="710"/>
                  <a:pt x="1383" y="710"/>
                </a:cubicBezTo>
                <a:cubicBezTo>
                  <a:pt x="1397" y="710"/>
                  <a:pt x="1397" y="710"/>
                  <a:pt x="1397" y="710"/>
                </a:cubicBezTo>
                <a:cubicBezTo>
                  <a:pt x="1397" y="859"/>
                  <a:pt x="1397" y="859"/>
                  <a:pt x="1397" y="859"/>
                </a:cubicBezTo>
                <a:cubicBezTo>
                  <a:pt x="1476" y="859"/>
                  <a:pt x="1476" y="859"/>
                  <a:pt x="1476" y="859"/>
                </a:cubicBezTo>
                <a:lnTo>
                  <a:pt x="1476" y="870"/>
                </a:lnTo>
                <a:close/>
                <a:moveTo>
                  <a:pt x="1611" y="851"/>
                </a:moveTo>
                <a:cubicBezTo>
                  <a:pt x="1606" y="858"/>
                  <a:pt x="1599" y="863"/>
                  <a:pt x="1588" y="867"/>
                </a:cubicBezTo>
                <a:cubicBezTo>
                  <a:pt x="1578" y="871"/>
                  <a:pt x="1567" y="872"/>
                  <a:pt x="1555" y="872"/>
                </a:cubicBezTo>
                <a:cubicBezTo>
                  <a:pt x="1542" y="872"/>
                  <a:pt x="1531" y="869"/>
                  <a:pt x="1521" y="863"/>
                </a:cubicBezTo>
                <a:cubicBezTo>
                  <a:pt x="1512" y="857"/>
                  <a:pt x="1504" y="849"/>
                  <a:pt x="1499" y="838"/>
                </a:cubicBezTo>
                <a:cubicBezTo>
                  <a:pt x="1493" y="827"/>
                  <a:pt x="1491" y="814"/>
                  <a:pt x="1490" y="800"/>
                </a:cubicBezTo>
                <a:cubicBezTo>
                  <a:pt x="1490" y="780"/>
                  <a:pt x="1490" y="780"/>
                  <a:pt x="1490" y="780"/>
                </a:cubicBezTo>
                <a:cubicBezTo>
                  <a:pt x="1490" y="757"/>
                  <a:pt x="1496" y="740"/>
                  <a:pt x="1507" y="727"/>
                </a:cubicBezTo>
                <a:cubicBezTo>
                  <a:pt x="1519" y="714"/>
                  <a:pt x="1534" y="708"/>
                  <a:pt x="1553" y="708"/>
                </a:cubicBezTo>
                <a:cubicBezTo>
                  <a:pt x="1569" y="708"/>
                  <a:pt x="1582" y="712"/>
                  <a:pt x="1593" y="720"/>
                </a:cubicBezTo>
                <a:cubicBezTo>
                  <a:pt x="1603" y="729"/>
                  <a:pt x="1609" y="740"/>
                  <a:pt x="1610" y="755"/>
                </a:cubicBezTo>
                <a:cubicBezTo>
                  <a:pt x="1597" y="755"/>
                  <a:pt x="1597" y="755"/>
                  <a:pt x="1597" y="755"/>
                </a:cubicBezTo>
                <a:cubicBezTo>
                  <a:pt x="1595" y="743"/>
                  <a:pt x="1590" y="734"/>
                  <a:pt x="1583" y="728"/>
                </a:cubicBezTo>
                <a:cubicBezTo>
                  <a:pt x="1575" y="722"/>
                  <a:pt x="1565" y="719"/>
                  <a:pt x="1553" y="719"/>
                </a:cubicBezTo>
                <a:cubicBezTo>
                  <a:pt x="1538" y="719"/>
                  <a:pt x="1526" y="724"/>
                  <a:pt x="1517" y="735"/>
                </a:cubicBezTo>
                <a:cubicBezTo>
                  <a:pt x="1508" y="746"/>
                  <a:pt x="1504" y="761"/>
                  <a:pt x="1504" y="780"/>
                </a:cubicBezTo>
                <a:cubicBezTo>
                  <a:pt x="1504" y="799"/>
                  <a:pt x="1504" y="799"/>
                  <a:pt x="1504" y="799"/>
                </a:cubicBezTo>
                <a:cubicBezTo>
                  <a:pt x="1504" y="811"/>
                  <a:pt x="1506" y="822"/>
                  <a:pt x="1510" y="832"/>
                </a:cubicBezTo>
                <a:cubicBezTo>
                  <a:pt x="1514" y="841"/>
                  <a:pt x="1520" y="848"/>
                  <a:pt x="1528" y="853"/>
                </a:cubicBezTo>
                <a:cubicBezTo>
                  <a:pt x="1536" y="858"/>
                  <a:pt x="1545" y="861"/>
                  <a:pt x="1555" y="861"/>
                </a:cubicBezTo>
                <a:cubicBezTo>
                  <a:pt x="1567" y="861"/>
                  <a:pt x="1577" y="859"/>
                  <a:pt x="1585" y="855"/>
                </a:cubicBezTo>
                <a:cubicBezTo>
                  <a:pt x="1590" y="853"/>
                  <a:pt x="1594" y="850"/>
                  <a:pt x="1597" y="847"/>
                </a:cubicBezTo>
                <a:cubicBezTo>
                  <a:pt x="1597" y="806"/>
                  <a:pt x="1597" y="806"/>
                  <a:pt x="1597" y="806"/>
                </a:cubicBezTo>
                <a:cubicBezTo>
                  <a:pt x="1554" y="806"/>
                  <a:pt x="1554" y="806"/>
                  <a:pt x="1554" y="806"/>
                </a:cubicBezTo>
                <a:cubicBezTo>
                  <a:pt x="1554" y="794"/>
                  <a:pt x="1554" y="794"/>
                  <a:pt x="1554" y="794"/>
                </a:cubicBezTo>
                <a:cubicBezTo>
                  <a:pt x="1611" y="794"/>
                  <a:pt x="1611" y="794"/>
                  <a:pt x="1611" y="794"/>
                </a:cubicBezTo>
                <a:lnTo>
                  <a:pt x="1611" y="851"/>
                </a:lnTo>
                <a:close/>
                <a:moveTo>
                  <a:pt x="436" y="972"/>
                </a:moveTo>
                <a:cubicBezTo>
                  <a:pt x="462" y="1107"/>
                  <a:pt x="462" y="1107"/>
                  <a:pt x="462" y="1107"/>
                </a:cubicBezTo>
                <a:cubicBezTo>
                  <a:pt x="597" y="1132"/>
                  <a:pt x="597" y="1132"/>
                  <a:pt x="597" y="1132"/>
                </a:cubicBezTo>
                <a:cubicBezTo>
                  <a:pt x="672" y="1247"/>
                  <a:pt x="672" y="1247"/>
                  <a:pt x="672" y="1247"/>
                </a:cubicBezTo>
                <a:cubicBezTo>
                  <a:pt x="806" y="1219"/>
                  <a:pt x="806" y="1219"/>
                  <a:pt x="806" y="1219"/>
                </a:cubicBezTo>
                <a:cubicBezTo>
                  <a:pt x="920" y="1296"/>
                  <a:pt x="920" y="1296"/>
                  <a:pt x="920" y="1296"/>
                </a:cubicBezTo>
                <a:cubicBezTo>
                  <a:pt x="1033" y="1219"/>
                  <a:pt x="1033" y="1219"/>
                  <a:pt x="1033" y="1219"/>
                </a:cubicBezTo>
                <a:cubicBezTo>
                  <a:pt x="1168" y="1247"/>
                  <a:pt x="1168" y="1247"/>
                  <a:pt x="1168" y="1247"/>
                </a:cubicBezTo>
                <a:cubicBezTo>
                  <a:pt x="1243" y="1132"/>
                  <a:pt x="1243" y="1132"/>
                  <a:pt x="1243" y="1132"/>
                </a:cubicBezTo>
                <a:cubicBezTo>
                  <a:pt x="1378" y="1107"/>
                  <a:pt x="1378" y="1107"/>
                  <a:pt x="1378" y="1107"/>
                </a:cubicBezTo>
                <a:cubicBezTo>
                  <a:pt x="1404" y="972"/>
                  <a:pt x="1404" y="972"/>
                  <a:pt x="1404" y="972"/>
                </a:cubicBezTo>
                <a:cubicBezTo>
                  <a:pt x="1413" y="965"/>
                  <a:pt x="1413" y="965"/>
                  <a:pt x="1413" y="965"/>
                </a:cubicBezTo>
                <a:cubicBezTo>
                  <a:pt x="427" y="965"/>
                  <a:pt x="427" y="965"/>
                  <a:pt x="427" y="965"/>
                </a:cubicBezTo>
                <a:lnTo>
                  <a:pt x="436" y="972"/>
                </a:lnTo>
                <a:close/>
                <a:moveTo>
                  <a:pt x="923" y="1156"/>
                </a:moveTo>
                <a:cubicBezTo>
                  <a:pt x="859" y="1156"/>
                  <a:pt x="796" y="1144"/>
                  <a:pt x="738" y="1121"/>
                </a:cubicBezTo>
                <a:cubicBezTo>
                  <a:pt x="753" y="1111"/>
                  <a:pt x="772" y="1102"/>
                  <a:pt x="800" y="1102"/>
                </a:cubicBezTo>
                <a:cubicBezTo>
                  <a:pt x="840" y="1102"/>
                  <a:pt x="861" y="1119"/>
                  <a:pt x="877" y="1132"/>
                </a:cubicBezTo>
                <a:cubicBezTo>
                  <a:pt x="892" y="1145"/>
                  <a:pt x="903" y="1153"/>
                  <a:pt x="928" y="1153"/>
                </a:cubicBezTo>
                <a:cubicBezTo>
                  <a:pt x="952" y="1153"/>
                  <a:pt x="963" y="1145"/>
                  <a:pt x="978" y="1132"/>
                </a:cubicBezTo>
                <a:cubicBezTo>
                  <a:pt x="995" y="1119"/>
                  <a:pt x="1016" y="1102"/>
                  <a:pt x="1055" y="1102"/>
                </a:cubicBezTo>
                <a:cubicBezTo>
                  <a:pt x="1081" y="1102"/>
                  <a:pt x="1099" y="1109"/>
                  <a:pt x="1113" y="1118"/>
                </a:cubicBezTo>
                <a:cubicBezTo>
                  <a:pt x="1054" y="1143"/>
                  <a:pt x="989" y="1156"/>
                  <a:pt x="923" y="1156"/>
                </a:cubicBezTo>
                <a:close/>
                <a:moveTo>
                  <a:pt x="623" y="1016"/>
                </a:moveTo>
                <a:cubicBezTo>
                  <a:pt x="638" y="1028"/>
                  <a:pt x="649" y="1037"/>
                  <a:pt x="673" y="1037"/>
                </a:cubicBezTo>
                <a:cubicBezTo>
                  <a:pt x="697" y="1037"/>
                  <a:pt x="708" y="1028"/>
                  <a:pt x="723" y="1016"/>
                </a:cubicBezTo>
                <a:cubicBezTo>
                  <a:pt x="740" y="1002"/>
                  <a:pt x="761" y="985"/>
                  <a:pt x="800" y="985"/>
                </a:cubicBezTo>
                <a:cubicBezTo>
                  <a:pt x="840" y="985"/>
                  <a:pt x="861" y="1002"/>
                  <a:pt x="877" y="1016"/>
                </a:cubicBezTo>
                <a:cubicBezTo>
                  <a:pt x="892" y="1028"/>
                  <a:pt x="903" y="1037"/>
                  <a:pt x="928" y="1037"/>
                </a:cubicBezTo>
                <a:cubicBezTo>
                  <a:pt x="952" y="1037"/>
                  <a:pt x="963" y="1028"/>
                  <a:pt x="978" y="1016"/>
                </a:cubicBezTo>
                <a:cubicBezTo>
                  <a:pt x="995" y="1002"/>
                  <a:pt x="1016" y="985"/>
                  <a:pt x="1055" y="985"/>
                </a:cubicBezTo>
                <a:cubicBezTo>
                  <a:pt x="1094" y="985"/>
                  <a:pt x="1115" y="1002"/>
                  <a:pt x="1132" y="1016"/>
                </a:cubicBezTo>
                <a:cubicBezTo>
                  <a:pt x="1147" y="1028"/>
                  <a:pt x="1158" y="1037"/>
                  <a:pt x="1182" y="1037"/>
                </a:cubicBezTo>
                <a:cubicBezTo>
                  <a:pt x="1207" y="1037"/>
                  <a:pt x="1218" y="1028"/>
                  <a:pt x="1233" y="1016"/>
                </a:cubicBezTo>
                <a:cubicBezTo>
                  <a:pt x="1248" y="1004"/>
                  <a:pt x="1266" y="989"/>
                  <a:pt x="1297" y="986"/>
                </a:cubicBezTo>
                <a:cubicBezTo>
                  <a:pt x="1289" y="994"/>
                  <a:pt x="1282" y="1003"/>
                  <a:pt x="1274" y="1011"/>
                </a:cubicBezTo>
                <a:cubicBezTo>
                  <a:pt x="1247" y="1037"/>
                  <a:pt x="1219" y="1060"/>
                  <a:pt x="1188" y="1079"/>
                </a:cubicBezTo>
                <a:cubicBezTo>
                  <a:pt x="1186" y="1079"/>
                  <a:pt x="1184" y="1079"/>
                  <a:pt x="1182" y="1079"/>
                </a:cubicBezTo>
                <a:cubicBezTo>
                  <a:pt x="1143" y="1079"/>
                  <a:pt x="1122" y="1062"/>
                  <a:pt x="1105" y="1049"/>
                </a:cubicBezTo>
                <a:cubicBezTo>
                  <a:pt x="1090" y="1037"/>
                  <a:pt x="1079" y="1028"/>
                  <a:pt x="1055" y="1028"/>
                </a:cubicBezTo>
                <a:cubicBezTo>
                  <a:pt x="1031" y="1028"/>
                  <a:pt x="1020" y="1037"/>
                  <a:pt x="1005" y="1049"/>
                </a:cubicBezTo>
                <a:cubicBezTo>
                  <a:pt x="988" y="1062"/>
                  <a:pt x="967" y="1079"/>
                  <a:pt x="928" y="1079"/>
                </a:cubicBezTo>
                <a:cubicBezTo>
                  <a:pt x="888" y="1079"/>
                  <a:pt x="867" y="1062"/>
                  <a:pt x="851" y="1049"/>
                </a:cubicBezTo>
                <a:cubicBezTo>
                  <a:pt x="835" y="1037"/>
                  <a:pt x="825" y="1028"/>
                  <a:pt x="800" y="1028"/>
                </a:cubicBezTo>
                <a:cubicBezTo>
                  <a:pt x="776" y="1028"/>
                  <a:pt x="765" y="1037"/>
                  <a:pt x="750" y="1049"/>
                </a:cubicBezTo>
                <a:cubicBezTo>
                  <a:pt x="733" y="1062"/>
                  <a:pt x="712" y="1079"/>
                  <a:pt x="673" y="1079"/>
                </a:cubicBezTo>
                <a:cubicBezTo>
                  <a:pt x="667" y="1079"/>
                  <a:pt x="661" y="1079"/>
                  <a:pt x="656" y="1078"/>
                </a:cubicBezTo>
                <a:cubicBezTo>
                  <a:pt x="626" y="1059"/>
                  <a:pt x="598" y="1037"/>
                  <a:pt x="572" y="1011"/>
                </a:cubicBezTo>
                <a:cubicBezTo>
                  <a:pt x="564" y="1003"/>
                  <a:pt x="556" y="994"/>
                  <a:pt x="549" y="985"/>
                </a:cubicBezTo>
                <a:cubicBezTo>
                  <a:pt x="586" y="986"/>
                  <a:pt x="606" y="1003"/>
                  <a:pt x="623" y="1016"/>
                </a:cubicBezTo>
                <a:close/>
                <a:moveTo>
                  <a:pt x="467" y="736"/>
                </a:moveTo>
                <a:cubicBezTo>
                  <a:pt x="476" y="747"/>
                  <a:pt x="480" y="762"/>
                  <a:pt x="480" y="781"/>
                </a:cubicBezTo>
                <a:cubicBezTo>
                  <a:pt x="480" y="798"/>
                  <a:pt x="480" y="798"/>
                  <a:pt x="480" y="798"/>
                </a:cubicBezTo>
                <a:cubicBezTo>
                  <a:pt x="480" y="818"/>
                  <a:pt x="476" y="833"/>
                  <a:pt x="467" y="844"/>
                </a:cubicBezTo>
                <a:cubicBezTo>
                  <a:pt x="459" y="855"/>
                  <a:pt x="447" y="861"/>
                  <a:pt x="431" y="861"/>
                </a:cubicBezTo>
                <a:cubicBezTo>
                  <a:pt x="416" y="861"/>
                  <a:pt x="404" y="855"/>
                  <a:pt x="396" y="844"/>
                </a:cubicBezTo>
                <a:cubicBezTo>
                  <a:pt x="387" y="833"/>
                  <a:pt x="382" y="818"/>
                  <a:pt x="382" y="799"/>
                </a:cubicBezTo>
                <a:cubicBezTo>
                  <a:pt x="382" y="782"/>
                  <a:pt x="382" y="782"/>
                  <a:pt x="382" y="782"/>
                </a:cubicBezTo>
                <a:cubicBezTo>
                  <a:pt x="382" y="762"/>
                  <a:pt x="387" y="747"/>
                  <a:pt x="396" y="736"/>
                </a:cubicBezTo>
                <a:cubicBezTo>
                  <a:pt x="404" y="725"/>
                  <a:pt x="416" y="720"/>
                  <a:pt x="431" y="720"/>
                </a:cubicBezTo>
                <a:cubicBezTo>
                  <a:pt x="446" y="720"/>
                  <a:pt x="458" y="725"/>
                  <a:pt x="467" y="736"/>
                </a:cubicBezTo>
                <a:close/>
                <a:moveTo>
                  <a:pt x="312" y="738"/>
                </a:moveTo>
                <a:cubicBezTo>
                  <a:pt x="322" y="749"/>
                  <a:pt x="327" y="764"/>
                  <a:pt x="327" y="782"/>
                </a:cubicBezTo>
                <a:cubicBezTo>
                  <a:pt x="327" y="796"/>
                  <a:pt x="327" y="796"/>
                  <a:pt x="327" y="796"/>
                </a:cubicBezTo>
                <a:cubicBezTo>
                  <a:pt x="327" y="816"/>
                  <a:pt x="322" y="831"/>
                  <a:pt x="312" y="842"/>
                </a:cubicBezTo>
                <a:cubicBezTo>
                  <a:pt x="302" y="853"/>
                  <a:pt x="288" y="859"/>
                  <a:pt x="271" y="859"/>
                </a:cubicBezTo>
                <a:cubicBezTo>
                  <a:pt x="241" y="859"/>
                  <a:pt x="241" y="859"/>
                  <a:pt x="241" y="859"/>
                </a:cubicBezTo>
                <a:cubicBezTo>
                  <a:pt x="241" y="721"/>
                  <a:pt x="241" y="721"/>
                  <a:pt x="241" y="721"/>
                </a:cubicBezTo>
                <a:cubicBezTo>
                  <a:pt x="273" y="721"/>
                  <a:pt x="273" y="721"/>
                  <a:pt x="273" y="721"/>
                </a:cubicBezTo>
                <a:cubicBezTo>
                  <a:pt x="289" y="721"/>
                  <a:pt x="302" y="727"/>
                  <a:pt x="312" y="738"/>
                </a:cubicBezTo>
                <a:close/>
                <a:moveTo>
                  <a:pt x="263" y="1133"/>
                </a:moveTo>
                <a:cubicBezTo>
                  <a:pt x="238" y="1098"/>
                  <a:pt x="238" y="1098"/>
                  <a:pt x="238" y="1098"/>
                </a:cubicBezTo>
                <a:cubicBezTo>
                  <a:pt x="252" y="1087"/>
                  <a:pt x="252" y="1087"/>
                  <a:pt x="252" y="1087"/>
                </a:cubicBezTo>
                <a:cubicBezTo>
                  <a:pt x="277" y="1123"/>
                  <a:pt x="277" y="1123"/>
                  <a:pt x="277" y="1123"/>
                </a:cubicBezTo>
                <a:lnTo>
                  <a:pt x="263" y="1133"/>
                </a:lnTo>
                <a:close/>
                <a:moveTo>
                  <a:pt x="308" y="1247"/>
                </a:moveTo>
                <a:cubicBezTo>
                  <a:pt x="292" y="1231"/>
                  <a:pt x="292" y="1231"/>
                  <a:pt x="292" y="1231"/>
                </a:cubicBezTo>
                <a:cubicBezTo>
                  <a:pt x="356" y="1171"/>
                  <a:pt x="356" y="1171"/>
                  <a:pt x="356" y="1171"/>
                </a:cubicBezTo>
                <a:cubicBezTo>
                  <a:pt x="331" y="1157"/>
                  <a:pt x="331" y="1157"/>
                  <a:pt x="331" y="1157"/>
                </a:cubicBezTo>
                <a:cubicBezTo>
                  <a:pt x="344" y="1145"/>
                  <a:pt x="344" y="1145"/>
                  <a:pt x="344" y="1145"/>
                </a:cubicBezTo>
                <a:cubicBezTo>
                  <a:pt x="389" y="1168"/>
                  <a:pt x="389" y="1168"/>
                  <a:pt x="389" y="1168"/>
                </a:cubicBezTo>
                <a:cubicBezTo>
                  <a:pt x="390" y="1169"/>
                  <a:pt x="390" y="1169"/>
                  <a:pt x="390" y="1169"/>
                </a:cubicBezTo>
                <a:lnTo>
                  <a:pt x="308" y="1247"/>
                </a:lnTo>
                <a:close/>
                <a:moveTo>
                  <a:pt x="427" y="1291"/>
                </a:moveTo>
                <a:cubicBezTo>
                  <a:pt x="417" y="1303"/>
                  <a:pt x="406" y="1310"/>
                  <a:pt x="396" y="1312"/>
                </a:cubicBezTo>
                <a:cubicBezTo>
                  <a:pt x="386" y="1314"/>
                  <a:pt x="376" y="1312"/>
                  <a:pt x="366" y="1303"/>
                </a:cubicBezTo>
                <a:cubicBezTo>
                  <a:pt x="357" y="1295"/>
                  <a:pt x="352" y="1286"/>
                  <a:pt x="353" y="1276"/>
                </a:cubicBezTo>
                <a:cubicBezTo>
                  <a:pt x="353" y="1265"/>
                  <a:pt x="358" y="1254"/>
                  <a:pt x="368" y="1243"/>
                </a:cubicBezTo>
                <a:cubicBezTo>
                  <a:pt x="381" y="1227"/>
                  <a:pt x="381" y="1227"/>
                  <a:pt x="381" y="1227"/>
                </a:cubicBezTo>
                <a:cubicBezTo>
                  <a:pt x="391" y="1215"/>
                  <a:pt x="402" y="1208"/>
                  <a:pt x="412" y="1206"/>
                </a:cubicBezTo>
                <a:cubicBezTo>
                  <a:pt x="422" y="1204"/>
                  <a:pt x="432" y="1207"/>
                  <a:pt x="441" y="1215"/>
                </a:cubicBezTo>
                <a:cubicBezTo>
                  <a:pt x="451" y="1222"/>
                  <a:pt x="455" y="1232"/>
                  <a:pt x="455" y="1242"/>
                </a:cubicBezTo>
                <a:cubicBezTo>
                  <a:pt x="455" y="1253"/>
                  <a:pt x="450" y="1264"/>
                  <a:pt x="440" y="1275"/>
                </a:cubicBezTo>
                <a:lnTo>
                  <a:pt x="427" y="1291"/>
                </a:lnTo>
                <a:close/>
                <a:moveTo>
                  <a:pt x="424" y="1259"/>
                </a:moveTo>
                <a:cubicBezTo>
                  <a:pt x="431" y="1252"/>
                  <a:pt x="434" y="1246"/>
                  <a:pt x="435" y="1241"/>
                </a:cubicBezTo>
                <a:cubicBezTo>
                  <a:pt x="436" y="1236"/>
                  <a:pt x="434" y="1232"/>
                  <a:pt x="430" y="1228"/>
                </a:cubicBezTo>
                <a:cubicBezTo>
                  <a:pt x="426" y="1225"/>
                  <a:pt x="421" y="1224"/>
                  <a:pt x="417" y="1225"/>
                </a:cubicBezTo>
                <a:cubicBezTo>
                  <a:pt x="412" y="1227"/>
                  <a:pt x="407" y="1231"/>
                  <a:pt x="401" y="1237"/>
                </a:cubicBezTo>
                <a:cubicBezTo>
                  <a:pt x="384" y="1259"/>
                  <a:pt x="384" y="1259"/>
                  <a:pt x="384" y="1259"/>
                </a:cubicBezTo>
                <a:cubicBezTo>
                  <a:pt x="378" y="1266"/>
                  <a:pt x="374" y="1272"/>
                  <a:pt x="373" y="1277"/>
                </a:cubicBezTo>
                <a:cubicBezTo>
                  <a:pt x="372" y="1282"/>
                  <a:pt x="374" y="1286"/>
                  <a:pt x="378" y="1290"/>
                </a:cubicBezTo>
                <a:cubicBezTo>
                  <a:pt x="382" y="1293"/>
                  <a:pt x="387" y="1294"/>
                  <a:pt x="391" y="1292"/>
                </a:cubicBezTo>
                <a:cubicBezTo>
                  <a:pt x="396" y="1291"/>
                  <a:pt x="401" y="1286"/>
                  <a:pt x="407" y="1280"/>
                </a:cubicBezTo>
                <a:lnTo>
                  <a:pt x="424" y="1259"/>
                </a:lnTo>
                <a:close/>
                <a:moveTo>
                  <a:pt x="451" y="1366"/>
                </a:moveTo>
                <a:cubicBezTo>
                  <a:pt x="509" y="1268"/>
                  <a:pt x="509" y="1268"/>
                  <a:pt x="509" y="1268"/>
                </a:cubicBezTo>
                <a:cubicBezTo>
                  <a:pt x="539" y="1286"/>
                  <a:pt x="539" y="1286"/>
                  <a:pt x="539" y="1286"/>
                </a:cubicBezTo>
                <a:cubicBezTo>
                  <a:pt x="547" y="1291"/>
                  <a:pt x="554" y="1297"/>
                  <a:pt x="558" y="1305"/>
                </a:cubicBezTo>
                <a:cubicBezTo>
                  <a:pt x="563" y="1313"/>
                  <a:pt x="565" y="1322"/>
                  <a:pt x="564" y="1331"/>
                </a:cubicBezTo>
                <a:cubicBezTo>
                  <a:pt x="564" y="1340"/>
                  <a:pt x="561" y="1350"/>
                  <a:pt x="556" y="1359"/>
                </a:cubicBezTo>
                <a:cubicBezTo>
                  <a:pt x="553" y="1363"/>
                  <a:pt x="553" y="1363"/>
                  <a:pt x="553" y="1363"/>
                </a:cubicBezTo>
                <a:cubicBezTo>
                  <a:pt x="548" y="1372"/>
                  <a:pt x="541" y="1379"/>
                  <a:pt x="533" y="1384"/>
                </a:cubicBezTo>
                <a:cubicBezTo>
                  <a:pt x="525" y="1389"/>
                  <a:pt x="517" y="1391"/>
                  <a:pt x="508" y="1391"/>
                </a:cubicBezTo>
                <a:cubicBezTo>
                  <a:pt x="499" y="1391"/>
                  <a:pt x="490" y="1389"/>
                  <a:pt x="481" y="1384"/>
                </a:cubicBezTo>
                <a:lnTo>
                  <a:pt x="451" y="1366"/>
                </a:lnTo>
                <a:close/>
                <a:moveTo>
                  <a:pt x="519" y="1296"/>
                </a:moveTo>
                <a:cubicBezTo>
                  <a:pt x="481" y="1362"/>
                  <a:pt x="481" y="1362"/>
                  <a:pt x="481" y="1362"/>
                </a:cubicBezTo>
                <a:cubicBezTo>
                  <a:pt x="491" y="1367"/>
                  <a:pt x="491" y="1367"/>
                  <a:pt x="491" y="1367"/>
                </a:cubicBezTo>
                <a:cubicBezTo>
                  <a:pt x="498" y="1372"/>
                  <a:pt x="506" y="1373"/>
                  <a:pt x="513" y="1370"/>
                </a:cubicBezTo>
                <a:cubicBezTo>
                  <a:pt x="520" y="1368"/>
                  <a:pt x="527" y="1361"/>
                  <a:pt x="532" y="1352"/>
                </a:cubicBezTo>
                <a:cubicBezTo>
                  <a:pt x="535" y="1347"/>
                  <a:pt x="535" y="1347"/>
                  <a:pt x="535" y="1347"/>
                </a:cubicBezTo>
                <a:cubicBezTo>
                  <a:pt x="541" y="1337"/>
                  <a:pt x="544" y="1328"/>
                  <a:pt x="543" y="1321"/>
                </a:cubicBezTo>
                <a:cubicBezTo>
                  <a:pt x="541" y="1313"/>
                  <a:pt x="537" y="1307"/>
                  <a:pt x="529" y="1302"/>
                </a:cubicBezTo>
                <a:lnTo>
                  <a:pt x="519" y="1296"/>
                </a:lnTo>
                <a:close/>
                <a:moveTo>
                  <a:pt x="569" y="1429"/>
                </a:moveTo>
                <a:cubicBezTo>
                  <a:pt x="548" y="1420"/>
                  <a:pt x="548" y="1420"/>
                  <a:pt x="548" y="1420"/>
                </a:cubicBezTo>
                <a:cubicBezTo>
                  <a:pt x="596" y="1317"/>
                  <a:pt x="596" y="1317"/>
                  <a:pt x="596" y="1317"/>
                </a:cubicBezTo>
                <a:cubicBezTo>
                  <a:pt x="617" y="1327"/>
                  <a:pt x="617" y="1327"/>
                  <a:pt x="617" y="1327"/>
                </a:cubicBezTo>
                <a:lnTo>
                  <a:pt x="569" y="1429"/>
                </a:lnTo>
                <a:close/>
                <a:moveTo>
                  <a:pt x="690" y="1435"/>
                </a:moveTo>
                <a:cubicBezTo>
                  <a:pt x="685" y="1446"/>
                  <a:pt x="677" y="1454"/>
                  <a:pt x="667" y="1458"/>
                </a:cubicBezTo>
                <a:cubicBezTo>
                  <a:pt x="657" y="1462"/>
                  <a:pt x="646" y="1461"/>
                  <a:pt x="633" y="1457"/>
                </a:cubicBezTo>
                <a:cubicBezTo>
                  <a:pt x="620" y="1452"/>
                  <a:pt x="611" y="1444"/>
                  <a:pt x="606" y="1432"/>
                </a:cubicBezTo>
                <a:cubicBezTo>
                  <a:pt x="601" y="1420"/>
                  <a:pt x="602" y="1406"/>
                  <a:pt x="608" y="1390"/>
                </a:cubicBezTo>
                <a:cubicBezTo>
                  <a:pt x="610" y="1383"/>
                  <a:pt x="610" y="1383"/>
                  <a:pt x="610" y="1383"/>
                </a:cubicBezTo>
                <a:cubicBezTo>
                  <a:pt x="614" y="1373"/>
                  <a:pt x="619" y="1364"/>
                  <a:pt x="625" y="1358"/>
                </a:cubicBezTo>
                <a:cubicBezTo>
                  <a:pt x="632" y="1351"/>
                  <a:pt x="639" y="1347"/>
                  <a:pt x="647" y="1345"/>
                </a:cubicBezTo>
                <a:cubicBezTo>
                  <a:pt x="655" y="1344"/>
                  <a:pt x="664" y="1344"/>
                  <a:pt x="673" y="1347"/>
                </a:cubicBezTo>
                <a:cubicBezTo>
                  <a:pt x="685" y="1352"/>
                  <a:pt x="694" y="1359"/>
                  <a:pt x="699" y="1368"/>
                </a:cubicBezTo>
                <a:cubicBezTo>
                  <a:pt x="704" y="1377"/>
                  <a:pt x="705" y="1388"/>
                  <a:pt x="702" y="1400"/>
                </a:cubicBezTo>
                <a:cubicBezTo>
                  <a:pt x="680" y="1392"/>
                  <a:pt x="680" y="1392"/>
                  <a:pt x="680" y="1392"/>
                </a:cubicBezTo>
                <a:cubicBezTo>
                  <a:pt x="682" y="1385"/>
                  <a:pt x="682" y="1380"/>
                  <a:pt x="680" y="1375"/>
                </a:cubicBezTo>
                <a:cubicBezTo>
                  <a:pt x="678" y="1371"/>
                  <a:pt x="673" y="1368"/>
                  <a:pt x="666" y="1365"/>
                </a:cubicBezTo>
                <a:cubicBezTo>
                  <a:pt x="659" y="1363"/>
                  <a:pt x="653" y="1364"/>
                  <a:pt x="647" y="1367"/>
                </a:cubicBezTo>
                <a:cubicBezTo>
                  <a:pt x="642" y="1371"/>
                  <a:pt x="637" y="1379"/>
                  <a:pt x="633" y="1390"/>
                </a:cubicBezTo>
                <a:cubicBezTo>
                  <a:pt x="630" y="1398"/>
                  <a:pt x="630" y="1398"/>
                  <a:pt x="630" y="1398"/>
                </a:cubicBezTo>
                <a:cubicBezTo>
                  <a:pt x="626" y="1409"/>
                  <a:pt x="625" y="1419"/>
                  <a:pt x="626" y="1425"/>
                </a:cubicBezTo>
                <a:cubicBezTo>
                  <a:pt x="628" y="1432"/>
                  <a:pt x="632" y="1436"/>
                  <a:pt x="640" y="1439"/>
                </a:cubicBezTo>
                <a:cubicBezTo>
                  <a:pt x="647" y="1441"/>
                  <a:pt x="652" y="1442"/>
                  <a:pt x="657" y="1440"/>
                </a:cubicBezTo>
                <a:cubicBezTo>
                  <a:pt x="661" y="1438"/>
                  <a:pt x="665" y="1434"/>
                  <a:pt x="668" y="1427"/>
                </a:cubicBezTo>
                <a:lnTo>
                  <a:pt x="690" y="1435"/>
                </a:lnTo>
                <a:close/>
                <a:moveTo>
                  <a:pt x="721" y="1481"/>
                </a:moveTo>
                <a:cubicBezTo>
                  <a:pt x="699" y="1476"/>
                  <a:pt x="699" y="1476"/>
                  <a:pt x="699" y="1476"/>
                </a:cubicBezTo>
                <a:cubicBezTo>
                  <a:pt x="726" y="1366"/>
                  <a:pt x="726" y="1366"/>
                  <a:pt x="726" y="1366"/>
                </a:cubicBezTo>
                <a:cubicBezTo>
                  <a:pt x="749" y="1371"/>
                  <a:pt x="749" y="1371"/>
                  <a:pt x="749" y="1371"/>
                </a:cubicBezTo>
                <a:lnTo>
                  <a:pt x="721" y="1481"/>
                </a:lnTo>
                <a:close/>
                <a:moveTo>
                  <a:pt x="822" y="1450"/>
                </a:moveTo>
                <a:cubicBezTo>
                  <a:pt x="778" y="1443"/>
                  <a:pt x="778" y="1443"/>
                  <a:pt x="778" y="1443"/>
                </a:cubicBezTo>
                <a:cubicBezTo>
                  <a:pt x="773" y="1473"/>
                  <a:pt x="773" y="1473"/>
                  <a:pt x="773" y="1473"/>
                </a:cubicBezTo>
                <a:cubicBezTo>
                  <a:pt x="825" y="1481"/>
                  <a:pt x="825" y="1481"/>
                  <a:pt x="825" y="1481"/>
                </a:cubicBezTo>
                <a:cubicBezTo>
                  <a:pt x="822" y="1500"/>
                  <a:pt x="822" y="1500"/>
                  <a:pt x="822" y="1500"/>
                </a:cubicBezTo>
                <a:cubicBezTo>
                  <a:pt x="747" y="1488"/>
                  <a:pt x="747" y="1488"/>
                  <a:pt x="747" y="1488"/>
                </a:cubicBezTo>
                <a:cubicBezTo>
                  <a:pt x="765" y="1376"/>
                  <a:pt x="765" y="1376"/>
                  <a:pt x="765" y="1376"/>
                </a:cubicBezTo>
                <a:cubicBezTo>
                  <a:pt x="840" y="1388"/>
                  <a:pt x="840" y="1388"/>
                  <a:pt x="840" y="1388"/>
                </a:cubicBezTo>
                <a:cubicBezTo>
                  <a:pt x="837" y="1407"/>
                  <a:pt x="837" y="1407"/>
                  <a:pt x="837" y="1407"/>
                </a:cubicBezTo>
                <a:cubicBezTo>
                  <a:pt x="785" y="1398"/>
                  <a:pt x="785" y="1398"/>
                  <a:pt x="785" y="1398"/>
                </a:cubicBezTo>
                <a:cubicBezTo>
                  <a:pt x="781" y="1425"/>
                  <a:pt x="781" y="1425"/>
                  <a:pt x="781" y="1425"/>
                </a:cubicBezTo>
                <a:cubicBezTo>
                  <a:pt x="825" y="1432"/>
                  <a:pt x="825" y="1432"/>
                  <a:pt x="825" y="1432"/>
                </a:cubicBezTo>
                <a:lnTo>
                  <a:pt x="822" y="1450"/>
                </a:lnTo>
                <a:close/>
                <a:moveTo>
                  <a:pt x="876" y="1390"/>
                </a:moveTo>
                <a:cubicBezTo>
                  <a:pt x="904" y="1473"/>
                  <a:pt x="904" y="1473"/>
                  <a:pt x="904" y="1473"/>
                </a:cubicBezTo>
                <a:cubicBezTo>
                  <a:pt x="934" y="1392"/>
                  <a:pt x="934" y="1392"/>
                  <a:pt x="934" y="1392"/>
                </a:cubicBezTo>
                <a:cubicBezTo>
                  <a:pt x="965" y="1392"/>
                  <a:pt x="965" y="1392"/>
                  <a:pt x="965" y="1392"/>
                </a:cubicBezTo>
                <a:cubicBezTo>
                  <a:pt x="963" y="1505"/>
                  <a:pt x="963" y="1505"/>
                  <a:pt x="963" y="1505"/>
                </a:cubicBezTo>
                <a:cubicBezTo>
                  <a:pt x="939" y="1505"/>
                  <a:pt x="939" y="1505"/>
                  <a:pt x="939" y="1505"/>
                </a:cubicBezTo>
                <a:cubicBezTo>
                  <a:pt x="940" y="1474"/>
                  <a:pt x="940" y="1474"/>
                  <a:pt x="940" y="1474"/>
                </a:cubicBezTo>
                <a:cubicBezTo>
                  <a:pt x="943" y="1421"/>
                  <a:pt x="943" y="1421"/>
                  <a:pt x="943" y="1421"/>
                </a:cubicBezTo>
                <a:cubicBezTo>
                  <a:pt x="911" y="1504"/>
                  <a:pt x="911" y="1504"/>
                  <a:pt x="911" y="1504"/>
                </a:cubicBezTo>
                <a:cubicBezTo>
                  <a:pt x="895" y="1504"/>
                  <a:pt x="895" y="1504"/>
                  <a:pt x="895" y="1504"/>
                </a:cubicBezTo>
                <a:cubicBezTo>
                  <a:pt x="866" y="1419"/>
                  <a:pt x="866" y="1419"/>
                  <a:pt x="866" y="1419"/>
                </a:cubicBezTo>
                <a:cubicBezTo>
                  <a:pt x="867" y="1473"/>
                  <a:pt x="867" y="1473"/>
                  <a:pt x="867" y="1473"/>
                </a:cubicBezTo>
                <a:cubicBezTo>
                  <a:pt x="867" y="1504"/>
                  <a:pt x="867" y="1504"/>
                  <a:pt x="867" y="1504"/>
                </a:cubicBezTo>
                <a:cubicBezTo>
                  <a:pt x="844" y="1503"/>
                  <a:pt x="844" y="1503"/>
                  <a:pt x="844" y="1503"/>
                </a:cubicBezTo>
                <a:cubicBezTo>
                  <a:pt x="846" y="1390"/>
                  <a:pt x="846" y="1390"/>
                  <a:pt x="846" y="1390"/>
                </a:cubicBezTo>
                <a:lnTo>
                  <a:pt x="876" y="1390"/>
                </a:lnTo>
                <a:close/>
                <a:moveTo>
                  <a:pt x="992" y="1502"/>
                </a:moveTo>
                <a:cubicBezTo>
                  <a:pt x="977" y="1390"/>
                  <a:pt x="977" y="1390"/>
                  <a:pt x="977" y="1390"/>
                </a:cubicBezTo>
                <a:cubicBezTo>
                  <a:pt x="1016" y="1385"/>
                  <a:pt x="1016" y="1385"/>
                  <a:pt x="1016" y="1385"/>
                </a:cubicBezTo>
                <a:cubicBezTo>
                  <a:pt x="1030" y="1383"/>
                  <a:pt x="1040" y="1384"/>
                  <a:pt x="1048" y="1389"/>
                </a:cubicBezTo>
                <a:cubicBezTo>
                  <a:pt x="1056" y="1393"/>
                  <a:pt x="1060" y="1400"/>
                  <a:pt x="1062" y="1410"/>
                </a:cubicBezTo>
                <a:cubicBezTo>
                  <a:pt x="1062" y="1416"/>
                  <a:pt x="1062" y="1421"/>
                  <a:pt x="1059" y="1425"/>
                </a:cubicBezTo>
                <a:cubicBezTo>
                  <a:pt x="1057" y="1430"/>
                  <a:pt x="1054" y="1434"/>
                  <a:pt x="1049" y="1436"/>
                </a:cubicBezTo>
                <a:cubicBezTo>
                  <a:pt x="1055" y="1437"/>
                  <a:pt x="1060" y="1439"/>
                  <a:pt x="1064" y="1443"/>
                </a:cubicBezTo>
                <a:cubicBezTo>
                  <a:pt x="1067" y="1447"/>
                  <a:pt x="1070" y="1452"/>
                  <a:pt x="1071" y="1459"/>
                </a:cubicBezTo>
                <a:cubicBezTo>
                  <a:pt x="1072" y="1469"/>
                  <a:pt x="1070" y="1478"/>
                  <a:pt x="1064" y="1484"/>
                </a:cubicBezTo>
                <a:cubicBezTo>
                  <a:pt x="1057" y="1491"/>
                  <a:pt x="1048" y="1495"/>
                  <a:pt x="1035" y="1497"/>
                </a:cubicBezTo>
                <a:lnTo>
                  <a:pt x="992" y="1502"/>
                </a:lnTo>
                <a:close/>
                <a:moveTo>
                  <a:pt x="1006" y="1434"/>
                </a:moveTo>
                <a:cubicBezTo>
                  <a:pt x="1023" y="1432"/>
                  <a:pt x="1023" y="1432"/>
                  <a:pt x="1023" y="1432"/>
                </a:cubicBezTo>
                <a:cubicBezTo>
                  <a:pt x="1035" y="1430"/>
                  <a:pt x="1040" y="1425"/>
                  <a:pt x="1039" y="1416"/>
                </a:cubicBezTo>
                <a:cubicBezTo>
                  <a:pt x="1038" y="1411"/>
                  <a:pt x="1036" y="1407"/>
                  <a:pt x="1033" y="1405"/>
                </a:cubicBezTo>
                <a:cubicBezTo>
                  <a:pt x="1030" y="1403"/>
                  <a:pt x="1025" y="1403"/>
                  <a:pt x="1019" y="1404"/>
                </a:cubicBezTo>
                <a:cubicBezTo>
                  <a:pt x="1002" y="1406"/>
                  <a:pt x="1002" y="1406"/>
                  <a:pt x="1002" y="1406"/>
                </a:cubicBezTo>
                <a:lnTo>
                  <a:pt x="1006" y="1434"/>
                </a:lnTo>
                <a:close/>
                <a:moveTo>
                  <a:pt x="1008" y="1450"/>
                </a:moveTo>
                <a:cubicBezTo>
                  <a:pt x="1012" y="1481"/>
                  <a:pt x="1012" y="1481"/>
                  <a:pt x="1012" y="1481"/>
                </a:cubicBezTo>
                <a:cubicBezTo>
                  <a:pt x="1032" y="1478"/>
                  <a:pt x="1032" y="1478"/>
                  <a:pt x="1032" y="1478"/>
                </a:cubicBezTo>
                <a:cubicBezTo>
                  <a:pt x="1037" y="1478"/>
                  <a:pt x="1042" y="1476"/>
                  <a:pt x="1044" y="1473"/>
                </a:cubicBezTo>
                <a:cubicBezTo>
                  <a:pt x="1047" y="1470"/>
                  <a:pt x="1048" y="1466"/>
                  <a:pt x="1047" y="1461"/>
                </a:cubicBezTo>
                <a:cubicBezTo>
                  <a:pt x="1046" y="1451"/>
                  <a:pt x="1040" y="1446"/>
                  <a:pt x="1029" y="1448"/>
                </a:cubicBezTo>
                <a:lnTo>
                  <a:pt x="1008" y="1450"/>
                </a:lnTo>
                <a:close/>
                <a:moveTo>
                  <a:pt x="1129" y="1436"/>
                </a:moveTo>
                <a:cubicBezTo>
                  <a:pt x="1111" y="1441"/>
                  <a:pt x="1111" y="1441"/>
                  <a:pt x="1111" y="1441"/>
                </a:cubicBezTo>
                <a:cubicBezTo>
                  <a:pt x="1122" y="1481"/>
                  <a:pt x="1122" y="1481"/>
                  <a:pt x="1122" y="1481"/>
                </a:cubicBezTo>
                <a:cubicBezTo>
                  <a:pt x="1099" y="1487"/>
                  <a:pt x="1099" y="1487"/>
                  <a:pt x="1099" y="1487"/>
                </a:cubicBezTo>
                <a:cubicBezTo>
                  <a:pt x="1071" y="1377"/>
                  <a:pt x="1071" y="1377"/>
                  <a:pt x="1071" y="1377"/>
                </a:cubicBezTo>
                <a:cubicBezTo>
                  <a:pt x="1111" y="1366"/>
                  <a:pt x="1111" y="1366"/>
                  <a:pt x="1111" y="1366"/>
                </a:cubicBezTo>
                <a:cubicBezTo>
                  <a:pt x="1124" y="1363"/>
                  <a:pt x="1135" y="1363"/>
                  <a:pt x="1143" y="1367"/>
                </a:cubicBezTo>
                <a:cubicBezTo>
                  <a:pt x="1152" y="1371"/>
                  <a:pt x="1158" y="1378"/>
                  <a:pt x="1160" y="1389"/>
                </a:cubicBezTo>
                <a:cubicBezTo>
                  <a:pt x="1162" y="1396"/>
                  <a:pt x="1162" y="1403"/>
                  <a:pt x="1160" y="1409"/>
                </a:cubicBezTo>
                <a:cubicBezTo>
                  <a:pt x="1159" y="1415"/>
                  <a:pt x="1155" y="1420"/>
                  <a:pt x="1149" y="1425"/>
                </a:cubicBezTo>
                <a:cubicBezTo>
                  <a:pt x="1184" y="1463"/>
                  <a:pt x="1184" y="1463"/>
                  <a:pt x="1184" y="1463"/>
                </a:cubicBezTo>
                <a:cubicBezTo>
                  <a:pt x="1185" y="1464"/>
                  <a:pt x="1185" y="1464"/>
                  <a:pt x="1185" y="1464"/>
                </a:cubicBezTo>
                <a:cubicBezTo>
                  <a:pt x="1160" y="1470"/>
                  <a:pt x="1160" y="1470"/>
                  <a:pt x="1160" y="1470"/>
                </a:cubicBezTo>
                <a:lnTo>
                  <a:pt x="1129" y="1436"/>
                </a:lnTo>
                <a:close/>
                <a:moveTo>
                  <a:pt x="1107" y="1422"/>
                </a:moveTo>
                <a:cubicBezTo>
                  <a:pt x="1125" y="1417"/>
                  <a:pt x="1125" y="1417"/>
                  <a:pt x="1125" y="1417"/>
                </a:cubicBezTo>
                <a:cubicBezTo>
                  <a:pt x="1130" y="1416"/>
                  <a:pt x="1134" y="1413"/>
                  <a:pt x="1137" y="1410"/>
                </a:cubicBezTo>
                <a:cubicBezTo>
                  <a:pt x="1139" y="1406"/>
                  <a:pt x="1140" y="1402"/>
                  <a:pt x="1138" y="1396"/>
                </a:cubicBezTo>
                <a:cubicBezTo>
                  <a:pt x="1137" y="1391"/>
                  <a:pt x="1134" y="1388"/>
                  <a:pt x="1131" y="1385"/>
                </a:cubicBezTo>
                <a:cubicBezTo>
                  <a:pt x="1127" y="1383"/>
                  <a:pt x="1122" y="1383"/>
                  <a:pt x="1116" y="1385"/>
                </a:cubicBezTo>
                <a:cubicBezTo>
                  <a:pt x="1098" y="1389"/>
                  <a:pt x="1098" y="1389"/>
                  <a:pt x="1098" y="1389"/>
                </a:cubicBezTo>
                <a:lnTo>
                  <a:pt x="1107" y="1422"/>
                </a:lnTo>
                <a:close/>
                <a:moveTo>
                  <a:pt x="1249" y="1386"/>
                </a:moveTo>
                <a:cubicBezTo>
                  <a:pt x="1207" y="1403"/>
                  <a:pt x="1207" y="1403"/>
                  <a:pt x="1207" y="1403"/>
                </a:cubicBezTo>
                <a:cubicBezTo>
                  <a:pt x="1218" y="1431"/>
                  <a:pt x="1218" y="1431"/>
                  <a:pt x="1218" y="1431"/>
                </a:cubicBezTo>
                <a:cubicBezTo>
                  <a:pt x="1267" y="1412"/>
                  <a:pt x="1267" y="1412"/>
                  <a:pt x="1267" y="1412"/>
                </a:cubicBezTo>
                <a:cubicBezTo>
                  <a:pt x="1274" y="1429"/>
                  <a:pt x="1274" y="1429"/>
                  <a:pt x="1274" y="1429"/>
                </a:cubicBezTo>
                <a:cubicBezTo>
                  <a:pt x="1204" y="1457"/>
                  <a:pt x="1204" y="1457"/>
                  <a:pt x="1204" y="1457"/>
                </a:cubicBezTo>
                <a:cubicBezTo>
                  <a:pt x="1162" y="1352"/>
                  <a:pt x="1162" y="1352"/>
                  <a:pt x="1162" y="1352"/>
                </a:cubicBezTo>
                <a:cubicBezTo>
                  <a:pt x="1232" y="1324"/>
                  <a:pt x="1232" y="1324"/>
                  <a:pt x="1232" y="1324"/>
                </a:cubicBezTo>
                <a:cubicBezTo>
                  <a:pt x="1239" y="1341"/>
                  <a:pt x="1239" y="1341"/>
                  <a:pt x="1239" y="1341"/>
                </a:cubicBezTo>
                <a:cubicBezTo>
                  <a:pt x="1191" y="1361"/>
                  <a:pt x="1191" y="1361"/>
                  <a:pt x="1191" y="1361"/>
                </a:cubicBezTo>
                <a:cubicBezTo>
                  <a:pt x="1201" y="1386"/>
                  <a:pt x="1201" y="1386"/>
                  <a:pt x="1201" y="1386"/>
                </a:cubicBezTo>
                <a:cubicBezTo>
                  <a:pt x="1242" y="1369"/>
                  <a:pt x="1242" y="1369"/>
                  <a:pt x="1242" y="1369"/>
                </a:cubicBezTo>
                <a:lnTo>
                  <a:pt x="1249" y="1386"/>
                </a:lnTo>
                <a:close/>
                <a:moveTo>
                  <a:pt x="1395" y="1362"/>
                </a:moveTo>
                <a:cubicBezTo>
                  <a:pt x="1328" y="1402"/>
                  <a:pt x="1328" y="1402"/>
                  <a:pt x="1328" y="1402"/>
                </a:cubicBezTo>
                <a:cubicBezTo>
                  <a:pt x="1320" y="1389"/>
                  <a:pt x="1320" y="1389"/>
                  <a:pt x="1320" y="1389"/>
                </a:cubicBezTo>
                <a:cubicBezTo>
                  <a:pt x="1332" y="1336"/>
                  <a:pt x="1332" y="1336"/>
                  <a:pt x="1332" y="1336"/>
                </a:cubicBezTo>
                <a:cubicBezTo>
                  <a:pt x="1333" y="1329"/>
                  <a:pt x="1334" y="1323"/>
                  <a:pt x="1334" y="1318"/>
                </a:cubicBezTo>
                <a:cubicBezTo>
                  <a:pt x="1334" y="1314"/>
                  <a:pt x="1333" y="1310"/>
                  <a:pt x="1331" y="1306"/>
                </a:cubicBezTo>
                <a:cubicBezTo>
                  <a:pt x="1328" y="1302"/>
                  <a:pt x="1325" y="1299"/>
                  <a:pt x="1321" y="1298"/>
                </a:cubicBezTo>
                <a:cubicBezTo>
                  <a:pt x="1318" y="1297"/>
                  <a:pt x="1314" y="1298"/>
                  <a:pt x="1310" y="1300"/>
                </a:cubicBezTo>
                <a:cubicBezTo>
                  <a:pt x="1305" y="1303"/>
                  <a:pt x="1303" y="1306"/>
                  <a:pt x="1302" y="1311"/>
                </a:cubicBezTo>
                <a:cubicBezTo>
                  <a:pt x="1302" y="1315"/>
                  <a:pt x="1303" y="1320"/>
                  <a:pt x="1306" y="1325"/>
                </a:cubicBezTo>
                <a:cubicBezTo>
                  <a:pt x="1286" y="1337"/>
                  <a:pt x="1286" y="1337"/>
                  <a:pt x="1286" y="1337"/>
                </a:cubicBezTo>
                <a:cubicBezTo>
                  <a:pt x="1283" y="1331"/>
                  <a:pt x="1281" y="1324"/>
                  <a:pt x="1281" y="1318"/>
                </a:cubicBezTo>
                <a:cubicBezTo>
                  <a:pt x="1281" y="1311"/>
                  <a:pt x="1282" y="1305"/>
                  <a:pt x="1286" y="1299"/>
                </a:cubicBezTo>
                <a:cubicBezTo>
                  <a:pt x="1289" y="1293"/>
                  <a:pt x="1294" y="1288"/>
                  <a:pt x="1301" y="1284"/>
                </a:cubicBezTo>
                <a:cubicBezTo>
                  <a:pt x="1311" y="1278"/>
                  <a:pt x="1320" y="1276"/>
                  <a:pt x="1328" y="1278"/>
                </a:cubicBezTo>
                <a:cubicBezTo>
                  <a:pt x="1337" y="1279"/>
                  <a:pt x="1344" y="1284"/>
                  <a:pt x="1349" y="1293"/>
                </a:cubicBezTo>
                <a:cubicBezTo>
                  <a:pt x="1352" y="1298"/>
                  <a:pt x="1354" y="1303"/>
                  <a:pt x="1354" y="1310"/>
                </a:cubicBezTo>
                <a:cubicBezTo>
                  <a:pt x="1355" y="1316"/>
                  <a:pt x="1354" y="1325"/>
                  <a:pt x="1352" y="1335"/>
                </a:cubicBezTo>
                <a:cubicBezTo>
                  <a:pt x="1344" y="1371"/>
                  <a:pt x="1344" y="1371"/>
                  <a:pt x="1344" y="1371"/>
                </a:cubicBezTo>
                <a:cubicBezTo>
                  <a:pt x="1385" y="1346"/>
                  <a:pt x="1385" y="1346"/>
                  <a:pt x="1385" y="1346"/>
                </a:cubicBezTo>
                <a:lnTo>
                  <a:pt x="1395" y="1362"/>
                </a:lnTo>
                <a:close/>
                <a:moveTo>
                  <a:pt x="1443" y="1267"/>
                </a:moveTo>
                <a:cubicBezTo>
                  <a:pt x="1453" y="1279"/>
                  <a:pt x="1458" y="1291"/>
                  <a:pt x="1458" y="1301"/>
                </a:cubicBezTo>
                <a:cubicBezTo>
                  <a:pt x="1457" y="1312"/>
                  <a:pt x="1452" y="1321"/>
                  <a:pt x="1443" y="1328"/>
                </a:cubicBezTo>
                <a:cubicBezTo>
                  <a:pt x="1433" y="1336"/>
                  <a:pt x="1423" y="1338"/>
                  <a:pt x="1413" y="1336"/>
                </a:cubicBezTo>
                <a:cubicBezTo>
                  <a:pt x="1403" y="1333"/>
                  <a:pt x="1393" y="1326"/>
                  <a:pt x="1383" y="1314"/>
                </a:cubicBezTo>
                <a:cubicBezTo>
                  <a:pt x="1371" y="1298"/>
                  <a:pt x="1371" y="1298"/>
                  <a:pt x="1371" y="1298"/>
                </a:cubicBezTo>
                <a:cubicBezTo>
                  <a:pt x="1361" y="1285"/>
                  <a:pt x="1356" y="1274"/>
                  <a:pt x="1357" y="1263"/>
                </a:cubicBezTo>
                <a:cubicBezTo>
                  <a:pt x="1357" y="1253"/>
                  <a:pt x="1362" y="1244"/>
                  <a:pt x="1371" y="1236"/>
                </a:cubicBezTo>
                <a:cubicBezTo>
                  <a:pt x="1381" y="1229"/>
                  <a:pt x="1391" y="1226"/>
                  <a:pt x="1401" y="1229"/>
                </a:cubicBezTo>
                <a:cubicBezTo>
                  <a:pt x="1411" y="1231"/>
                  <a:pt x="1421" y="1238"/>
                  <a:pt x="1431" y="1250"/>
                </a:cubicBezTo>
                <a:lnTo>
                  <a:pt x="1443" y="1267"/>
                </a:lnTo>
                <a:close/>
                <a:moveTo>
                  <a:pt x="1412" y="1262"/>
                </a:moveTo>
                <a:cubicBezTo>
                  <a:pt x="1406" y="1255"/>
                  <a:pt x="1401" y="1250"/>
                  <a:pt x="1396" y="1248"/>
                </a:cubicBezTo>
                <a:cubicBezTo>
                  <a:pt x="1391" y="1247"/>
                  <a:pt x="1387" y="1247"/>
                  <a:pt x="1383" y="1251"/>
                </a:cubicBezTo>
                <a:cubicBezTo>
                  <a:pt x="1378" y="1254"/>
                  <a:pt x="1376" y="1258"/>
                  <a:pt x="1377" y="1263"/>
                </a:cubicBezTo>
                <a:cubicBezTo>
                  <a:pt x="1377" y="1267"/>
                  <a:pt x="1380" y="1273"/>
                  <a:pt x="1385" y="1280"/>
                </a:cubicBezTo>
                <a:cubicBezTo>
                  <a:pt x="1402" y="1302"/>
                  <a:pt x="1402" y="1302"/>
                  <a:pt x="1402" y="1302"/>
                </a:cubicBezTo>
                <a:cubicBezTo>
                  <a:pt x="1408" y="1309"/>
                  <a:pt x="1413" y="1314"/>
                  <a:pt x="1418" y="1316"/>
                </a:cubicBezTo>
                <a:cubicBezTo>
                  <a:pt x="1423" y="1318"/>
                  <a:pt x="1427" y="1317"/>
                  <a:pt x="1432" y="1314"/>
                </a:cubicBezTo>
                <a:cubicBezTo>
                  <a:pt x="1436" y="1311"/>
                  <a:pt x="1438" y="1307"/>
                  <a:pt x="1437" y="1302"/>
                </a:cubicBezTo>
                <a:cubicBezTo>
                  <a:pt x="1436" y="1297"/>
                  <a:pt x="1433" y="1291"/>
                  <a:pt x="1428" y="1284"/>
                </a:cubicBezTo>
                <a:lnTo>
                  <a:pt x="1412" y="1262"/>
                </a:lnTo>
                <a:close/>
                <a:moveTo>
                  <a:pt x="1527" y="1252"/>
                </a:moveTo>
                <a:cubicBezTo>
                  <a:pt x="1511" y="1267"/>
                  <a:pt x="1511" y="1267"/>
                  <a:pt x="1511" y="1267"/>
                </a:cubicBezTo>
                <a:cubicBezTo>
                  <a:pt x="1451" y="1205"/>
                  <a:pt x="1451" y="1205"/>
                  <a:pt x="1451" y="1205"/>
                </a:cubicBezTo>
                <a:cubicBezTo>
                  <a:pt x="1437" y="1230"/>
                  <a:pt x="1437" y="1230"/>
                  <a:pt x="1437" y="1230"/>
                </a:cubicBezTo>
                <a:cubicBezTo>
                  <a:pt x="1425" y="1217"/>
                  <a:pt x="1425" y="1217"/>
                  <a:pt x="1425" y="1217"/>
                </a:cubicBezTo>
                <a:cubicBezTo>
                  <a:pt x="1447" y="1172"/>
                  <a:pt x="1447" y="1172"/>
                  <a:pt x="1447" y="1172"/>
                </a:cubicBezTo>
                <a:cubicBezTo>
                  <a:pt x="1449" y="1170"/>
                  <a:pt x="1449" y="1170"/>
                  <a:pt x="1449" y="1170"/>
                </a:cubicBezTo>
                <a:lnTo>
                  <a:pt x="1527" y="1252"/>
                </a:lnTo>
                <a:close/>
                <a:moveTo>
                  <a:pt x="1508" y="1101"/>
                </a:moveTo>
                <a:cubicBezTo>
                  <a:pt x="1522" y="1113"/>
                  <a:pt x="1522" y="1113"/>
                  <a:pt x="1522" y="1113"/>
                </a:cubicBezTo>
                <a:cubicBezTo>
                  <a:pt x="1521" y="1114"/>
                  <a:pt x="1521" y="1114"/>
                  <a:pt x="1521" y="1114"/>
                </a:cubicBezTo>
                <a:cubicBezTo>
                  <a:pt x="1515" y="1122"/>
                  <a:pt x="1511" y="1130"/>
                  <a:pt x="1511" y="1138"/>
                </a:cubicBezTo>
                <a:cubicBezTo>
                  <a:pt x="1511" y="1146"/>
                  <a:pt x="1515" y="1154"/>
                  <a:pt x="1521" y="1161"/>
                </a:cubicBezTo>
                <a:cubicBezTo>
                  <a:pt x="1520" y="1152"/>
                  <a:pt x="1522" y="1144"/>
                  <a:pt x="1528" y="1137"/>
                </a:cubicBezTo>
                <a:cubicBezTo>
                  <a:pt x="1534" y="1130"/>
                  <a:pt x="1542" y="1126"/>
                  <a:pt x="1551" y="1126"/>
                </a:cubicBezTo>
                <a:cubicBezTo>
                  <a:pt x="1560" y="1126"/>
                  <a:pt x="1569" y="1129"/>
                  <a:pt x="1578" y="1137"/>
                </a:cubicBezTo>
                <a:cubicBezTo>
                  <a:pt x="1584" y="1141"/>
                  <a:pt x="1588" y="1147"/>
                  <a:pt x="1591" y="1153"/>
                </a:cubicBezTo>
                <a:cubicBezTo>
                  <a:pt x="1593" y="1159"/>
                  <a:pt x="1594" y="1166"/>
                  <a:pt x="1593" y="1172"/>
                </a:cubicBezTo>
                <a:cubicBezTo>
                  <a:pt x="1592" y="1179"/>
                  <a:pt x="1589" y="1185"/>
                  <a:pt x="1584" y="1191"/>
                </a:cubicBezTo>
                <a:cubicBezTo>
                  <a:pt x="1577" y="1200"/>
                  <a:pt x="1567" y="1205"/>
                  <a:pt x="1556" y="1205"/>
                </a:cubicBezTo>
                <a:cubicBezTo>
                  <a:pt x="1545" y="1206"/>
                  <a:pt x="1534" y="1201"/>
                  <a:pt x="1524" y="1193"/>
                </a:cubicBezTo>
                <a:cubicBezTo>
                  <a:pt x="1517" y="1188"/>
                  <a:pt x="1517" y="1188"/>
                  <a:pt x="1517" y="1188"/>
                </a:cubicBezTo>
                <a:cubicBezTo>
                  <a:pt x="1508" y="1180"/>
                  <a:pt x="1501" y="1171"/>
                  <a:pt x="1497" y="1161"/>
                </a:cubicBezTo>
                <a:cubicBezTo>
                  <a:pt x="1492" y="1152"/>
                  <a:pt x="1491" y="1142"/>
                  <a:pt x="1492" y="1132"/>
                </a:cubicBezTo>
                <a:cubicBezTo>
                  <a:pt x="1494" y="1122"/>
                  <a:pt x="1498" y="1113"/>
                  <a:pt x="1506" y="1104"/>
                </a:cubicBezTo>
                <a:lnTo>
                  <a:pt x="1508" y="1101"/>
                </a:lnTo>
                <a:close/>
                <a:moveTo>
                  <a:pt x="1538" y="1154"/>
                </a:moveTo>
                <a:cubicBezTo>
                  <a:pt x="1536" y="1157"/>
                  <a:pt x="1534" y="1160"/>
                  <a:pt x="1534" y="1163"/>
                </a:cubicBezTo>
                <a:cubicBezTo>
                  <a:pt x="1533" y="1167"/>
                  <a:pt x="1534" y="1170"/>
                  <a:pt x="1535" y="1173"/>
                </a:cubicBezTo>
                <a:cubicBezTo>
                  <a:pt x="1541" y="1178"/>
                  <a:pt x="1541" y="1178"/>
                  <a:pt x="1541" y="1178"/>
                </a:cubicBezTo>
                <a:cubicBezTo>
                  <a:pt x="1547" y="1182"/>
                  <a:pt x="1552" y="1185"/>
                  <a:pt x="1557" y="1185"/>
                </a:cubicBezTo>
                <a:cubicBezTo>
                  <a:pt x="1562" y="1186"/>
                  <a:pt x="1567" y="1184"/>
                  <a:pt x="1570" y="1180"/>
                </a:cubicBezTo>
                <a:cubicBezTo>
                  <a:pt x="1573" y="1176"/>
                  <a:pt x="1574" y="1172"/>
                  <a:pt x="1573" y="1167"/>
                </a:cubicBezTo>
                <a:cubicBezTo>
                  <a:pt x="1572" y="1162"/>
                  <a:pt x="1569" y="1158"/>
                  <a:pt x="1564" y="1154"/>
                </a:cubicBezTo>
                <a:cubicBezTo>
                  <a:pt x="1560" y="1150"/>
                  <a:pt x="1555" y="1148"/>
                  <a:pt x="1550" y="1148"/>
                </a:cubicBezTo>
                <a:cubicBezTo>
                  <a:pt x="1545" y="1148"/>
                  <a:pt x="1541" y="1150"/>
                  <a:pt x="1538" y="1154"/>
                </a:cubicBezTo>
                <a:close/>
                <a:moveTo>
                  <a:pt x="1631" y="1051"/>
                </a:moveTo>
                <a:cubicBezTo>
                  <a:pt x="1608" y="1089"/>
                  <a:pt x="1608" y="1089"/>
                  <a:pt x="1608" y="1089"/>
                </a:cubicBezTo>
                <a:cubicBezTo>
                  <a:pt x="1593" y="1079"/>
                  <a:pt x="1593" y="1079"/>
                  <a:pt x="1593" y="1079"/>
                </a:cubicBezTo>
                <a:cubicBezTo>
                  <a:pt x="1615" y="1042"/>
                  <a:pt x="1615" y="1042"/>
                  <a:pt x="1615" y="1042"/>
                </a:cubicBezTo>
                <a:lnTo>
                  <a:pt x="1631" y="1051"/>
                </a:lnTo>
                <a:close/>
              </a:path>
            </a:pathLst>
          </a:custGeom>
          <a:solidFill>
            <a:srgbClr val="BC1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23" name="Group 8"/>
          <p:cNvGrpSpPr>
            <a:grpSpLocks noChangeAspect="1"/>
          </p:cNvGrpSpPr>
          <p:nvPr/>
        </p:nvGrpSpPr>
        <p:grpSpPr bwMode="auto">
          <a:xfrm>
            <a:off x="7722739" y="396240"/>
            <a:ext cx="985754" cy="985754"/>
            <a:chOff x="1774" y="514"/>
            <a:chExt cx="2212" cy="2212"/>
          </a:xfrm>
        </p:grpSpPr>
        <p:sp>
          <p:nvSpPr>
            <p:cNvPr id="24" name="AutoShape 7"/>
            <p:cNvSpPr>
              <a:spLocks noChangeAspect="1" noChangeArrowheads="1" noTextEdit="1"/>
            </p:cNvSpPr>
            <p:nvPr/>
          </p:nvSpPr>
          <p:spPr bwMode="auto">
            <a:xfrm>
              <a:off x="1774" y="514"/>
              <a:ext cx="2212" cy="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
            <p:cNvSpPr>
              <a:spLocks/>
            </p:cNvSpPr>
            <p:nvPr/>
          </p:nvSpPr>
          <p:spPr bwMode="auto">
            <a:xfrm>
              <a:off x="3493" y="2276"/>
              <a:ext cx="258" cy="71"/>
            </a:xfrm>
            <a:custGeom>
              <a:avLst/>
              <a:gdLst>
                <a:gd name="T0" fmla="*/ 100 w 109"/>
                <a:gd name="T1" fmla="*/ 8 h 30"/>
                <a:gd name="T2" fmla="*/ 84 w 109"/>
                <a:gd name="T3" fmla="*/ 3 h 30"/>
                <a:gd name="T4" fmla="*/ 52 w 109"/>
                <a:gd name="T5" fmla="*/ 0 h 30"/>
                <a:gd name="T6" fmla="*/ 24 w 109"/>
                <a:gd name="T7" fmla="*/ 2 h 30"/>
                <a:gd name="T8" fmla="*/ 10 w 109"/>
                <a:gd name="T9" fmla="*/ 7 h 30"/>
                <a:gd name="T10" fmla="*/ 0 w 109"/>
                <a:gd name="T11" fmla="*/ 30 h 30"/>
                <a:gd name="T12" fmla="*/ 109 w 109"/>
                <a:gd name="T13" fmla="*/ 30 h 30"/>
                <a:gd name="T14" fmla="*/ 100 w 10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0">
                  <a:moveTo>
                    <a:pt x="100" y="8"/>
                  </a:moveTo>
                  <a:cubicBezTo>
                    <a:pt x="96" y="5"/>
                    <a:pt x="91" y="3"/>
                    <a:pt x="84" y="3"/>
                  </a:cubicBezTo>
                  <a:cubicBezTo>
                    <a:pt x="77" y="1"/>
                    <a:pt x="66" y="0"/>
                    <a:pt x="52" y="0"/>
                  </a:cubicBezTo>
                  <a:cubicBezTo>
                    <a:pt x="40" y="0"/>
                    <a:pt x="31" y="1"/>
                    <a:pt x="24" y="2"/>
                  </a:cubicBezTo>
                  <a:cubicBezTo>
                    <a:pt x="18" y="3"/>
                    <a:pt x="13" y="4"/>
                    <a:pt x="10" y="7"/>
                  </a:cubicBezTo>
                  <a:cubicBezTo>
                    <a:pt x="4" y="11"/>
                    <a:pt x="1" y="18"/>
                    <a:pt x="0" y="30"/>
                  </a:cubicBezTo>
                  <a:cubicBezTo>
                    <a:pt x="109" y="30"/>
                    <a:pt x="109" y="30"/>
                    <a:pt x="109" y="30"/>
                  </a:cubicBezTo>
                  <a:cubicBezTo>
                    <a:pt x="109" y="18"/>
                    <a:pt x="106" y="12"/>
                    <a:pt x="100" y="8"/>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0"/>
            <p:cNvSpPr>
              <a:spLocks/>
            </p:cNvSpPr>
            <p:nvPr/>
          </p:nvSpPr>
          <p:spPr bwMode="auto">
            <a:xfrm>
              <a:off x="2317" y="2276"/>
              <a:ext cx="258" cy="71"/>
            </a:xfrm>
            <a:custGeom>
              <a:avLst/>
              <a:gdLst>
                <a:gd name="T0" fmla="*/ 100 w 109"/>
                <a:gd name="T1" fmla="*/ 8 h 30"/>
                <a:gd name="T2" fmla="*/ 83 w 109"/>
                <a:gd name="T3" fmla="*/ 3 h 30"/>
                <a:gd name="T4" fmla="*/ 52 w 109"/>
                <a:gd name="T5" fmla="*/ 0 h 30"/>
                <a:gd name="T6" fmla="*/ 24 w 109"/>
                <a:gd name="T7" fmla="*/ 2 h 30"/>
                <a:gd name="T8" fmla="*/ 10 w 109"/>
                <a:gd name="T9" fmla="*/ 7 h 30"/>
                <a:gd name="T10" fmla="*/ 0 w 109"/>
                <a:gd name="T11" fmla="*/ 30 h 30"/>
                <a:gd name="T12" fmla="*/ 109 w 109"/>
                <a:gd name="T13" fmla="*/ 30 h 30"/>
                <a:gd name="T14" fmla="*/ 100 w 10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0">
                  <a:moveTo>
                    <a:pt x="100" y="8"/>
                  </a:moveTo>
                  <a:cubicBezTo>
                    <a:pt x="96" y="5"/>
                    <a:pt x="90" y="3"/>
                    <a:pt x="83" y="3"/>
                  </a:cubicBezTo>
                  <a:cubicBezTo>
                    <a:pt x="76" y="1"/>
                    <a:pt x="66" y="0"/>
                    <a:pt x="52" y="0"/>
                  </a:cubicBezTo>
                  <a:cubicBezTo>
                    <a:pt x="39" y="0"/>
                    <a:pt x="30" y="1"/>
                    <a:pt x="24" y="2"/>
                  </a:cubicBezTo>
                  <a:cubicBezTo>
                    <a:pt x="18" y="3"/>
                    <a:pt x="13" y="4"/>
                    <a:pt x="10" y="7"/>
                  </a:cubicBezTo>
                  <a:cubicBezTo>
                    <a:pt x="4" y="11"/>
                    <a:pt x="1" y="18"/>
                    <a:pt x="0" y="30"/>
                  </a:cubicBezTo>
                  <a:cubicBezTo>
                    <a:pt x="109" y="30"/>
                    <a:pt x="109" y="30"/>
                    <a:pt x="109" y="30"/>
                  </a:cubicBezTo>
                  <a:cubicBezTo>
                    <a:pt x="108" y="18"/>
                    <a:pt x="106" y="12"/>
                    <a:pt x="100" y="8"/>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1"/>
            <p:cNvSpPr>
              <a:spLocks/>
            </p:cNvSpPr>
            <p:nvPr/>
          </p:nvSpPr>
          <p:spPr bwMode="auto">
            <a:xfrm>
              <a:off x="2703" y="2278"/>
              <a:ext cx="271" cy="206"/>
            </a:xfrm>
            <a:custGeom>
              <a:avLst/>
              <a:gdLst>
                <a:gd name="T0" fmla="*/ 94 w 114"/>
                <a:gd name="T1" fmla="*/ 3 h 87"/>
                <a:gd name="T2" fmla="*/ 53 w 114"/>
                <a:gd name="T3" fmla="*/ 0 h 87"/>
                <a:gd name="T4" fmla="*/ 27 w 114"/>
                <a:gd name="T5" fmla="*/ 1 h 87"/>
                <a:gd name="T6" fmla="*/ 12 w 114"/>
                <a:gd name="T7" fmla="*/ 7 h 87"/>
                <a:gd name="T8" fmla="*/ 3 w 114"/>
                <a:gd name="T9" fmla="*/ 20 h 87"/>
                <a:gd name="T10" fmla="*/ 0 w 114"/>
                <a:gd name="T11" fmla="*/ 44 h 87"/>
                <a:gd name="T12" fmla="*/ 5 w 114"/>
                <a:gd name="T13" fmla="*/ 72 h 87"/>
                <a:gd name="T14" fmla="*/ 21 w 114"/>
                <a:gd name="T15" fmla="*/ 84 h 87"/>
                <a:gd name="T16" fmla="*/ 60 w 114"/>
                <a:gd name="T17" fmla="*/ 87 h 87"/>
                <a:gd name="T18" fmla="*/ 88 w 114"/>
                <a:gd name="T19" fmla="*/ 86 h 87"/>
                <a:gd name="T20" fmla="*/ 102 w 114"/>
                <a:gd name="T21" fmla="*/ 81 h 87"/>
                <a:gd name="T22" fmla="*/ 112 w 114"/>
                <a:gd name="T23" fmla="*/ 67 h 87"/>
                <a:gd name="T24" fmla="*/ 114 w 114"/>
                <a:gd name="T25" fmla="*/ 43 h 87"/>
                <a:gd name="T26" fmla="*/ 110 w 114"/>
                <a:gd name="T27" fmla="*/ 15 h 87"/>
                <a:gd name="T28" fmla="*/ 94 w 114"/>
                <a:gd name="T2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87">
                  <a:moveTo>
                    <a:pt x="94" y="3"/>
                  </a:moveTo>
                  <a:cubicBezTo>
                    <a:pt x="87" y="1"/>
                    <a:pt x="73" y="0"/>
                    <a:pt x="53" y="0"/>
                  </a:cubicBezTo>
                  <a:cubicBezTo>
                    <a:pt x="41" y="0"/>
                    <a:pt x="32" y="0"/>
                    <a:pt x="27" y="1"/>
                  </a:cubicBezTo>
                  <a:cubicBezTo>
                    <a:pt x="20" y="2"/>
                    <a:pt x="15" y="5"/>
                    <a:pt x="12" y="7"/>
                  </a:cubicBezTo>
                  <a:cubicBezTo>
                    <a:pt x="8" y="10"/>
                    <a:pt x="5" y="14"/>
                    <a:pt x="3" y="20"/>
                  </a:cubicBezTo>
                  <a:cubicBezTo>
                    <a:pt x="1" y="26"/>
                    <a:pt x="0" y="34"/>
                    <a:pt x="0" y="44"/>
                  </a:cubicBezTo>
                  <a:cubicBezTo>
                    <a:pt x="0" y="58"/>
                    <a:pt x="2" y="67"/>
                    <a:pt x="5" y="72"/>
                  </a:cubicBezTo>
                  <a:cubicBezTo>
                    <a:pt x="8" y="78"/>
                    <a:pt x="13" y="82"/>
                    <a:pt x="21" y="84"/>
                  </a:cubicBezTo>
                  <a:cubicBezTo>
                    <a:pt x="28" y="86"/>
                    <a:pt x="41" y="87"/>
                    <a:pt x="60" y="87"/>
                  </a:cubicBezTo>
                  <a:cubicBezTo>
                    <a:pt x="72" y="87"/>
                    <a:pt x="81" y="87"/>
                    <a:pt x="88" y="86"/>
                  </a:cubicBezTo>
                  <a:cubicBezTo>
                    <a:pt x="94" y="85"/>
                    <a:pt x="99" y="83"/>
                    <a:pt x="102" y="81"/>
                  </a:cubicBezTo>
                  <a:cubicBezTo>
                    <a:pt x="107" y="77"/>
                    <a:pt x="110" y="73"/>
                    <a:pt x="112" y="67"/>
                  </a:cubicBezTo>
                  <a:cubicBezTo>
                    <a:pt x="113" y="62"/>
                    <a:pt x="114" y="53"/>
                    <a:pt x="114" y="43"/>
                  </a:cubicBezTo>
                  <a:cubicBezTo>
                    <a:pt x="114" y="29"/>
                    <a:pt x="113" y="20"/>
                    <a:pt x="110" y="15"/>
                  </a:cubicBezTo>
                  <a:cubicBezTo>
                    <a:pt x="106" y="8"/>
                    <a:pt x="101" y="5"/>
                    <a:pt x="94" y="3"/>
                  </a:cubicBez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2"/>
            <p:cNvSpPr>
              <a:spLocks noEditPoints="1"/>
            </p:cNvSpPr>
            <p:nvPr/>
          </p:nvSpPr>
          <p:spPr bwMode="auto">
            <a:xfrm>
              <a:off x="1774" y="516"/>
              <a:ext cx="2210" cy="2210"/>
            </a:xfrm>
            <a:custGeom>
              <a:avLst/>
              <a:gdLst>
                <a:gd name="T0" fmla="*/ 932 w 932"/>
                <a:gd name="T1" fmla="*/ 932 h 932"/>
                <a:gd name="T2" fmla="*/ 191 w 932"/>
                <a:gd name="T3" fmla="*/ 829 h 932"/>
                <a:gd name="T4" fmla="*/ 121 w 932"/>
                <a:gd name="T5" fmla="*/ 846 h 932"/>
                <a:gd name="T6" fmla="*/ 49 w 932"/>
                <a:gd name="T7" fmla="*/ 828 h 932"/>
                <a:gd name="T8" fmla="*/ 64 w 932"/>
                <a:gd name="T9" fmla="*/ 804 h 932"/>
                <a:gd name="T10" fmla="*/ 76 w 932"/>
                <a:gd name="T11" fmla="*/ 827 h 932"/>
                <a:gd name="T12" fmla="*/ 169 w 932"/>
                <a:gd name="T13" fmla="*/ 825 h 932"/>
                <a:gd name="T14" fmla="*/ 144 w 932"/>
                <a:gd name="T15" fmla="*/ 792 h 932"/>
                <a:gd name="T16" fmla="*/ 57 w 932"/>
                <a:gd name="T17" fmla="*/ 786 h 932"/>
                <a:gd name="T18" fmla="*/ 80 w 932"/>
                <a:gd name="T19" fmla="*/ 728 h 932"/>
                <a:gd name="T20" fmla="*/ 185 w 932"/>
                <a:gd name="T21" fmla="*/ 741 h 932"/>
                <a:gd name="T22" fmla="*/ 170 w 932"/>
                <a:gd name="T23" fmla="*/ 764 h 932"/>
                <a:gd name="T24" fmla="*/ 120 w 932"/>
                <a:gd name="T25" fmla="*/ 743 h 932"/>
                <a:gd name="T26" fmla="*/ 75 w 932"/>
                <a:gd name="T27" fmla="*/ 775 h 932"/>
                <a:gd name="T28" fmla="*/ 186 w 932"/>
                <a:gd name="T29" fmla="*/ 786 h 932"/>
                <a:gd name="T30" fmla="*/ 236 w 932"/>
                <a:gd name="T31" fmla="*/ 820 h 932"/>
                <a:gd name="T32" fmla="*/ 321 w 932"/>
                <a:gd name="T33" fmla="*/ 828 h 932"/>
                <a:gd name="T34" fmla="*/ 359 w 932"/>
                <a:gd name="T35" fmla="*/ 808 h 932"/>
                <a:gd name="T36" fmla="*/ 249 w 932"/>
                <a:gd name="T37" fmla="*/ 844 h 932"/>
                <a:gd name="T38" fmla="*/ 215 w 932"/>
                <a:gd name="T39" fmla="*/ 748 h 932"/>
                <a:gd name="T40" fmla="*/ 325 w 932"/>
                <a:gd name="T41" fmla="*/ 729 h 932"/>
                <a:gd name="T42" fmla="*/ 359 w 932"/>
                <a:gd name="T43" fmla="*/ 788 h 932"/>
                <a:gd name="T44" fmla="*/ 524 w 932"/>
                <a:gd name="T45" fmla="*/ 884 h 932"/>
                <a:gd name="T46" fmla="*/ 504 w 932"/>
                <a:gd name="T47" fmla="*/ 828 h 932"/>
                <a:gd name="T48" fmla="*/ 411 w 932"/>
                <a:gd name="T49" fmla="*/ 843 h 932"/>
                <a:gd name="T50" fmla="*/ 372 w 932"/>
                <a:gd name="T51" fmla="*/ 784 h 932"/>
                <a:gd name="T52" fmla="*/ 416 w 932"/>
                <a:gd name="T53" fmla="*/ 728 h 932"/>
                <a:gd name="T54" fmla="*/ 505 w 932"/>
                <a:gd name="T55" fmla="*/ 740 h 932"/>
                <a:gd name="T56" fmla="*/ 524 w 932"/>
                <a:gd name="T57" fmla="*/ 728 h 932"/>
                <a:gd name="T58" fmla="*/ 668 w 932"/>
                <a:gd name="T59" fmla="*/ 844 h 932"/>
                <a:gd name="T60" fmla="*/ 648 w 932"/>
                <a:gd name="T61" fmla="*/ 842 h 932"/>
                <a:gd name="T62" fmla="*/ 557 w 932"/>
                <a:gd name="T63" fmla="*/ 835 h 932"/>
                <a:gd name="T64" fmla="*/ 544 w 932"/>
                <a:gd name="T65" fmla="*/ 728 h 932"/>
                <a:gd name="T66" fmla="*/ 564 w 932"/>
                <a:gd name="T67" fmla="*/ 811 h 932"/>
                <a:gd name="T68" fmla="*/ 611 w 932"/>
                <a:gd name="T69" fmla="*/ 830 h 932"/>
                <a:gd name="T70" fmla="*/ 666 w 932"/>
                <a:gd name="T71" fmla="*/ 805 h 932"/>
                <a:gd name="T72" fmla="*/ 684 w 932"/>
                <a:gd name="T73" fmla="*/ 728 h 932"/>
                <a:gd name="T74" fmla="*/ 749 w 932"/>
                <a:gd name="T75" fmla="*/ 828 h 932"/>
                <a:gd name="T76" fmla="*/ 831 w 932"/>
                <a:gd name="T77" fmla="*/ 821 h 932"/>
                <a:gd name="T78" fmla="*/ 840 w 932"/>
                <a:gd name="T79" fmla="*/ 838 h 932"/>
                <a:gd name="T80" fmla="*/ 722 w 932"/>
                <a:gd name="T81" fmla="*/ 836 h 932"/>
                <a:gd name="T82" fmla="*/ 732 w 932"/>
                <a:gd name="T83" fmla="*/ 731 h 932"/>
                <a:gd name="T84" fmla="*/ 820 w 932"/>
                <a:gd name="T85" fmla="*/ 729 h 932"/>
                <a:gd name="T86" fmla="*/ 855 w 932"/>
                <a:gd name="T87" fmla="*/ 788 h 932"/>
                <a:gd name="T88" fmla="*/ 888 w 932"/>
                <a:gd name="T89" fmla="*/ 844 h 932"/>
                <a:gd name="T90" fmla="*/ 888 w 932"/>
                <a:gd name="T91" fmla="*/ 676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932">
                  <a:moveTo>
                    <a:pt x="0" y="0"/>
                  </a:moveTo>
                  <a:cubicBezTo>
                    <a:pt x="0" y="932"/>
                    <a:pt x="0" y="932"/>
                    <a:pt x="0" y="932"/>
                  </a:cubicBezTo>
                  <a:cubicBezTo>
                    <a:pt x="932" y="932"/>
                    <a:pt x="932" y="932"/>
                    <a:pt x="932" y="932"/>
                  </a:cubicBezTo>
                  <a:cubicBezTo>
                    <a:pt x="932" y="0"/>
                    <a:pt x="932" y="0"/>
                    <a:pt x="932" y="0"/>
                  </a:cubicBezTo>
                  <a:lnTo>
                    <a:pt x="0" y="0"/>
                  </a:lnTo>
                  <a:close/>
                  <a:moveTo>
                    <a:pt x="191" y="829"/>
                  </a:moveTo>
                  <a:cubicBezTo>
                    <a:pt x="189" y="834"/>
                    <a:pt x="186" y="837"/>
                    <a:pt x="182" y="840"/>
                  </a:cubicBezTo>
                  <a:cubicBezTo>
                    <a:pt x="177" y="842"/>
                    <a:pt x="171" y="844"/>
                    <a:pt x="161" y="845"/>
                  </a:cubicBezTo>
                  <a:cubicBezTo>
                    <a:pt x="152" y="846"/>
                    <a:pt x="139" y="846"/>
                    <a:pt x="121" y="846"/>
                  </a:cubicBezTo>
                  <a:cubicBezTo>
                    <a:pt x="102" y="846"/>
                    <a:pt x="88" y="846"/>
                    <a:pt x="78" y="845"/>
                  </a:cubicBezTo>
                  <a:cubicBezTo>
                    <a:pt x="69" y="844"/>
                    <a:pt x="62" y="841"/>
                    <a:pt x="58" y="839"/>
                  </a:cubicBezTo>
                  <a:cubicBezTo>
                    <a:pt x="53" y="836"/>
                    <a:pt x="50" y="832"/>
                    <a:pt x="49" y="828"/>
                  </a:cubicBezTo>
                  <a:cubicBezTo>
                    <a:pt x="47" y="824"/>
                    <a:pt x="45" y="818"/>
                    <a:pt x="45" y="810"/>
                  </a:cubicBezTo>
                  <a:cubicBezTo>
                    <a:pt x="45" y="810"/>
                    <a:pt x="46" y="804"/>
                    <a:pt x="47" y="804"/>
                  </a:cubicBezTo>
                  <a:cubicBezTo>
                    <a:pt x="64" y="804"/>
                    <a:pt x="64" y="804"/>
                    <a:pt x="64" y="804"/>
                  </a:cubicBezTo>
                  <a:cubicBezTo>
                    <a:pt x="64" y="807"/>
                    <a:pt x="64" y="807"/>
                    <a:pt x="64" y="807"/>
                  </a:cubicBezTo>
                  <a:cubicBezTo>
                    <a:pt x="64" y="813"/>
                    <a:pt x="65" y="818"/>
                    <a:pt x="67" y="821"/>
                  </a:cubicBezTo>
                  <a:cubicBezTo>
                    <a:pt x="68" y="823"/>
                    <a:pt x="71" y="826"/>
                    <a:pt x="76" y="827"/>
                  </a:cubicBezTo>
                  <a:cubicBezTo>
                    <a:pt x="81" y="829"/>
                    <a:pt x="97" y="830"/>
                    <a:pt x="122" y="830"/>
                  </a:cubicBezTo>
                  <a:cubicBezTo>
                    <a:pt x="138" y="830"/>
                    <a:pt x="149" y="830"/>
                    <a:pt x="155" y="829"/>
                  </a:cubicBezTo>
                  <a:cubicBezTo>
                    <a:pt x="161" y="828"/>
                    <a:pt x="166" y="827"/>
                    <a:pt x="169" y="825"/>
                  </a:cubicBezTo>
                  <a:cubicBezTo>
                    <a:pt x="172" y="822"/>
                    <a:pt x="174" y="818"/>
                    <a:pt x="174" y="812"/>
                  </a:cubicBezTo>
                  <a:cubicBezTo>
                    <a:pt x="174" y="805"/>
                    <a:pt x="172" y="800"/>
                    <a:pt x="168" y="797"/>
                  </a:cubicBezTo>
                  <a:cubicBezTo>
                    <a:pt x="163" y="794"/>
                    <a:pt x="155" y="792"/>
                    <a:pt x="144" y="792"/>
                  </a:cubicBezTo>
                  <a:cubicBezTo>
                    <a:pt x="140" y="792"/>
                    <a:pt x="122" y="792"/>
                    <a:pt x="90" y="792"/>
                  </a:cubicBezTo>
                  <a:cubicBezTo>
                    <a:pt x="81" y="792"/>
                    <a:pt x="75" y="792"/>
                    <a:pt x="70" y="791"/>
                  </a:cubicBezTo>
                  <a:cubicBezTo>
                    <a:pt x="65" y="789"/>
                    <a:pt x="61" y="788"/>
                    <a:pt x="57" y="786"/>
                  </a:cubicBezTo>
                  <a:cubicBezTo>
                    <a:pt x="51" y="781"/>
                    <a:pt x="48" y="773"/>
                    <a:pt x="48" y="761"/>
                  </a:cubicBezTo>
                  <a:cubicBezTo>
                    <a:pt x="48" y="749"/>
                    <a:pt x="52" y="740"/>
                    <a:pt x="60" y="734"/>
                  </a:cubicBezTo>
                  <a:cubicBezTo>
                    <a:pt x="64" y="732"/>
                    <a:pt x="71" y="730"/>
                    <a:pt x="80" y="728"/>
                  </a:cubicBezTo>
                  <a:cubicBezTo>
                    <a:pt x="90" y="727"/>
                    <a:pt x="103" y="726"/>
                    <a:pt x="120" y="726"/>
                  </a:cubicBezTo>
                  <a:cubicBezTo>
                    <a:pt x="140" y="726"/>
                    <a:pt x="155" y="727"/>
                    <a:pt x="165" y="729"/>
                  </a:cubicBezTo>
                  <a:cubicBezTo>
                    <a:pt x="174" y="731"/>
                    <a:pt x="180" y="735"/>
                    <a:pt x="185" y="741"/>
                  </a:cubicBezTo>
                  <a:cubicBezTo>
                    <a:pt x="187" y="743"/>
                    <a:pt x="188" y="746"/>
                    <a:pt x="189" y="749"/>
                  </a:cubicBezTo>
                  <a:cubicBezTo>
                    <a:pt x="190" y="752"/>
                    <a:pt x="190" y="756"/>
                    <a:pt x="190" y="764"/>
                  </a:cubicBezTo>
                  <a:cubicBezTo>
                    <a:pt x="170" y="764"/>
                    <a:pt x="170" y="764"/>
                    <a:pt x="170" y="764"/>
                  </a:cubicBezTo>
                  <a:cubicBezTo>
                    <a:pt x="170" y="756"/>
                    <a:pt x="169" y="752"/>
                    <a:pt x="167" y="750"/>
                  </a:cubicBezTo>
                  <a:cubicBezTo>
                    <a:pt x="164" y="748"/>
                    <a:pt x="159" y="745"/>
                    <a:pt x="152" y="744"/>
                  </a:cubicBezTo>
                  <a:cubicBezTo>
                    <a:pt x="144" y="743"/>
                    <a:pt x="134" y="743"/>
                    <a:pt x="120" y="743"/>
                  </a:cubicBezTo>
                  <a:cubicBezTo>
                    <a:pt x="95" y="743"/>
                    <a:pt x="80" y="745"/>
                    <a:pt x="74" y="748"/>
                  </a:cubicBezTo>
                  <a:cubicBezTo>
                    <a:pt x="70" y="751"/>
                    <a:pt x="68" y="756"/>
                    <a:pt x="68" y="762"/>
                  </a:cubicBezTo>
                  <a:cubicBezTo>
                    <a:pt x="68" y="768"/>
                    <a:pt x="70" y="772"/>
                    <a:pt x="75" y="775"/>
                  </a:cubicBezTo>
                  <a:cubicBezTo>
                    <a:pt x="79" y="777"/>
                    <a:pt x="88" y="777"/>
                    <a:pt x="102" y="777"/>
                  </a:cubicBezTo>
                  <a:cubicBezTo>
                    <a:pt x="116" y="777"/>
                    <a:pt x="134" y="777"/>
                    <a:pt x="156" y="778"/>
                  </a:cubicBezTo>
                  <a:cubicBezTo>
                    <a:pt x="170" y="778"/>
                    <a:pt x="180" y="781"/>
                    <a:pt x="186" y="786"/>
                  </a:cubicBezTo>
                  <a:cubicBezTo>
                    <a:pt x="191" y="792"/>
                    <a:pt x="194" y="800"/>
                    <a:pt x="194" y="812"/>
                  </a:cubicBezTo>
                  <a:cubicBezTo>
                    <a:pt x="194" y="819"/>
                    <a:pt x="193" y="825"/>
                    <a:pt x="191" y="829"/>
                  </a:cubicBezTo>
                  <a:close/>
                  <a:moveTo>
                    <a:pt x="236" y="820"/>
                  </a:moveTo>
                  <a:cubicBezTo>
                    <a:pt x="240" y="823"/>
                    <a:pt x="245" y="826"/>
                    <a:pt x="253" y="828"/>
                  </a:cubicBezTo>
                  <a:cubicBezTo>
                    <a:pt x="261" y="829"/>
                    <a:pt x="274" y="830"/>
                    <a:pt x="291" y="830"/>
                  </a:cubicBezTo>
                  <a:cubicBezTo>
                    <a:pt x="304" y="830"/>
                    <a:pt x="314" y="830"/>
                    <a:pt x="321" y="828"/>
                  </a:cubicBezTo>
                  <a:cubicBezTo>
                    <a:pt x="327" y="827"/>
                    <a:pt x="332" y="824"/>
                    <a:pt x="334" y="821"/>
                  </a:cubicBezTo>
                  <a:cubicBezTo>
                    <a:pt x="336" y="818"/>
                    <a:pt x="338" y="812"/>
                    <a:pt x="338" y="808"/>
                  </a:cubicBezTo>
                  <a:cubicBezTo>
                    <a:pt x="359" y="808"/>
                    <a:pt x="359" y="808"/>
                    <a:pt x="359" y="808"/>
                  </a:cubicBezTo>
                  <a:cubicBezTo>
                    <a:pt x="358" y="820"/>
                    <a:pt x="353" y="832"/>
                    <a:pt x="344" y="838"/>
                  </a:cubicBezTo>
                  <a:cubicBezTo>
                    <a:pt x="334" y="843"/>
                    <a:pt x="317" y="846"/>
                    <a:pt x="293" y="846"/>
                  </a:cubicBezTo>
                  <a:cubicBezTo>
                    <a:pt x="274" y="846"/>
                    <a:pt x="259" y="845"/>
                    <a:pt x="249" y="844"/>
                  </a:cubicBezTo>
                  <a:cubicBezTo>
                    <a:pt x="239" y="842"/>
                    <a:pt x="231" y="840"/>
                    <a:pt x="226" y="836"/>
                  </a:cubicBezTo>
                  <a:cubicBezTo>
                    <a:pt x="214" y="828"/>
                    <a:pt x="208" y="812"/>
                    <a:pt x="208" y="787"/>
                  </a:cubicBezTo>
                  <a:cubicBezTo>
                    <a:pt x="208" y="770"/>
                    <a:pt x="210" y="757"/>
                    <a:pt x="215" y="748"/>
                  </a:cubicBezTo>
                  <a:cubicBezTo>
                    <a:pt x="220" y="739"/>
                    <a:pt x="227" y="734"/>
                    <a:pt x="236" y="731"/>
                  </a:cubicBezTo>
                  <a:cubicBezTo>
                    <a:pt x="246" y="728"/>
                    <a:pt x="260" y="726"/>
                    <a:pt x="282" y="726"/>
                  </a:cubicBezTo>
                  <a:cubicBezTo>
                    <a:pt x="301" y="726"/>
                    <a:pt x="316" y="727"/>
                    <a:pt x="325" y="729"/>
                  </a:cubicBezTo>
                  <a:cubicBezTo>
                    <a:pt x="334" y="731"/>
                    <a:pt x="341" y="736"/>
                    <a:pt x="347" y="742"/>
                  </a:cubicBezTo>
                  <a:cubicBezTo>
                    <a:pt x="351" y="747"/>
                    <a:pt x="354" y="751"/>
                    <a:pt x="355" y="759"/>
                  </a:cubicBezTo>
                  <a:cubicBezTo>
                    <a:pt x="357" y="766"/>
                    <a:pt x="359" y="776"/>
                    <a:pt x="359" y="788"/>
                  </a:cubicBezTo>
                  <a:cubicBezTo>
                    <a:pt x="228" y="788"/>
                    <a:pt x="228" y="788"/>
                    <a:pt x="228" y="788"/>
                  </a:cubicBezTo>
                  <a:cubicBezTo>
                    <a:pt x="229" y="804"/>
                    <a:pt x="231" y="814"/>
                    <a:pt x="236" y="820"/>
                  </a:cubicBezTo>
                  <a:close/>
                  <a:moveTo>
                    <a:pt x="524" y="884"/>
                  </a:moveTo>
                  <a:cubicBezTo>
                    <a:pt x="504" y="884"/>
                    <a:pt x="504" y="884"/>
                    <a:pt x="504" y="884"/>
                  </a:cubicBezTo>
                  <a:cubicBezTo>
                    <a:pt x="504" y="828"/>
                    <a:pt x="504" y="828"/>
                    <a:pt x="504" y="828"/>
                  </a:cubicBezTo>
                  <a:cubicBezTo>
                    <a:pt x="504" y="828"/>
                    <a:pt x="504" y="828"/>
                    <a:pt x="504" y="828"/>
                  </a:cubicBezTo>
                  <a:cubicBezTo>
                    <a:pt x="502" y="836"/>
                    <a:pt x="498" y="837"/>
                    <a:pt x="492" y="840"/>
                  </a:cubicBezTo>
                  <a:cubicBezTo>
                    <a:pt x="486" y="843"/>
                    <a:pt x="473" y="845"/>
                    <a:pt x="454" y="845"/>
                  </a:cubicBezTo>
                  <a:cubicBezTo>
                    <a:pt x="434" y="845"/>
                    <a:pt x="420" y="845"/>
                    <a:pt x="411" y="843"/>
                  </a:cubicBezTo>
                  <a:cubicBezTo>
                    <a:pt x="402" y="842"/>
                    <a:pt x="395" y="840"/>
                    <a:pt x="390" y="836"/>
                  </a:cubicBezTo>
                  <a:cubicBezTo>
                    <a:pt x="384" y="831"/>
                    <a:pt x="379" y="825"/>
                    <a:pt x="376" y="817"/>
                  </a:cubicBezTo>
                  <a:cubicBezTo>
                    <a:pt x="374" y="809"/>
                    <a:pt x="372" y="798"/>
                    <a:pt x="372" y="784"/>
                  </a:cubicBezTo>
                  <a:cubicBezTo>
                    <a:pt x="372" y="768"/>
                    <a:pt x="375" y="755"/>
                    <a:pt x="380" y="747"/>
                  </a:cubicBezTo>
                  <a:cubicBezTo>
                    <a:pt x="383" y="742"/>
                    <a:pt x="388" y="737"/>
                    <a:pt x="393" y="734"/>
                  </a:cubicBezTo>
                  <a:cubicBezTo>
                    <a:pt x="399" y="731"/>
                    <a:pt x="406" y="729"/>
                    <a:pt x="416" y="728"/>
                  </a:cubicBezTo>
                  <a:cubicBezTo>
                    <a:pt x="423" y="727"/>
                    <a:pt x="434" y="726"/>
                    <a:pt x="449" y="726"/>
                  </a:cubicBezTo>
                  <a:cubicBezTo>
                    <a:pt x="468" y="726"/>
                    <a:pt x="481" y="726"/>
                    <a:pt x="488" y="728"/>
                  </a:cubicBezTo>
                  <a:cubicBezTo>
                    <a:pt x="496" y="730"/>
                    <a:pt x="502" y="736"/>
                    <a:pt x="505" y="740"/>
                  </a:cubicBezTo>
                  <a:cubicBezTo>
                    <a:pt x="504" y="740"/>
                    <a:pt x="504" y="740"/>
                    <a:pt x="504" y="740"/>
                  </a:cubicBezTo>
                  <a:cubicBezTo>
                    <a:pt x="504" y="728"/>
                    <a:pt x="504" y="728"/>
                    <a:pt x="504" y="728"/>
                  </a:cubicBezTo>
                  <a:cubicBezTo>
                    <a:pt x="524" y="728"/>
                    <a:pt x="524" y="728"/>
                    <a:pt x="524" y="728"/>
                  </a:cubicBezTo>
                  <a:lnTo>
                    <a:pt x="524" y="884"/>
                  </a:lnTo>
                  <a:close/>
                  <a:moveTo>
                    <a:pt x="684" y="844"/>
                  </a:moveTo>
                  <a:cubicBezTo>
                    <a:pt x="668" y="844"/>
                    <a:pt x="668" y="844"/>
                    <a:pt x="668" y="844"/>
                  </a:cubicBezTo>
                  <a:cubicBezTo>
                    <a:pt x="668" y="824"/>
                    <a:pt x="668" y="824"/>
                    <a:pt x="668" y="824"/>
                  </a:cubicBezTo>
                  <a:cubicBezTo>
                    <a:pt x="667" y="824"/>
                    <a:pt x="667" y="824"/>
                    <a:pt x="667" y="824"/>
                  </a:cubicBezTo>
                  <a:cubicBezTo>
                    <a:pt x="662" y="832"/>
                    <a:pt x="656" y="839"/>
                    <a:pt x="648" y="842"/>
                  </a:cubicBezTo>
                  <a:cubicBezTo>
                    <a:pt x="641" y="844"/>
                    <a:pt x="628" y="845"/>
                    <a:pt x="610" y="845"/>
                  </a:cubicBezTo>
                  <a:cubicBezTo>
                    <a:pt x="595" y="845"/>
                    <a:pt x="583" y="845"/>
                    <a:pt x="576" y="844"/>
                  </a:cubicBezTo>
                  <a:cubicBezTo>
                    <a:pt x="567" y="841"/>
                    <a:pt x="561" y="839"/>
                    <a:pt x="557" y="835"/>
                  </a:cubicBezTo>
                  <a:cubicBezTo>
                    <a:pt x="552" y="832"/>
                    <a:pt x="549" y="827"/>
                    <a:pt x="547" y="821"/>
                  </a:cubicBezTo>
                  <a:cubicBezTo>
                    <a:pt x="545" y="814"/>
                    <a:pt x="544" y="805"/>
                    <a:pt x="544" y="792"/>
                  </a:cubicBezTo>
                  <a:cubicBezTo>
                    <a:pt x="544" y="728"/>
                    <a:pt x="544" y="728"/>
                    <a:pt x="544" y="728"/>
                  </a:cubicBezTo>
                  <a:cubicBezTo>
                    <a:pt x="560" y="728"/>
                    <a:pt x="560" y="728"/>
                    <a:pt x="560" y="728"/>
                  </a:cubicBezTo>
                  <a:cubicBezTo>
                    <a:pt x="560" y="787"/>
                    <a:pt x="560" y="787"/>
                    <a:pt x="560" y="787"/>
                  </a:cubicBezTo>
                  <a:cubicBezTo>
                    <a:pt x="560" y="798"/>
                    <a:pt x="562" y="806"/>
                    <a:pt x="564" y="811"/>
                  </a:cubicBezTo>
                  <a:cubicBezTo>
                    <a:pt x="565" y="815"/>
                    <a:pt x="568" y="819"/>
                    <a:pt x="571" y="822"/>
                  </a:cubicBezTo>
                  <a:cubicBezTo>
                    <a:pt x="574" y="825"/>
                    <a:pt x="579" y="827"/>
                    <a:pt x="586" y="828"/>
                  </a:cubicBezTo>
                  <a:cubicBezTo>
                    <a:pt x="591" y="830"/>
                    <a:pt x="600" y="830"/>
                    <a:pt x="611" y="830"/>
                  </a:cubicBezTo>
                  <a:cubicBezTo>
                    <a:pt x="625" y="830"/>
                    <a:pt x="636" y="829"/>
                    <a:pt x="644" y="827"/>
                  </a:cubicBezTo>
                  <a:cubicBezTo>
                    <a:pt x="652" y="825"/>
                    <a:pt x="658" y="821"/>
                    <a:pt x="662" y="817"/>
                  </a:cubicBezTo>
                  <a:cubicBezTo>
                    <a:pt x="664" y="814"/>
                    <a:pt x="665" y="810"/>
                    <a:pt x="666" y="805"/>
                  </a:cubicBezTo>
                  <a:cubicBezTo>
                    <a:pt x="667" y="801"/>
                    <a:pt x="668" y="794"/>
                    <a:pt x="668" y="786"/>
                  </a:cubicBezTo>
                  <a:cubicBezTo>
                    <a:pt x="668" y="728"/>
                    <a:pt x="668" y="728"/>
                    <a:pt x="668" y="728"/>
                  </a:cubicBezTo>
                  <a:cubicBezTo>
                    <a:pt x="684" y="728"/>
                    <a:pt x="684" y="728"/>
                    <a:pt x="684" y="728"/>
                  </a:cubicBezTo>
                  <a:lnTo>
                    <a:pt x="684" y="844"/>
                  </a:lnTo>
                  <a:close/>
                  <a:moveTo>
                    <a:pt x="733" y="820"/>
                  </a:moveTo>
                  <a:cubicBezTo>
                    <a:pt x="736" y="823"/>
                    <a:pt x="742" y="826"/>
                    <a:pt x="749" y="828"/>
                  </a:cubicBezTo>
                  <a:cubicBezTo>
                    <a:pt x="757" y="829"/>
                    <a:pt x="770" y="830"/>
                    <a:pt x="787" y="830"/>
                  </a:cubicBezTo>
                  <a:cubicBezTo>
                    <a:pt x="801" y="830"/>
                    <a:pt x="811" y="830"/>
                    <a:pt x="817" y="828"/>
                  </a:cubicBezTo>
                  <a:cubicBezTo>
                    <a:pt x="823" y="827"/>
                    <a:pt x="828" y="824"/>
                    <a:pt x="831" y="821"/>
                  </a:cubicBezTo>
                  <a:cubicBezTo>
                    <a:pt x="833" y="818"/>
                    <a:pt x="834" y="812"/>
                    <a:pt x="835" y="808"/>
                  </a:cubicBezTo>
                  <a:cubicBezTo>
                    <a:pt x="855" y="808"/>
                    <a:pt x="855" y="808"/>
                    <a:pt x="855" y="808"/>
                  </a:cubicBezTo>
                  <a:cubicBezTo>
                    <a:pt x="854" y="820"/>
                    <a:pt x="849" y="832"/>
                    <a:pt x="840" y="838"/>
                  </a:cubicBezTo>
                  <a:cubicBezTo>
                    <a:pt x="830" y="843"/>
                    <a:pt x="814" y="846"/>
                    <a:pt x="790" y="846"/>
                  </a:cubicBezTo>
                  <a:cubicBezTo>
                    <a:pt x="770" y="846"/>
                    <a:pt x="755" y="845"/>
                    <a:pt x="745" y="844"/>
                  </a:cubicBezTo>
                  <a:cubicBezTo>
                    <a:pt x="735" y="842"/>
                    <a:pt x="727" y="840"/>
                    <a:pt x="722" y="836"/>
                  </a:cubicBezTo>
                  <a:cubicBezTo>
                    <a:pt x="710" y="828"/>
                    <a:pt x="704" y="812"/>
                    <a:pt x="704" y="787"/>
                  </a:cubicBezTo>
                  <a:cubicBezTo>
                    <a:pt x="704" y="770"/>
                    <a:pt x="706" y="757"/>
                    <a:pt x="712" y="748"/>
                  </a:cubicBezTo>
                  <a:cubicBezTo>
                    <a:pt x="717" y="739"/>
                    <a:pt x="722" y="734"/>
                    <a:pt x="732" y="731"/>
                  </a:cubicBezTo>
                  <a:cubicBezTo>
                    <a:pt x="741" y="728"/>
                    <a:pt x="756" y="726"/>
                    <a:pt x="776" y="726"/>
                  </a:cubicBezTo>
                  <a:cubicBezTo>
                    <a:pt x="776" y="726"/>
                    <a:pt x="776" y="726"/>
                    <a:pt x="776" y="726"/>
                  </a:cubicBezTo>
                  <a:cubicBezTo>
                    <a:pt x="796" y="726"/>
                    <a:pt x="811" y="727"/>
                    <a:pt x="820" y="729"/>
                  </a:cubicBezTo>
                  <a:cubicBezTo>
                    <a:pt x="829" y="731"/>
                    <a:pt x="837" y="736"/>
                    <a:pt x="843" y="742"/>
                  </a:cubicBezTo>
                  <a:cubicBezTo>
                    <a:pt x="847" y="747"/>
                    <a:pt x="850" y="751"/>
                    <a:pt x="852" y="759"/>
                  </a:cubicBezTo>
                  <a:cubicBezTo>
                    <a:pt x="854" y="766"/>
                    <a:pt x="855" y="776"/>
                    <a:pt x="855" y="788"/>
                  </a:cubicBezTo>
                  <a:cubicBezTo>
                    <a:pt x="724" y="788"/>
                    <a:pt x="724" y="788"/>
                    <a:pt x="724" y="788"/>
                  </a:cubicBezTo>
                  <a:cubicBezTo>
                    <a:pt x="725" y="804"/>
                    <a:pt x="728" y="814"/>
                    <a:pt x="733" y="820"/>
                  </a:cubicBezTo>
                  <a:close/>
                  <a:moveTo>
                    <a:pt x="888" y="844"/>
                  </a:moveTo>
                  <a:cubicBezTo>
                    <a:pt x="872" y="844"/>
                    <a:pt x="872" y="844"/>
                    <a:pt x="872" y="844"/>
                  </a:cubicBezTo>
                  <a:cubicBezTo>
                    <a:pt x="872" y="676"/>
                    <a:pt x="872" y="676"/>
                    <a:pt x="872" y="676"/>
                  </a:cubicBezTo>
                  <a:cubicBezTo>
                    <a:pt x="888" y="676"/>
                    <a:pt x="888" y="676"/>
                    <a:pt x="888" y="676"/>
                  </a:cubicBezTo>
                  <a:lnTo>
                    <a:pt x="888" y="844"/>
                  </a:lnTo>
                  <a:close/>
                </a:path>
              </a:pathLst>
            </a:custGeom>
            <a:solidFill>
              <a:srgbClr val="009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CuadroTexto 12"/>
          <p:cNvSpPr txBox="1"/>
          <p:nvPr/>
        </p:nvSpPr>
        <p:spPr>
          <a:xfrm>
            <a:off x="3004907" y="1948503"/>
            <a:ext cx="3134192" cy="1269578"/>
          </a:xfrm>
          <a:prstGeom prst="rect">
            <a:avLst/>
          </a:prstGeom>
          <a:noFill/>
        </p:spPr>
        <p:txBody>
          <a:bodyPr wrap="none" rtlCol="0">
            <a:spAutoFit/>
          </a:bodyPr>
          <a:lstStyle/>
          <a:p>
            <a:pPr algn="ctr"/>
            <a:r>
              <a:rPr lang="es-ES_tradnl" sz="4050" b="1" dirty="0">
                <a:solidFill>
                  <a:schemeClr val="tx1">
                    <a:lumMod val="85000"/>
                    <a:lumOff val="15000"/>
                  </a:schemeClr>
                </a:solidFill>
                <a:latin typeface="Roboto" charset="0"/>
                <a:ea typeface="Roboto" charset="0"/>
                <a:cs typeface="Roboto" charset="0"/>
              </a:rPr>
              <a:t>El gorila</a:t>
            </a:r>
          </a:p>
          <a:p>
            <a:pPr algn="ctr"/>
            <a:r>
              <a:rPr lang="es-ES_tradnl" sz="3600" dirty="0">
                <a:solidFill>
                  <a:srgbClr val="BC1B28"/>
                </a:solidFill>
                <a:latin typeface="Roboto" charset="0"/>
                <a:ea typeface="Roboto" charset="0"/>
                <a:cs typeface="Roboto" charset="0"/>
              </a:rPr>
              <a:t>PREGUNTÓN</a:t>
            </a:r>
            <a:endParaRPr lang="es-ES_tradnl" sz="5400" dirty="0">
              <a:solidFill>
                <a:srgbClr val="BC1B28"/>
              </a:solidFill>
              <a:latin typeface="Roboto" charset="0"/>
              <a:ea typeface="Roboto" charset="0"/>
              <a:cs typeface="Roboto" charset="0"/>
            </a:endParaRPr>
          </a:p>
        </p:txBody>
      </p:sp>
      <p:pic>
        <p:nvPicPr>
          <p:cNvPr id="13" name="Picture 2" descr="Resultado de imagen de gorilla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500187"/>
            <a:ext cx="3521869" cy="36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11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01278" y="1681310"/>
            <a:ext cx="5943185" cy="2308324"/>
          </a:xfrm>
          <a:prstGeom prst="rect">
            <a:avLst/>
          </a:prstGeom>
        </p:spPr>
        <p:txBody>
          <a:bodyPr wrap="square">
            <a:spAutoFit/>
          </a:bodyPr>
          <a:lstStyle/>
          <a:p>
            <a:pPr lvl="0" algn="ctr"/>
            <a:r>
              <a:rPr lang="en-US" sz="3600" dirty="0" err="1">
                <a:solidFill>
                  <a:schemeClr val="tx1">
                    <a:lumMod val="65000"/>
                    <a:lumOff val="35000"/>
                  </a:schemeClr>
                </a:solidFill>
                <a:latin typeface="Segoe UI Light"/>
                <a:cs typeface="Segoe UI Light"/>
              </a:rPr>
              <a:t>Concurso</a:t>
            </a:r>
            <a:r>
              <a:rPr lang="en-US" sz="3600" dirty="0">
                <a:solidFill>
                  <a:schemeClr val="tx1">
                    <a:lumMod val="65000"/>
                    <a:lumOff val="35000"/>
                  </a:schemeClr>
                </a:solidFill>
                <a:latin typeface="Segoe UI Light"/>
                <a:cs typeface="Segoe UI Light"/>
              </a:rPr>
              <a:t> </a:t>
            </a:r>
            <a:r>
              <a:rPr lang="en-US" sz="3600" dirty="0" err="1">
                <a:solidFill>
                  <a:schemeClr val="tx1">
                    <a:lumMod val="65000"/>
                    <a:lumOff val="35000"/>
                  </a:schemeClr>
                </a:solidFill>
                <a:latin typeface="Segoe UI Light"/>
                <a:cs typeface="Segoe UI Light"/>
              </a:rPr>
              <a:t>en</a:t>
            </a:r>
            <a:r>
              <a:rPr lang="en-US" sz="3600" dirty="0">
                <a:solidFill>
                  <a:schemeClr val="tx1">
                    <a:lumMod val="65000"/>
                    <a:lumOff val="35000"/>
                  </a:schemeClr>
                </a:solidFill>
                <a:latin typeface="Segoe UI Light"/>
                <a:cs typeface="Segoe UI Light"/>
              </a:rPr>
              <a:t> el que </a:t>
            </a:r>
            <a:r>
              <a:rPr lang="en-US" sz="3600" dirty="0" err="1">
                <a:solidFill>
                  <a:srgbClr val="48B3CA"/>
                </a:solidFill>
                <a:latin typeface="Segoe UI" charset="0"/>
                <a:ea typeface="Segoe UI" charset="0"/>
                <a:cs typeface="Segoe UI" charset="0"/>
              </a:rPr>
              <a:t>sorteamos</a:t>
            </a:r>
            <a:r>
              <a:rPr lang="en-US" sz="3600" dirty="0">
                <a:solidFill>
                  <a:schemeClr val="tx1">
                    <a:lumMod val="65000"/>
                    <a:lumOff val="35000"/>
                  </a:schemeClr>
                </a:solidFill>
                <a:latin typeface="Segoe UI Light"/>
                <a:cs typeface="Segoe UI Light"/>
              </a:rPr>
              <a:t> </a:t>
            </a:r>
            <a:r>
              <a:rPr lang="en-US" sz="3600" dirty="0" err="1">
                <a:solidFill>
                  <a:srgbClr val="90CA47"/>
                </a:solidFill>
                <a:latin typeface="Segoe UI" charset="0"/>
                <a:ea typeface="Segoe UI" charset="0"/>
                <a:cs typeface="Segoe UI" charset="0"/>
              </a:rPr>
              <a:t>regalos</a:t>
            </a:r>
            <a:r>
              <a:rPr lang="en-US" sz="3600" dirty="0">
                <a:solidFill>
                  <a:schemeClr val="tx1">
                    <a:lumMod val="65000"/>
                    <a:lumOff val="35000"/>
                  </a:schemeClr>
                </a:solidFill>
                <a:latin typeface="Segoe UI Light"/>
                <a:cs typeface="Segoe UI Light"/>
              </a:rPr>
              <a:t> y la </a:t>
            </a:r>
            <a:r>
              <a:rPr lang="en-US" sz="3600" dirty="0" err="1">
                <a:solidFill>
                  <a:srgbClr val="9377CE"/>
                </a:solidFill>
                <a:latin typeface="Segoe UI" charset="0"/>
                <a:ea typeface="Segoe UI" charset="0"/>
                <a:cs typeface="Segoe UI" charset="0"/>
              </a:rPr>
              <a:t>subscripción</a:t>
            </a:r>
            <a:r>
              <a:rPr lang="en-US" sz="3600" dirty="0">
                <a:solidFill>
                  <a:srgbClr val="9377CE"/>
                </a:solidFill>
                <a:latin typeface="Segoe UI" charset="0"/>
                <a:ea typeface="Segoe UI" charset="0"/>
                <a:cs typeface="Segoe UI" charset="0"/>
              </a:rPr>
              <a:t> </a:t>
            </a:r>
            <a:r>
              <a:rPr lang="en-US" sz="3600" dirty="0" err="1">
                <a:solidFill>
                  <a:srgbClr val="9377CE"/>
                </a:solidFill>
                <a:latin typeface="Segoe UI" charset="0"/>
                <a:ea typeface="Segoe UI" charset="0"/>
                <a:cs typeface="Segoe UI" charset="0"/>
              </a:rPr>
              <a:t>anual</a:t>
            </a:r>
            <a:r>
              <a:rPr lang="en-US" sz="3600" dirty="0">
                <a:solidFill>
                  <a:srgbClr val="9377CE"/>
                </a:solidFill>
                <a:latin typeface="Segoe UI" charset="0"/>
                <a:ea typeface="Segoe UI" charset="0"/>
                <a:cs typeface="Segoe UI" charset="0"/>
              </a:rPr>
              <a:t> </a:t>
            </a:r>
            <a:r>
              <a:rPr lang="en-US" sz="3600" dirty="0">
                <a:solidFill>
                  <a:schemeClr val="tx1">
                    <a:lumMod val="65000"/>
                    <a:lumOff val="35000"/>
                  </a:schemeClr>
                </a:solidFill>
                <a:latin typeface="Segoe UI Light"/>
                <a:cs typeface="Segoe UI Light"/>
              </a:rPr>
              <a:t>para </a:t>
            </a:r>
            <a:r>
              <a:rPr lang="en-US" sz="3600" dirty="0" err="1">
                <a:solidFill>
                  <a:schemeClr val="tx1">
                    <a:lumMod val="65000"/>
                    <a:lumOff val="35000"/>
                  </a:schemeClr>
                </a:solidFill>
                <a:latin typeface="Segoe UI Light"/>
                <a:cs typeface="Segoe UI Light"/>
              </a:rPr>
              <a:t>Jetbrains</a:t>
            </a:r>
            <a:r>
              <a:rPr lang="en-US" sz="3600" dirty="0">
                <a:solidFill>
                  <a:schemeClr val="tx1">
                    <a:lumMod val="65000"/>
                    <a:lumOff val="35000"/>
                  </a:schemeClr>
                </a:solidFill>
                <a:latin typeface="Segoe UI Light"/>
                <a:cs typeface="Segoe UI Light"/>
              </a:rPr>
              <a:t>.</a:t>
            </a:r>
            <a:endParaRPr lang="en-US" sz="36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54" y="113122"/>
            <a:ext cx="5932258" cy="5143500"/>
          </a:xfrm>
          <a:prstGeom prst="rect">
            <a:avLst/>
          </a:prstGeom>
        </p:spPr>
      </p:pic>
      <p:sp>
        <p:nvSpPr>
          <p:cNvPr id="7" name="Title 22"/>
          <p:cNvSpPr>
            <a:spLocks noGrp="1"/>
          </p:cNvSpPr>
          <p:nvPr>
            <p:ph type="title"/>
          </p:nvPr>
        </p:nvSpPr>
        <p:spPr/>
        <p:txBody>
          <a:bodyPr/>
          <a:lstStyle/>
          <a:p>
            <a:r>
              <a:rPr lang="en-US" dirty="0">
                <a:solidFill>
                  <a:srgbClr val="06AED0"/>
                </a:solidFill>
              </a:rPr>
              <a:t>¿</a:t>
            </a:r>
            <a:r>
              <a:rPr lang="en-US" dirty="0" err="1">
                <a:solidFill>
                  <a:srgbClr val="06AED0"/>
                </a:solidFill>
              </a:rPr>
              <a:t>En</a:t>
            </a:r>
            <a:r>
              <a:rPr lang="en-US" dirty="0">
                <a:solidFill>
                  <a:srgbClr val="06AED0"/>
                </a:solidFill>
              </a:rPr>
              <a:t> </a:t>
            </a:r>
            <a:r>
              <a:rPr lang="en-US" dirty="0" err="1">
                <a:solidFill>
                  <a:srgbClr val="06AED0"/>
                </a:solidFill>
              </a:rPr>
              <a:t>qué</a:t>
            </a:r>
            <a:r>
              <a:rPr lang="en-US" dirty="0">
                <a:solidFill>
                  <a:srgbClr val="06AED0"/>
                </a:solidFill>
              </a:rPr>
              <a:t> </a:t>
            </a:r>
            <a:r>
              <a:rPr lang="en-US" dirty="0" err="1">
                <a:solidFill>
                  <a:srgbClr val="06AED0"/>
                </a:solidFill>
              </a:rPr>
              <a:t>consiste</a:t>
            </a:r>
            <a:r>
              <a:rPr lang="en-US" dirty="0">
                <a:solidFill>
                  <a:srgbClr val="06AED0"/>
                </a:solidFill>
              </a:rPr>
              <a:t>?</a:t>
            </a: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95778" y="1102924"/>
            <a:ext cx="6950567" cy="3877985"/>
          </a:xfrm>
          <a:prstGeom prst="rect">
            <a:avLst/>
          </a:prstGeom>
        </p:spPr>
        <p:txBody>
          <a:bodyPr wrap="square">
            <a:spAutoFit/>
          </a:bodyPr>
          <a:lstStyle/>
          <a:p>
            <a:pPr lvl="0"/>
            <a:r>
              <a:rPr lang="en-US" sz="3000" dirty="0">
                <a:solidFill>
                  <a:schemeClr val="tx1">
                    <a:lumMod val="65000"/>
                    <a:lumOff val="35000"/>
                  </a:schemeClr>
                </a:solidFill>
                <a:latin typeface="Segoe UI Light"/>
                <a:cs typeface="Segoe UI Light"/>
              </a:rPr>
              <a:t>Las </a:t>
            </a:r>
            <a:r>
              <a:rPr lang="en-US" sz="3000" dirty="0" err="1">
                <a:solidFill>
                  <a:schemeClr val="tx1">
                    <a:lumMod val="65000"/>
                    <a:lumOff val="35000"/>
                  </a:schemeClr>
                </a:solidFill>
                <a:latin typeface="Segoe UI Light"/>
                <a:cs typeface="Segoe UI Light"/>
              </a:rPr>
              <a:t>reglas</a:t>
            </a:r>
            <a:r>
              <a:rPr lang="en-US" sz="3000" dirty="0">
                <a:solidFill>
                  <a:schemeClr val="tx1">
                    <a:lumMod val="65000"/>
                    <a:lumOff val="35000"/>
                  </a:schemeClr>
                </a:solidFill>
                <a:latin typeface="Segoe UI Light"/>
                <a:cs typeface="Segoe UI Light"/>
              </a:rPr>
              <a:t> son </a:t>
            </a:r>
            <a:r>
              <a:rPr lang="en-US" sz="3000" dirty="0" err="1">
                <a:solidFill>
                  <a:schemeClr val="tx1">
                    <a:lumMod val="65000"/>
                    <a:lumOff val="35000"/>
                  </a:schemeClr>
                </a:solidFill>
                <a:latin typeface="Segoe UI Light"/>
                <a:cs typeface="Segoe UI Light"/>
              </a:rPr>
              <a:t>sencillas</a:t>
            </a:r>
            <a:r>
              <a:rPr lang="en-US" sz="3000" dirty="0">
                <a:solidFill>
                  <a:schemeClr val="tx1">
                    <a:lumMod val="65000"/>
                    <a:lumOff val="35000"/>
                  </a:schemeClr>
                </a:solidFill>
                <a:latin typeface="Segoe UI Light"/>
                <a:cs typeface="Segoe UI Light"/>
              </a:rPr>
              <a:t>:</a:t>
            </a:r>
          </a:p>
          <a:p>
            <a:pPr marL="514350" indent="-514350">
              <a:buFont typeface="Arial" panose="020B0604020202020204" pitchFamily="34" charset="0"/>
              <a:buChar char="•"/>
            </a:pPr>
            <a:r>
              <a:rPr lang="en-US" sz="2700" dirty="0" err="1">
                <a:solidFill>
                  <a:schemeClr val="tx1">
                    <a:lumMod val="65000"/>
                    <a:lumOff val="35000"/>
                  </a:schemeClr>
                </a:solidFill>
                <a:latin typeface="Segoe UI Light"/>
                <a:cs typeface="Segoe UI Light"/>
              </a:rPr>
              <a:t>Todo</a:t>
            </a:r>
            <a:r>
              <a:rPr lang="en-US" sz="2700" dirty="0">
                <a:solidFill>
                  <a:schemeClr val="tx1">
                    <a:lumMod val="65000"/>
                    <a:lumOff val="35000"/>
                  </a:schemeClr>
                </a:solidFill>
                <a:latin typeface="Segoe UI Light"/>
                <a:cs typeface="Segoe UI Light"/>
              </a:rPr>
              <a:t> el </a:t>
            </a:r>
            <a:r>
              <a:rPr lang="en-US" sz="2700" dirty="0" err="1">
                <a:solidFill>
                  <a:schemeClr val="tx1">
                    <a:lumMod val="65000"/>
                    <a:lumOff val="35000"/>
                  </a:schemeClr>
                </a:solidFill>
                <a:latin typeface="Segoe UI Light"/>
                <a:cs typeface="Segoe UI Light"/>
              </a:rPr>
              <a:t>mundo</a:t>
            </a:r>
            <a:r>
              <a:rPr lang="en-US" sz="2700" dirty="0">
                <a:solidFill>
                  <a:schemeClr val="tx1">
                    <a:lumMod val="65000"/>
                    <a:lumOff val="35000"/>
                  </a:schemeClr>
                </a:solidFill>
                <a:latin typeface="Segoe UI Light"/>
                <a:cs typeface="Segoe UI Light"/>
              </a:rPr>
              <a:t> de pie.</a:t>
            </a:r>
          </a:p>
          <a:p>
            <a:pPr marL="514350" indent="-514350">
              <a:buFont typeface="Arial" panose="020B0604020202020204" pitchFamily="34" charset="0"/>
              <a:buChar char="•"/>
            </a:pPr>
            <a:r>
              <a:rPr lang="en-US" sz="2700" dirty="0" err="1">
                <a:solidFill>
                  <a:schemeClr val="tx1">
                    <a:lumMod val="65000"/>
                    <a:lumOff val="35000"/>
                  </a:schemeClr>
                </a:solidFill>
                <a:latin typeface="Segoe UI Light"/>
                <a:cs typeface="Segoe UI Light"/>
              </a:rPr>
              <a:t>Tendremos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preguntas</a:t>
            </a:r>
            <a:r>
              <a:rPr lang="en-US" sz="2700" dirty="0">
                <a:solidFill>
                  <a:schemeClr val="tx1">
                    <a:lumMod val="65000"/>
                    <a:lumOff val="35000"/>
                  </a:schemeClr>
                </a:solidFill>
                <a:latin typeface="Segoe UI Light"/>
                <a:cs typeface="Segoe UI Light"/>
              </a:rPr>
              <a:t> con </a:t>
            </a:r>
            <a:r>
              <a:rPr lang="en-US" sz="2700" dirty="0" err="1">
                <a:solidFill>
                  <a:schemeClr val="tx1">
                    <a:lumMod val="65000"/>
                    <a:lumOff val="35000"/>
                  </a:schemeClr>
                </a:solidFill>
                <a:latin typeface="Segoe UI Light"/>
                <a:cs typeface="Segoe UI Light"/>
              </a:rPr>
              <a:t>opciones</a:t>
            </a:r>
            <a:r>
              <a:rPr lang="en-US" sz="2700" dirty="0">
                <a:solidFill>
                  <a:schemeClr val="tx1">
                    <a:lumMod val="65000"/>
                    <a:lumOff val="35000"/>
                  </a:schemeClr>
                </a:solidFill>
                <a:latin typeface="Segoe UI Light"/>
                <a:cs typeface="Segoe UI Light"/>
              </a:rPr>
              <a:t> </a:t>
            </a:r>
            <a:r>
              <a:rPr lang="en-US" sz="2700" b="1" dirty="0">
                <a:solidFill>
                  <a:schemeClr val="tx1">
                    <a:lumMod val="65000"/>
                    <a:lumOff val="35000"/>
                  </a:schemeClr>
                </a:solidFill>
                <a:latin typeface="Segoe UI Light"/>
                <a:cs typeface="Segoe UI Light"/>
              </a:rPr>
              <a:t>A y B</a:t>
            </a:r>
            <a:r>
              <a:rPr lang="en-US" sz="2700" dirty="0">
                <a:solidFill>
                  <a:schemeClr val="tx1">
                    <a:lumMod val="65000"/>
                    <a:lumOff val="35000"/>
                  </a:schemeClr>
                </a:solidFill>
                <a:latin typeface="Segoe UI Light"/>
                <a:cs typeface="Segoe UI Light"/>
              </a:rPr>
              <a:t>. Si </a:t>
            </a:r>
            <a:r>
              <a:rPr lang="en-US" sz="2700" dirty="0" err="1">
                <a:solidFill>
                  <a:schemeClr val="tx1">
                    <a:lumMod val="65000"/>
                    <a:lumOff val="35000"/>
                  </a:schemeClr>
                </a:solidFill>
                <a:latin typeface="Segoe UI Light"/>
                <a:cs typeface="Segoe UI Light"/>
              </a:rPr>
              <a:t>piensas</a:t>
            </a:r>
            <a:r>
              <a:rPr lang="en-US" sz="2700" dirty="0">
                <a:solidFill>
                  <a:schemeClr val="tx1">
                    <a:lumMod val="65000"/>
                    <a:lumOff val="35000"/>
                  </a:schemeClr>
                </a:solidFill>
                <a:latin typeface="Segoe UI Light"/>
                <a:cs typeface="Segoe UI Light"/>
              </a:rPr>
              <a:t> que la </a:t>
            </a:r>
            <a:r>
              <a:rPr lang="en-US" sz="2700" dirty="0" err="1">
                <a:solidFill>
                  <a:schemeClr val="tx1">
                    <a:lumMod val="65000"/>
                    <a:lumOff val="35000"/>
                  </a:schemeClr>
                </a:solidFill>
                <a:latin typeface="Segoe UI Light"/>
                <a:cs typeface="Segoe UI Light"/>
              </a:rPr>
              <a:t>respuesta</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es</a:t>
            </a:r>
            <a:r>
              <a:rPr lang="en-US" sz="2700" dirty="0">
                <a:solidFill>
                  <a:schemeClr val="tx1">
                    <a:lumMod val="65000"/>
                    <a:lumOff val="35000"/>
                  </a:schemeClr>
                </a:solidFill>
                <a:latin typeface="Segoe UI Light"/>
                <a:cs typeface="Segoe UI Light"/>
              </a:rPr>
              <a:t> A </a:t>
            </a:r>
            <a:r>
              <a:rPr lang="en-US" sz="2700" b="1" dirty="0" err="1">
                <a:solidFill>
                  <a:schemeClr val="tx1">
                    <a:lumMod val="65000"/>
                    <a:lumOff val="35000"/>
                  </a:schemeClr>
                </a:solidFill>
                <a:latin typeface="Segoe UI Light"/>
                <a:cs typeface="Segoe UI Light"/>
              </a:rPr>
              <a:t>levanta</a:t>
            </a:r>
            <a:r>
              <a:rPr lang="en-US" sz="2700" dirty="0">
                <a:solidFill>
                  <a:schemeClr val="tx1">
                    <a:lumMod val="65000"/>
                    <a:lumOff val="35000"/>
                  </a:schemeClr>
                </a:solidFill>
                <a:latin typeface="Segoe UI Light"/>
                <a:cs typeface="Segoe UI Light"/>
              </a:rPr>
              <a:t> las </a:t>
            </a:r>
            <a:r>
              <a:rPr lang="en-US" sz="2700" dirty="0" err="1">
                <a:solidFill>
                  <a:schemeClr val="tx1">
                    <a:lumMod val="65000"/>
                    <a:lumOff val="35000"/>
                  </a:schemeClr>
                </a:solidFill>
                <a:latin typeface="Segoe UI Light"/>
                <a:cs typeface="Segoe UI Light"/>
              </a:rPr>
              <a:t>manos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en</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caso</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contrario</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mantenlas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hacia</a:t>
            </a:r>
            <a:r>
              <a:rPr lang="en-US" sz="2700" dirty="0">
                <a:solidFill>
                  <a:schemeClr val="tx1">
                    <a:lumMod val="65000"/>
                    <a:lumOff val="35000"/>
                  </a:schemeClr>
                </a:solidFill>
                <a:latin typeface="Segoe UI Light"/>
                <a:cs typeface="Segoe UI Light"/>
              </a:rPr>
              <a:t> </a:t>
            </a:r>
            <a:r>
              <a:rPr lang="en-US" sz="2700" b="1" dirty="0" err="1">
                <a:solidFill>
                  <a:schemeClr val="tx1">
                    <a:lumMod val="65000"/>
                    <a:lumOff val="35000"/>
                  </a:schemeClr>
                </a:solidFill>
                <a:latin typeface="Segoe UI Light"/>
                <a:cs typeface="Segoe UI Light"/>
              </a:rPr>
              <a:t>abajo</a:t>
            </a:r>
            <a:r>
              <a:rPr lang="en-US" sz="2700" dirty="0">
                <a:solidFill>
                  <a:schemeClr val="tx1">
                    <a:lumMod val="65000"/>
                    <a:lumOff val="35000"/>
                  </a:schemeClr>
                </a:solidFill>
                <a:latin typeface="Segoe UI Light"/>
                <a:cs typeface="Segoe UI Light"/>
              </a:rPr>
              <a:t>.</a:t>
            </a:r>
          </a:p>
          <a:p>
            <a:pPr marL="514350" indent="-514350">
              <a:buFont typeface="Arial" panose="020B0604020202020204" pitchFamily="34" charset="0"/>
              <a:buChar char="•"/>
            </a:pPr>
            <a:r>
              <a:rPr lang="en-US" sz="2700" dirty="0">
                <a:solidFill>
                  <a:schemeClr val="tx1">
                    <a:lumMod val="65000"/>
                    <a:lumOff val="35000"/>
                  </a:schemeClr>
                </a:solidFill>
                <a:latin typeface="Segoe UI Light"/>
                <a:cs typeface="Segoe UI Light"/>
              </a:rPr>
              <a:t>Si </a:t>
            </a:r>
            <a:r>
              <a:rPr lang="en-US" sz="2700" dirty="0" err="1">
                <a:solidFill>
                  <a:schemeClr val="tx1">
                    <a:lumMod val="65000"/>
                    <a:lumOff val="35000"/>
                  </a:schemeClr>
                </a:solidFill>
                <a:latin typeface="Segoe UI Light"/>
                <a:cs typeface="Segoe UI Light"/>
              </a:rPr>
              <a:t>aciertas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continuas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si</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fallas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te</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sientas</a:t>
            </a:r>
            <a:r>
              <a:rPr lang="en-US" sz="2700" dirty="0">
                <a:solidFill>
                  <a:schemeClr val="tx1">
                    <a:lumMod val="65000"/>
                    <a:lumOff val="35000"/>
                  </a:schemeClr>
                </a:solidFill>
                <a:latin typeface="Segoe UI Light"/>
                <a:cs typeface="Segoe UI Light"/>
              </a:rPr>
              <a:t>.</a:t>
            </a:r>
          </a:p>
          <a:p>
            <a:pPr marL="514350" indent="-514350">
              <a:buFont typeface="Arial" panose="020B0604020202020204" pitchFamily="34" charset="0"/>
              <a:buChar char="•"/>
            </a:pPr>
            <a:r>
              <a:rPr lang="en-US" sz="2700" dirty="0" err="1">
                <a:solidFill>
                  <a:schemeClr val="tx1">
                    <a:lumMod val="65000"/>
                    <a:lumOff val="35000"/>
                  </a:schemeClr>
                </a:solidFill>
                <a:latin typeface="Segoe UI Light"/>
                <a:cs typeface="Segoe UI Light"/>
              </a:rPr>
              <a:t>Sólo</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los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últimos</a:t>
            </a:r>
            <a:r>
              <a:rPr lang="en-US" sz="2700" dirty="0">
                <a:solidFill>
                  <a:schemeClr val="tx1">
                    <a:lumMod val="65000"/>
                    <a:lumOff val="35000"/>
                  </a:schemeClr>
                </a:solidFill>
                <a:latin typeface="Segoe UI Light"/>
                <a:cs typeface="Segoe UI Light"/>
              </a:rPr>
              <a:t> que se </a:t>
            </a:r>
            <a:r>
              <a:rPr lang="en-US" sz="2700" dirty="0" err="1">
                <a:solidFill>
                  <a:schemeClr val="tx1">
                    <a:lumMod val="65000"/>
                    <a:lumOff val="35000"/>
                  </a:schemeClr>
                </a:solidFill>
                <a:latin typeface="Segoe UI Light"/>
                <a:cs typeface="Segoe UI Light"/>
              </a:rPr>
              <a:t>mantengan</a:t>
            </a:r>
            <a:r>
              <a:rPr lang="en-US" sz="2700" dirty="0">
                <a:solidFill>
                  <a:schemeClr val="tx1">
                    <a:lumMod val="65000"/>
                    <a:lumOff val="35000"/>
                  </a:schemeClr>
                </a:solidFill>
                <a:latin typeface="Segoe UI Light"/>
                <a:cs typeface="Segoe UI Light"/>
              </a:rPr>
              <a:t> de pie </a:t>
            </a:r>
            <a:r>
              <a:rPr lang="en-US" sz="2700" dirty="0" err="1">
                <a:solidFill>
                  <a:schemeClr val="tx1">
                    <a:lumMod val="65000"/>
                    <a:lumOff val="35000"/>
                  </a:schemeClr>
                </a:solidFill>
                <a:latin typeface="Segoe UI Light"/>
                <a:cs typeface="Segoe UI Light"/>
              </a:rPr>
              <a:t>lograrán</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los</a:t>
            </a:r>
            <a:r>
              <a:rPr lang="en-US" sz="2700" dirty="0">
                <a:solidFill>
                  <a:schemeClr val="tx1">
                    <a:lumMod val="65000"/>
                    <a:lumOff val="35000"/>
                  </a:schemeClr>
                </a:solidFill>
                <a:latin typeface="Segoe UI Light"/>
                <a:cs typeface="Segoe UI Light"/>
              </a:rPr>
              <a:t> </a:t>
            </a:r>
            <a:r>
              <a:rPr lang="en-US" sz="2700" dirty="0" err="1">
                <a:solidFill>
                  <a:schemeClr val="tx1">
                    <a:lumMod val="65000"/>
                    <a:lumOff val="35000"/>
                  </a:schemeClr>
                </a:solidFill>
                <a:latin typeface="Segoe UI Light"/>
                <a:cs typeface="Segoe UI Light"/>
              </a:rPr>
              <a:t>premios</a:t>
            </a:r>
            <a:r>
              <a:rPr lang="en-US" sz="2700" dirty="0">
                <a:solidFill>
                  <a:schemeClr val="tx1">
                    <a:lumMod val="65000"/>
                    <a:lumOff val="35000"/>
                  </a:schemeClr>
                </a:solidFill>
                <a:latin typeface="Segoe UI Light"/>
                <a:cs typeface="Segoe UI Light"/>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54" y="113122"/>
            <a:ext cx="5932258" cy="5143500"/>
          </a:xfrm>
          <a:prstGeom prst="rect">
            <a:avLst/>
          </a:prstGeom>
        </p:spPr>
      </p:pic>
      <p:sp>
        <p:nvSpPr>
          <p:cNvPr id="7" name="Title 22"/>
          <p:cNvSpPr>
            <a:spLocks noGrp="1"/>
          </p:cNvSpPr>
          <p:nvPr>
            <p:ph type="title"/>
          </p:nvPr>
        </p:nvSpPr>
        <p:spPr/>
        <p:txBody>
          <a:bodyPr/>
          <a:lstStyle/>
          <a:p>
            <a:r>
              <a:rPr lang="en-US" dirty="0">
                <a:solidFill>
                  <a:srgbClr val="06AED0"/>
                </a:solidFill>
              </a:rPr>
              <a:t>Las </a:t>
            </a:r>
            <a:r>
              <a:rPr lang="en-US" dirty="0" err="1">
                <a:solidFill>
                  <a:srgbClr val="06AED0"/>
                </a:solidFill>
              </a:rPr>
              <a:t>reglas</a:t>
            </a:r>
            <a:endParaRPr lang="en-US" dirty="0">
              <a:solidFill>
                <a:srgbClr val="06AED0"/>
              </a:solidFill>
            </a:endParaRPr>
          </a:p>
        </p:txBody>
      </p:sp>
      <p:pic>
        <p:nvPicPr>
          <p:cNvPr id="2050" name="Picture 2" descr="http://www.differencebetween.info/sites/default/files/images/6/monkey%281%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2" y="2514664"/>
            <a:ext cx="1785938" cy="232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24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a:t>
            </a:r>
            <a:r>
              <a:rPr lang="en-US" sz="3000" dirty="0" err="1"/>
              <a:t>Qué</a:t>
            </a:r>
            <a:r>
              <a:rPr lang="en-US" sz="3000" dirty="0"/>
              <a:t> </a:t>
            </a:r>
            <a:r>
              <a:rPr lang="en-US" sz="3000" dirty="0" err="1"/>
              <a:t>lenguaje</a:t>
            </a:r>
            <a:r>
              <a:rPr lang="en-US" sz="3000" dirty="0"/>
              <a:t> </a:t>
            </a:r>
            <a:r>
              <a:rPr lang="en-US" sz="3000" dirty="0" err="1"/>
              <a:t>utilizamos</a:t>
            </a:r>
            <a:r>
              <a:rPr lang="en-US" sz="3000" dirty="0"/>
              <a:t> para </a:t>
            </a:r>
            <a:r>
              <a:rPr lang="en-US" sz="3000" dirty="0" err="1"/>
              <a:t>diseñar</a:t>
            </a:r>
            <a:r>
              <a:rPr lang="en-US" sz="3000" dirty="0"/>
              <a:t> las vistas </a:t>
            </a:r>
            <a:r>
              <a:rPr lang="en-US" sz="3000" dirty="0" err="1"/>
              <a:t>en</a:t>
            </a:r>
            <a:r>
              <a:rPr lang="en-US" sz="3000" dirty="0"/>
              <a:t> </a:t>
            </a:r>
            <a:r>
              <a:rPr lang="en-US" sz="3000" dirty="0" err="1"/>
              <a:t>Xamarin.Forms</a:t>
            </a:r>
            <a:r>
              <a:rPr lang="en-US" sz="3000" dirty="0"/>
              <a:t>?</a:t>
            </a:r>
            <a:br>
              <a:rPr lang="en-US" sz="3000" dirty="0"/>
            </a:br>
            <a:endParaRPr lang="en-US" sz="3000"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sz="2400" dirty="0">
                <a:latin typeface="Calibri" pitchFamily="34" charset="0"/>
              </a:rPr>
              <a:t>XAML</a:t>
            </a:r>
            <a:endParaRPr lang="en-US" sz="1500"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B. </a:t>
            </a:r>
            <a:r>
              <a:rPr lang="en-US" sz="2100" dirty="0">
                <a:latin typeface="Calibri" pitchFamily="34" charset="0"/>
              </a:rPr>
              <a:t>AXML</a:t>
            </a:r>
          </a:p>
        </p:txBody>
      </p:sp>
    </p:spTree>
    <p:extLst>
      <p:ext uri="{BB962C8B-B14F-4D97-AF65-F5344CB8AC3E}">
        <p14:creationId xmlns:p14="http://schemas.microsoft.com/office/powerpoint/2010/main" val="1919126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154116"/>
            <a:ext cx="8740142" cy="1035538"/>
          </a:xfrm>
        </p:spPr>
        <p:txBody>
          <a:bodyPr rtlCol="0">
            <a:noAutofit/>
          </a:bodyPr>
          <a:lstStyle/>
          <a:p>
            <a:pPr>
              <a:defRPr/>
            </a:pPr>
            <a:r>
              <a:rPr lang="en-US" sz="3000" dirty="0"/>
              <a:t>¿</a:t>
            </a:r>
            <a:r>
              <a:rPr lang="en-US" sz="3000" dirty="0" err="1"/>
              <a:t>Cuántos</a:t>
            </a:r>
            <a:r>
              <a:rPr lang="en-US" sz="3000" dirty="0"/>
              <a:t> </a:t>
            </a:r>
            <a:r>
              <a:rPr lang="en-US" sz="3000" dirty="0" err="1"/>
              <a:t>proyectos</a:t>
            </a:r>
            <a:r>
              <a:rPr lang="en-US" sz="3000" dirty="0"/>
              <a:t> (</a:t>
            </a:r>
            <a:r>
              <a:rPr lang="en-US" sz="3000" dirty="0" err="1"/>
              <a:t>por</a:t>
            </a:r>
            <a:r>
              <a:rPr lang="en-US" sz="3000" dirty="0"/>
              <a:t> </a:t>
            </a:r>
            <a:r>
              <a:rPr lang="en-US" sz="3000" dirty="0" err="1"/>
              <a:t>defecto</a:t>
            </a:r>
            <a:r>
              <a:rPr lang="en-US" sz="3000" dirty="0"/>
              <a:t>) </a:t>
            </a:r>
            <a:r>
              <a:rPr lang="en-US" sz="3000" dirty="0" err="1"/>
              <a:t>componen</a:t>
            </a:r>
            <a:r>
              <a:rPr lang="en-US" sz="3000" dirty="0"/>
              <a:t> </a:t>
            </a:r>
            <a:r>
              <a:rPr lang="en-US" sz="3000" dirty="0" err="1"/>
              <a:t>una</a:t>
            </a:r>
            <a:r>
              <a:rPr lang="en-US" sz="3000" dirty="0"/>
              <a:t> App </a:t>
            </a:r>
            <a:r>
              <a:rPr lang="en-US" sz="3000" dirty="0" err="1"/>
              <a:t>Xamarin.Forms</a:t>
            </a:r>
            <a:r>
              <a:rPr lang="en-US" sz="3000" dirty="0"/>
              <a:t>?</a:t>
            </a:r>
            <a:br>
              <a:rPr lang="en-US" sz="3000" dirty="0"/>
            </a:br>
            <a:endParaRPr lang="en-US" sz="3000"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sz="2400" dirty="0">
                <a:latin typeface="Calibri" pitchFamily="34" charset="0"/>
              </a:rPr>
              <a:t>3</a:t>
            </a: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B. 4</a:t>
            </a:r>
            <a:endParaRPr lang="en-US" sz="2100" dirty="0">
              <a:latin typeface="Calibri" pitchFamily="34" charset="0"/>
            </a:endParaRPr>
          </a:p>
        </p:txBody>
      </p:sp>
    </p:spTree>
    <p:extLst>
      <p:ext uri="{BB962C8B-B14F-4D97-AF65-F5344CB8AC3E}">
        <p14:creationId xmlns:p14="http://schemas.microsoft.com/office/powerpoint/2010/main" val="2649550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Xamarin.Forms </a:t>
            </a:r>
            <a:r>
              <a:rPr lang="en-US" sz="3000" dirty="0" err="1"/>
              <a:t>crea</a:t>
            </a:r>
            <a:r>
              <a:rPr lang="en-US" sz="3000" dirty="0"/>
              <a:t> un </a:t>
            </a:r>
            <a:r>
              <a:rPr lang="en-US" sz="3000" dirty="0" err="1"/>
              <a:t>único</a:t>
            </a:r>
            <a:r>
              <a:rPr lang="en-US" sz="3000" dirty="0"/>
              <a:t> </a:t>
            </a:r>
            <a:r>
              <a:rPr lang="en-US" sz="3000" dirty="0" err="1"/>
              <a:t>binario</a:t>
            </a:r>
            <a:r>
              <a:rPr lang="en-US" sz="3000" dirty="0"/>
              <a:t> </a:t>
            </a:r>
            <a:r>
              <a:rPr lang="en-US" sz="3000" dirty="0" err="1"/>
              <a:t>válido</a:t>
            </a:r>
            <a:r>
              <a:rPr lang="en-US" sz="3000" dirty="0"/>
              <a:t> para </a:t>
            </a:r>
            <a:r>
              <a:rPr lang="en-US" sz="3000" dirty="0" err="1"/>
              <a:t>todas</a:t>
            </a:r>
            <a:r>
              <a:rPr lang="en-US" sz="3000" dirty="0"/>
              <a:t> las </a:t>
            </a:r>
            <a:r>
              <a:rPr lang="en-US" sz="3000" dirty="0" err="1"/>
              <a:t>plataformas</a:t>
            </a:r>
            <a:br>
              <a:rPr lang="en-US" sz="3000" dirty="0"/>
            </a:br>
            <a:endParaRPr lang="en-US" sz="3000"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sz="2400" dirty="0" err="1">
                <a:latin typeface="Calibri" pitchFamily="34" charset="0"/>
              </a:rPr>
              <a:t>Falso</a:t>
            </a:r>
            <a:endParaRPr lang="en-US" sz="1500" dirty="0">
              <a:latin typeface="Calibri" pitchFamily="34" charset="0"/>
            </a:endParaRPr>
          </a:p>
        </p:txBody>
      </p:sp>
      <p:sp>
        <p:nvSpPr>
          <p:cNvPr id="5" name="TextBox 4"/>
          <p:cNvSpPr txBox="1">
            <a:spLocks noChangeArrowheads="1"/>
          </p:cNvSpPr>
          <p:nvPr/>
        </p:nvSpPr>
        <p:spPr bwMode="auto">
          <a:xfrm>
            <a:off x="4343400" y="1504951"/>
            <a:ext cx="2213689" cy="507831"/>
          </a:xfrm>
          <a:prstGeom prst="rect">
            <a:avLst/>
          </a:prstGeom>
          <a:noFill/>
          <a:ln w="28575">
            <a:solidFill>
              <a:srgbClr val="FF0000"/>
            </a:solidFill>
            <a:miter lim="800000"/>
            <a:headEnd/>
            <a:tailEnd/>
          </a:ln>
        </p:spPr>
        <p:txBody>
          <a:bodyPr wrap="square">
            <a:spAutoFit/>
          </a:bodyPr>
          <a:lstStyle/>
          <a:p>
            <a:pPr algn="ctr"/>
            <a:r>
              <a:rPr lang="en-US" sz="2700" dirty="0">
                <a:latin typeface="Calibri" pitchFamily="34" charset="0"/>
              </a:rPr>
              <a:t>B. </a:t>
            </a:r>
            <a:r>
              <a:rPr lang="en-US" sz="2100" dirty="0" err="1">
                <a:latin typeface="Calibri" pitchFamily="34" charset="0"/>
              </a:rPr>
              <a:t>Verdadero</a:t>
            </a:r>
            <a:endParaRPr lang="en-US" sz="2100" dirty="0">
              <a:latin typeface="Calibri" pitchFamily="34" charset="0"/>
            </a:endParaRPr>
          </a:p>
        </p:txBody>
      </p:sp>
    </p:spTree>
    <p:extLst>
      <p:ext uri="{BB962C8B-B14F-4D97-AF65-F5344CB8AC3E}">
        <p14:creationId xmlns:p14="http://schemas.microsoft.com/office/powerpoint/2010/main" val="1303767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4.69136E-6 L 0.00435 0.36975 " pathEditMode="relative" rAng="0" ptsTypes="AA">
                                      <p:cBhvr>
                                        <p:cTn id="6" dur="2000" fill="hold"/>
                                        <p:tgtEl>
                                          <p:spTgt spid="4"/>
                                        </p:tgtEl>
                                        <p:attrNameLst>
                                          <p:attrName>ppt_x</p:attrName>
                                          <p:attrName>ppt_y</p:attrName>
                                        </p:attrNameLst>
                                      </p:cBhvr>
                                      <p:rCtr x="208" y="184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a:t>¿Vistas </a:t>
            </a:r>
            <a:r>
              <a:rPr lang="en-US" sz="3000" dirty="0" err="1"/>
              <a:t>nativas</a:t>
            </a:r>
            <a:r>
              <a:rPr lang="en-US" sz="3000" dirty="0"/>
              <a:t>?</a:t>
            </a:r>
            <a:br>
              <a:rPr lang="en-US" sz="3000" dirty="0"/>
            </a:br>
            <a:endParaRPr lang="en-US" sz="3000" dirty="0"/>
          </a:p>
        </p:txBody>
      </p:sp>
      <p:sp>
        <p:nvSpPr>
          <p:cNvPr id="4" name="TextBox 3"/>
          <p:cNvSpPr txBox="1">
            <a:spLocks noChangeArrowheads="1"/>
          </p:cNvSpPr>
          <p:nvPr/>
        </p:nvSpPr>
        <p:spPr bwMode="auto">
          <a:xfrm>
            <a:off x="188595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dirty="0" err="1">
                <a:latin typeface="Calibri" pitchFamily="34" charset="0"/>
              </a:rPr>
              <a:t>Xamarin.Forms</a:t>
            </a:r>
            <a:endParaRPr lang="en-US" dirty="0">
              <a:latin typeface="Calibri" pitchFamily="34" charset="0"/>
            </a:endParaRPr>
          </a:p>
        </p:txBody>
      </p:sp>
      <p:sp>
        <p:nvSpPr>
          <p:cNvPr id="5" name="TextBox 4"/>
          <p:cNvSpPr txBox="1">
            <a:spLocks noChangeArrowheads="1"/>
          </p:cNvSpPr>
          <p:nvPr/>
        </p:nvSpPr>
        <p:spPr bwMode="auto">
          <a:xfrm>
            <a:off x="4343400" y="1504951"/>
            <a:ext cx="2000250" cy="507831"/>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B. </a:t>
            </a:r>
            <a:r>
              <a:rPr lang="en-US" dirty="0">
                <a:latin typeface="Calibri" pitchFamily="34" charset="0"/>
              </a:rPr>
              <a:t>Xamarin Classic</a:t>
            </a:r>
            <a:endParaRPr lang="en-US" sz="2100" dirty="0">
              <a:latin typeface="Calibri" pitchFamily="34" charset="0"/>
            </a:endParaRPr>
          </a:p>
        </p:txBody>
      </p:sp>
    </p:spTree>
    <p:extLst>
      <p:ext uri="{BB962C8B-B14F-4D97-AF65-F5344CB8AC3E}">
        <p14:creationId xmlns:p14="http://schemas.microsoft.com/office/powerpoint/2010/main" val="3744662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000" dirty="0" err="1"/>
              <a:t>En</a:t>
            </a:r>
            <a:r>
              <a:rPr lang="en-US" sz="3000" dirty="0"/>
              <a:t> </a:t>
            </a:r>
            <a:r>
              <a:rPr lang="en-US" sz="3000" dirty="0" err="1"/>
              <a:t>Xamarin.Forms</a:t>
            </a:r>
            <a:r>
              <a:rPr lang="en-US" sz="3000" dirty="0"/>
              <a:t> para </a:t>
            </a:r>
            <a:r>
              <a:rPr lang="en-US" sz="3000" dirty="0" err="1"/>
              <a:t>añadir</a:t>
            </a:r>
            <a:r>
              <a:rPr lang="en-US" sz="3000" dirty="0"/>
              <a:t> </a:t>
            </a:r>
            <a:r>
              <a:rPr lang="en-US" sz="3000" dirty="0" err="1"/>
              <a:t>una</a:t>
            </a:r>
            <a:r>
              <a:rPr lang="en-US" sz="3000" dirty="0"/>
              <a:t> </a:t>
            </a:r>
            <a:r>
              <a:rPr lang="en-US" sz="3000" dirty="0" err="1"/>
              <a:t>página</a:t>
            </a:r>
            <a:r>
              <a:rPr lang="en-US" sz="3000" dirty="0"/>
              <a:t> con </a:t>
            </a:r>
            <a:r>
              <a:rPr lang="en-US" sz="3000" dirty="0" err="1"/>
              <a:t>pestañas</a:t>
            </a:r>
            <a:r>
              <a:rPr lang="en-US" sz="3000" dirty="0"/>
              <a:t>…</a:t>
            </a:r>
            <a:br>
              <a:rPr lang="en-US" sz="3000" dirty="0"/>
            </a:br>
            <a:endParaRPr lang="en-US" sz="3000" dirty="0"/>
          </a:p>
        </p:txBody>
      </p:sp>
      <p:sp>
        <p:nvSpPr>
          <p:cNvPr id="4" name="TextBox 3"/>
          <p:cNvSpPr txBox="1">
            <a:spLocks noChangeArrowheads="1"/>
          </p:cNvSpPr>
          <p:nvPr/>
        </p:nvSpPr>
        <p:spPr bwMode="auto">
          <a:xfrm>
            <a:off x="1885950" y="1504951"/>
            <a:ext cx="2000250" cy="877163"/>
          </a:xfrm>
          <a:prstGeom prst="rect">
            <a:avLst/>
          </a:prstGeom>
          <a:noFill/>
          <a:ln w="28575">
            <a:solidFill>
              <a:srgbClr val="FF0000"/>
            </a:solidFill>
            <a:miter lim="800000"/>
            <a:headEnd/>
            <a:tailEnd/>
          </a:ln>
        </p:spPr>
        <p:txBody>
          <a:bodyPr>
            <a:spAutoFit/>
          </a:bodyPr>
          <a:lstStyle/>
          <a:p>
            <a:pPr algn="ctr"/>
            <a:r>
              <a:rPr lang="en-US" sz="2700" dirty="0">
                <a:latin typeface="Calibri" pitchFamily="34" charset="0"/>
              </a:rPr>
              <a:t>A. </a:t>
            </a:r>
            <a:r>
              <a:rPr lang="en-US" sz="2400" dirty="0" err="1">
                <a:latin typeface="Calibri" pitchFamily="34" charset="0"/>
              </a:rPr>
              <a:t>TabbedPage</a:t>
            </a:r>
            <a:endParaRPr lang="en-US" sz="1500" dirty="0">
              <a:latin typeface="Calibri" pitchFamily="34" charset="0"/>
            </a:endParaRPr>
          </a:p>
        </p:txBody>
      </p:sp>
      <p:sp>
        <p:nvSpPr>
          <p:cNvPr id="5" name="TextBox 4"/>
          <p:cNvSpPr txBox="1">
            <a:spLocks noChangeArrowheads="1"/>
          </p:cNvSpPr>
          <p:nvPr/>
        </p:nvSpPr>
        <p:spPr bwMode="auto">
          <a:xfrm>
            <a:off x="4343400" y="1504951"/>
            <a:ext cx="2213689" cy="830997"/>
          </a:xfrm>
          <a:prstGeom prst="rect">
            <a:avLst/>
          </a:prstGeom>
          <a:noFill/>
          <a:ln w="28575">
            <a:solidFill>
              <a:srgbClr val="FF0000"/>
            </a:solidFill>
            <a:miter lim="800000"/>
            <a:headEnd/>
            <a:tailEnd/>
          </a:ln>
        </p:spPr>
        <p:txBody>
          <a:bodyPr wrap="square">
            <a:spAutoFit/>
          </a:bodyPr>
          <a:lstStyle/>
          <a:p>
            <a:pPr algn="ctr"/>
            <a:r>
              <a:rPr lang="en-US" sz="2700" dirty="0">
                <a:latin typeface="Calibri" pitchFamily="34" charset="0"/>
              </a:rPr>
              <a:t>B. </a:t>
            </a:r>
            <a:r>
              <a:rPr lang="en-US" sz="2100" dirty="0" err="1">
                <a:latin typeface="Calibri" pitchFamily="34" charset="0"/>
              </a:rPr>
              <a:t>MasterDetailPage</a:t>
            </a:r>
            <a:endParaRPr lang="en-US" sz="2100" dirty="0">
              <a:latin typeface="Calibri" pitchFamily="34" charset="0"/>
            </a:endParaRPr>
          </a:p>
        </p:txBody>
      </p:sp>
    </p:spTree>
    <p:extLst>
      <p:ext uri="{BB962C8B-B14F-4D97-AF65-F5344CB8AC3E}">
        <p14:creationId xmlns:p14="http://schemas.microsoft.com/office/powerpoint/2010/main" val="2678538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489</Words>
  <Application>Microsoft Office PowerPoint</Application>
  <PresentationFormat>Presentación en pantalla (16:9)</PresentationFormat>
  <Paragraphs>67</Paragraphs>
  <Slides>19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Calibri Light</vt:lpstr>
      <vt:lpstr>Roboto</vt:lpstr>
      <vt:lpstr>Segoe UI</vt:lpstr>
      <vt:lpstr>Segoe UI Light</vt:lpstr>
      <vt:lpstr>Tema de Office</vt:lpstr>
      <vt:lpstr>Presentación de PowerPoint</vt:lpstr>
      <vt:lpstr>Presentación de PowerPoint</vt:lpstr>
      <vt:lpstr>¿En qué consiste?</vt:lpstr>
      <vt:lpstr>Las reglas</vt:lpstr>
      <vt:lpstr>¿Qué lenguaje utilizamos para diseñar las vistas en Xamarin.Forms? </vt:lpstr>
      <vt:lpstr>¿Cuántos proyectos (por defecto) componen una App Xamarin.Forms? </vt:lpstr>
      <vt:lpstr>Xamarin.Forms crea un único binario válido para todas las plataformas </vt:lpstr>
      <vt:lpstr>¿Vistas nativas? </vt:lpstr>
      <vt:lpstr>En Xamarin.Forms para añadir una página con pestañas… </vt:lpstr>
      <vt:lpstr>Se debe llamar a _______________ antes de usar Xamarin.Forms</vt:lpstr>
      <vt:lpstr>¿Qué patron solemos aplicar en el Desarrollo de nuestras Apps Xamarin.Forms? </vt:lpstr>
      <vt:lpstr>Para establecer la página a la que se realiza la navegación inicial debemos llamar a… </vt:lpstr>
      <vt:lpstr>¿Qué lenguaje utilizamos para desarrollar la lógica en Xamarin.Forms? </vt:lpstr>
      <vt:lpstr>¿Qué utilizamos para aplicar cambios específos en la UI por plataforma? </vt:lpstr>
      <vt:lpstr>¿Todo el código de Xamarin es 100% compartido? </vt:lpstr>
      <vt:lpstr>¿Qué control no existe en Xamarin.Forms? </vt:lpstr>
      <vt:lpstr>Enhorabuena!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Javier Suárez Ruiz</cp:lastModifiedBy>
  <cp:revision>26</cp:revision>
  <dcterms:created xsi:type="dcterms:W3CDTF">2016-12-04T16:27:21Z</dcterms:created>
  <dcterms:modified xsi:type="dcterms:W3CDTF">2016-12-07T19:34:10Z</dcterms:modified>
</cp:coreProperties>
</file>