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5"/>
  </p:notesMasterIdLst>
  <p:sldIdLst>
    <p:sldId id="256" r:id="rId2"/>
    <p:sldId id="324" r:id="rId3"/>
    <p:sldId id="318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Segoe UI" panose="020B0502040204020203" pitchFamily="3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onio Garcia Aprea" initials="" lastIdx="3" clrIdx="0"/>
  <p:cmAuthor id="1" name="David Sieg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894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220" autoAdjust="0"/>
  </p:normalViewPr>
  <p:slideViewPr>
    <p:cSldViewPr snapToGrid="0" snapToObjects="1">
      <p:cViewPr varScale="1">
        <p:scale>
          <a:sx n="89" d="100"/>
          <a:sy n="89" d="100"/>
        </p:scale>
        <p:origin x="12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hing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32600" y="2796475"/>
            <a:ext cx="3069300" cy="71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294000" y="3434550"/>
            <a:ext cx="3346500" cy="6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021188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625950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230713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1638606"/>
          </a:xfrm>
        </p:spPr>
        <p:txBody>
          <a:bodyPr/>
          <a:lstStyle>
            <a:lvl2pPr marL="574579" indent="-114281">
              <a:defRPr/>
            </a:lvl2pPr>
            <a:lvl3pPr marL="1028528" indent="-114281">
              <a:defRPr/>
            </a:lvl3pPr>
            <a:lvl4pPr marL="1488826" indent="-114281">
              <a:defRPr/>
            </a:lvl4pPr>
            <a:lvl5pPr marL="1942775" indent="-11428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6"/>
            <a:ext cx="8229600" cy="36054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6"/>
            <a:ext cx="8229600" cy="30200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596" indent="0">
              <a:buNone/>
              <a:defRPr sz="1200">
                <a:solidFill>
                  <a:schemeClr val="tx1"/>
                </a:solidFill>
              </a:defRPr>
            </a:lvl2pPr>
            <a:lvl3pPr marL="342843" indent="0">
              <a:buNone/>
              <a:defRPr sz="1200">
                <a:solidFill>
                  <a:schemeClr val="tx1"/>
                </a:solidFill>
              </a:defRPr>
            </a:lvl3pPr>
            <a:lvl4pPr marL="517438" indent="0">
              <a:buNone/>
              <a:defRPr sz="1200">
                <a:solidFill>
                  <a:schemeClr val="tx1"/>
                </a:solidFill>
              </a:defRPr>
            </a:lvl4pPr>
            <a:lvl5pPr marL="685685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1927534" y="4760803"/>
            <a:ext cx="1098755" cy="138503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4/23/2018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698910" y="4760805"/>
            <a:ext cx="1228623" cy="1385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457201" y="4760804"/>
            <a:ext cx="228926" cy="13850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15310" y="891883"/>
            <a:ext cx="5826763" cy="1704411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0A79D2"/>
                </a:solidFill>
              </a:defRPr>
            </a:lvl1pPr>
            <a:lvl2pPr marL="252060" marR="0" indent="0" algn="l" defTabSz="6857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20101" marR="0" indent="0" algn="l" defTabSz="6857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47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88140" marR="0" indent="0" algn="l" defTabSz="6857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756181" marR="0" indent="0" algn="l" defTabSz="6857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324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3529" b="0" kern="1200" cap="none" spc="-75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201931" y="1165585"/>
            <a:ext cx="2689274" cy="2689656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176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193628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suarezruiz@Hotmail.com" TargetMode="External"/><Relationship Id="rId2" Type="http://schemas.openxmlformats.org/officeDocument/2006/relationships/hyperlink" Target="http://geeks.ms/blogs/jsuarez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s-ES" sz="38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Plugins</a:t>
            </a:r>
            <a:r>
              <a:rPr lang="es-ES" sz="38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, Multi-</a:t>
            </a:r>
            <a:r>
              <a:rPr lang="es-ES" sz="38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Targeting</a:t>
            </a:r>
            <a:r>
              <a:rPr lang="es-ES" sz="38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 y </a:t>
            </a:r>
            <a:r>
              <a:rPr lang="es-ES" sz="38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NuGets</a:t>
            </a:r>
            <a:endParaRPr lang="en" sz="3800" dirty="0">
              <a:solidFill>
                <a:srgbClr val="FFFFFF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97857" y="892121"/>
            <a:ext cx="4845953" cy="2081565"/>
          </a:xfrm>
        </p:spPr>
        <p:txBody>
          <a:bodyPr/>
          <a:lstStyle/>
          <a:p>
            <a:r>
              <a:rPr lang="es-ES" sz="2100" dirty="0"/>
              <a:t>Visual Studio Technologies &amp; Windows Platform Development MVP</a:t>
            </a:r>
          </a:p>
          <a:p>
            <a:r>
              <a:rPr lang="es-ES" sz="2100" dirty="0"/>
              <a:t>Xamarin MVP</a:t>
            </a:r>
          </a:p>
          <a:p>
            <a:r>
              <a:rPr lang="es-ES" sz="2100" dirty="0"/>
              <a:t>Software Developer at Plain Concepts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Javier Suárez Ruiz</a:t>
            </a:r>
          </a:p>
        </p:txBody>
      </p:sp>
      <p:sp>
        <p:nvSpPr>
          <p:cNvPr id="6" name="Text Placeholder 4"/>
          <p:cNvSpPr>
            <a:spLocks noGrp="1"/>
          </p:cNvSpPr>
          <p:nvPr/>
        </p:nvSpPr>
        <p:spPr>
          <a:xfrm>
            <a:off x="4097857" y="3282760"/>
            <a:ext cx="4631261" cy="1037656"/>
          </a:xfrm>
          <a:prstGeom prst="rect">
            <a:avLst/>
          </a:prstGeom>
        </p:spPr>
        <p:txBody>
          <a:bodyPr vert="horz" lIns="89630" tIns="0" rIns="89630" bIns="44816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074" indent="-280074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>
                    <a:lumMod val="25000"/>
                  </a:schemeClr>
                </a:solidFill>
              </a:rPr>
              <a:t>Blog: </a:t>
            </a:r>
            <a:r>
              <a:rPr lang="en-US" sz="27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http://geeks.ms/blogs/jsuarez</a:t>
            </a:r>
            <a:endParaRPr lang="en-US" sz="2700" dirty="0">
              <a:solidFill>
                <a:schemeClr val="bg2">
                  <a:lumMod val="25000"/>
                </a:schemeClr>
              </a:solidFill>
            </a:endParaRPr>
          </a:p>
          <a:p>
            <a:pPr marL="280074" indent="-280074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>
                    <a:lumMod val="25000"/>
                  </a:schemeClr>
                </a:solidFill>
              </a:rPr>
              <a:t>Email: </a:t>
            </a:r>
            <a:r>
              <a:rPr lang="en-US" sz="27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javiersuarezruiz@hotmail.com</a:t>
            </a:r>
            <a:endParaRPr lang="en-US" sz="2700" dirty="0">
              <a:solidFill>
                <a:schemeClr val="bg2">
                  <a:lumMod val="25000"/>
                </a:schemeClr>
              </a:solidFill>
            </a:endParaRPr>
          </a:p>
          <a:p>
            <a:pPr marL="280074" indent="-280074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2">
                    <a:lumMod val="25000"/>
                  </a:schemeClr>
                </a:solidFill>
              </a:rPr>
              <a:t>Twitter: @</a:t>
            </a:r>
            <a:r>
              <a:rPr lang="en-US" sz="2700" dirty="0" err="1">
                <a:solidFill>
                  <a:schemeClr val="bg2">
                    <a:lumMod val="25000"/>
                  </a:schemeClr>
                </a:solidFill>
              </a:rPr>
              <a:t>jsuarezruiz</a:t>
            </a:r>
            <a:endParaRPr lang="en-US" sz="27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471" dirty="0">
              <a:solidFill>
                <a:schemeClr val="accent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F49F90-3375-454B-BA89-B5A69B09F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25818"/>
            <a:ext cx="3537141" cy="353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09390" y="304391"/>
            <a:ext cx="8648657" cy="3605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Preguntas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respuestas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252134" y="1076539"/>
            <a:ext cx="8594677" cy="631239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¿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Dudas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24131" y="1563781"/>
            <a:ext cx="8445056" cy="2303930"/>
          </a:xfrm>
          <a:prstGeom prst="rect">
            <a:avLst/>
          </a:prstGeom>
        </p:spPr>
        <p:txBody>
          <a:bodyPr vert="horz" lIns="91427" tIns="0" rIns="91427" bIns="45714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597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8798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16597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ru-RU" sz="16597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1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56</Words>
  <Application>Microsoft Office PowerPoint</Application>
  <PresentationFormat>Presentación en pantalla (16:9)</PresentationFormat>
  <Paragraphs>12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Calibri</vt:lpstr>
      <vt:lpstr>Times New Roman</vt:lpstr>
      <vt:lpstr>Segoe UI</vt:lpstr>
      <vt:lpstr>Arial</vt:lpstr>
      <vt:lpstr>Roboto</vt:lpstr>
      <vt:lpstr>Simple Light</vt:lpstr>
      <vt:lpstr>Plugins, Multi-Targeting y NuGets</vt:lpstr>
      <vt:lpstr>Javier Suárez Ruiz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Connect();</dc:title>
  <cp:lastModifiedBy>Javier Suárez Ruiz</cp:lastModifiedBy>
  <cp:revision>68</cp:revision>
  <dcterms:modified xsi:type="dcterms:W3CDTF">2018-04-23T17:27:12Z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2017-11-17T18:00:55.6543177Z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