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6EEA15F-3E03-475B-9A0F-8D0B7DFD6719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7BEA02C-EA64-491A-9AF6-E5D28ADBD816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End-to-end system of facial expression recognition in the natural images</a:t>
            </a:r>
            <a:r>
              <a:rPr b="0" lang="en-US" sz="3000" spc="-1" strike="noStrike">
                <a:solidFill>
                  <a:srgbClr val="85200c"/>
                </a:solidFill>
                <a:latin typeface="Arial"/>
                <a:ea typeface="Arial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1681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595959"/>
              </a:solidFill>
              <a:latin typeface="Arial"/>
              <a:ea typeface="Arial"/>
            </a:endParaRPr>
          </a:p>
        </p:txBody>
      </p:sp>
      <p:pic>
        <p:nvPicPr>
          <p:cNvPr id="80" name="Google Shape;56;p13" descr=""/>
          <p:cNvPicPr/>
          <p:nvPr/>
        </p:nvPicPr>
        <p:blipFill>
          <a:blip r:embed="rId1"/>
          <a:stretch/>
        </p:blipFill>
        <p:spPr>
          <a:xfrm>
            <a:off x="2715840" y="0"/>
            <a:ext cx="1885680" cy="1885680"/>
          </a:xfrm>
          <a:prstGeom prst="rect">
            <a:avLst/>
          </a:prstGeom>
          <a:ln>
            <a:noFill/>
          </a:ln>
        </p:spPr>
      </p:pic>
      <p:pic>
        <p:nvPicPr>
          <p:cNvPr id="81" name="Google Shape;57;p13" descr=""/>
          <p:cNvPicPr/>
          <p:nvPr/>
        </p:nvPicPr>
        <p:blipFill>
          <a:blip r:embed="rId2"/>
          <a:stretch/>
        </p:blipFill>
        <p:spPr>
          <a:xfrm>
            <a:off x="4772520" y="43560"/>
            <a:ext cx="1798560" cy="179856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5571000" y="3584880"/>
            <a:ext cx="3343680" cy="9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>
              <a:lnSpc>
                <a:spcPct val="115000"/>
              </a:lnSpc>
              <a:spcAft>
                <a:spcPts val="1599"/>
              </a:spcAft>
            </a:pPr>
            <a:r>
              <a:rPr b="1" i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Anastasiia Khaburska</a:t>
            </a:r>
            <a:br/>
            <a:r>
              <a:rPr b="1" i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Andriy Yurkiv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Thank you for attention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11760" y="2834280"/>
            <a:ext cx="8520120" cy="1681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595959"/>
              </a:solidFill>
              <a:latin typeface="Arial"/>
              <a:ea typeface="Arial"/>
            </a:endParaRPr>
          </a:p>
        </p:txBody>
      </p:sp>
      <p:pic>
        <p:nvPicPr>
          <p:cNvPr id="109" name="Google Shape;113;p21" descr=""/>
          <p:cNvPicPr/>
          <p:nvPr/>
        </p:nvPicPr>
        <p:blipFill>
          <a:blip r:embed="rId1"/>
          <a:stretch/>
        </p:blipFill>
        <p:spPr>
          <a:xfrm>
            <a:off x="2431440" y="3008160"/>
            <a:ext cx="1885680" cy="1885680"/>
          </a:xfrm>
          <a:prstGeom prst="rect">
            <a:avLst/>
          </a:prstGeom>
          <a:ln>
            <a:noFill/>
          </a:ln>
        </p:spPr>
      </p:pic>
      <p:pic>
        <p:nvPicPr>
          <p:cNvPr id="110" name="Google Shape;114;p21" descr=""/>
          <p:cNvPicPr/>
          <p:nvPr/>
        </p:nvPicPr>
        <p:blipFill>
          <a:blip r:embed="rId2"/>
          <a:stretch/>
        </p:blipFill>
        <p:spPr>
          <a:xfrm>
            <a:off x="4712760" y="3051720"/>
            <a:ext cx="1798560" cy="179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Motivation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important part of interpersonal communication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excellent indicator of the human emotions or feelings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can be an effective way to improve human-computer or human-human interactions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Motivation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for humans context is important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facial expressions are very substantially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cultural nuances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similarities between expressions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Google Shape;71;p15" descr=""/>
          <p:cNvPicPr/>
          <p:nvPr/>
        </p:nvPicPr>
        <p:blipFill>
          <a:blip r:embed="rId1"/>
          <a:stretch/>
        </p:blipFill>
        <p:spPr>
          <a:xfrm>
            <a:off x="4977720" y="1036080"/>
            <a:ext cx="3784320" cy="364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370080"/>
            <a:ext cx="8520120" cy="1017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137600"/>
            <a:ext cx="8520120" cy="766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Facial Expression Recognition Challenge: </a:t>
            </a:r>
            <a:r>
              <a:rPr b="0" i="1" lang="en-US" sz="1400" spc="-1" strike="noStrike" u="sng">
                <a:solidFill>
                  <a:srgbClr val="990000"/>
                </a:solidFill>
                <a:uFillTx/>
                <a:latin typeface="Arial"/>
                <a:ea typeface="Arial"/>
              </a:rPr>
              <a:t>https://www.kaggle.com/c/challenges-in-representation-learning-facial-expression-recognition-challenge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78;p16" descr=""/>
          <p:cNvPicPr/>
          <p:nvPr/>
        </p:nvPicPr>
        <p:blipFill>
          <a:blip r:embed="rId1"/>
          <a:stretch/>
        </p:blipFill>
        <p:spPr>
          <a:xfrm>
            <a:off x="5896800" y="263880"/>
            <a:ext cx="2028600" cy="952200"/>
          </a:xfrm>
          <a:prstGeom prst="rect">
            <a:avLst/>
          </a:prstGeom>
          <a:ln>
            <a:noFill/>
          </a:ln>
        </p:spPr>
      </p:pic>
      <p:pic>
        <p:nvPicPr>
          <p:cNvPr id="91" name="Google Shape;79;p16" descr=""/>
          <p:cNvPicPr/>
          <p:nvPr/>
        </p:nvPicPr>
        <p:blipFill>
          <a:blip r:embed="rId2"/>
          <a:stretch/>
        </p:blipFill>
        <p:spPr>
          <a:xfrm>
            <a:off x="169200" y="2118600"/>
            <a:ext cx="6179400" cy="264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Baseline model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face detection : pre-trained Haar Cascade model (cv2)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facial expression: 4-layer CNN with 3 dense layers.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On each layer except output one we used ReLU activation function.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On the output layer we used Softmax function.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the Dropout regularisation technique at each layer.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86;p17" descr=""/>
          <p:cNvPicPr/>
          <p:nvPr/>
        </p:nvPicPr>
        <p:blipFill>
          <a:blip r:embed="rId1"/>
          <a:stretch/>
        </p:blipFill>
        <p:spPr>
          <a:xfrm>
            <a:off x="1134720" y="2845080"/>
            <a:ext cx="7404480" cy="229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Evaluation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63.25% accuracy on the test dataset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in the top 10 submissions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small number of epochs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going to improve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93;p18" descr=""/>
          <p:cNvPicPr/>
          <p:nvPr/>
        </p:nvPicPr>
        <p:blipFill>
          <a:blip r:embed="rId1"/>
          <a:srcRect l="0" t="21417" r="0" b="15878"/>
          <a:stretch/>
        </p:blipFill>
        <p:spPr>
          <a:xfrm>
            <a:off x="2765520" y="2232720"/>
            <a:ext cx="6111000" cy="242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Evaluation. Confusion matrix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52360"/>
            <a:ext cx="396576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Fear is confused with  Sad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3 out of 6 facial expressions are confused with Sad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Wrong assumption:        Accuracy will be smaller for underrepresented classes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100;p19" descr=""/>
          <p:cNvPicPr/>
          <p:nvPr/>
        </p:nvPicPr>
        <p:blipFill>
          <a:blip r:embed="rId1"/>
          <a:stretch/>
        </p:blipFill>
        <p:spPr>
          <a:xfrm>
            <a:off x="4277880" y="889560"/>
            <a:ext cx="4227480" cy="416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Future work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Perform data augmentation for underrepresented classes     \item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Apply other CNN architecture to this problem: VGG, Inception, ResNet.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Increase number of features (Face Landmarks and HOG).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Write script for facial expression recognition in videos.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Perform some basic hyperparameter tuning.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Try to solve misclassification problem for Angry and Fear classes.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Thank you for attention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11760" y="2834280"/>
            <a:ext cx="8520120" cy="1681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595959"/>
              </a:solidFill>
              <a:latin typeface="Arial"/>
              <a:ea typeface="Arial"/>
            </a:endParaRPr>
          </a:p>
        </p:txBody>
      </p:sp>
      <p:pic>
        <p:nvPicPr>
          <p:cNvPr id="105" name="Google Shape;113;p21" descr=""/>
          <p:cNvPicPr/>
          <p:nvPr/>
        </p:nvPicPr>
        <p:blipFill>
          <a:blip r:embed="rId1"/>
          <a:stretch/>
        </p:blipFill>
        <p:spPr>
          <a:xfrm>
            <a:off x="2431440" y="3008160"/>
            <a:ext cx="1885680" cy="188568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14;p21" descr=""/>
          <p:cNvPicPr/>
          <p:nvPr/>
        </p:nvPicPr>
        <p:blipFill>
          <a:blip r:embed="rId2"/>
          <a:stretch/>
        </p:blipFill>
        <p:spPr>
          <a:xfrm>
            <a:off x="4712760" y="3051720"/>
            <a:ext cx="1798560" cy="179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2019-04-29T01:37:31Z</dcterms:modified>
  <cp:revision>1</cp:revision>
  <dc:subject/>
  <dc:title/>
</cp:coreProperties>
</file>