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CFDF8-B74B-40D6-AEC9-ACD2C24F2E52}" v="48" dt="2024-08-12T06:36:4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amshi Pampari" userId="ef5f9cda1ebe51b2" providerId="LiveId" clId="{670CFDF8-B74B-40D6-AEC9-ACD2C24F2E52}"/>
    <pc:docChg chg="undo redo custSel addSld delSld modSld">
      <pc:chgData name="Sai Vamshi Pampari" userId="ef5f9cda1ebe51b2" providerId="LiveId" clId="{670CFDF8-B74B-40D6-AEC9-ACD2C24F2E52}" dt="2024-08-12T07:26:11.589" v="495" actId="20577"/>
      <pc:docMkLst>
        <pc:docMk/>
      </pc:docMkLst>
      <pc:sldChg chg="addSp delSp modSp mod">
        <pc:chgData name="Sai Vamshi Pampari" userId="ef5f9cda1ebe51b2" providerId="LiveId" clId="{670CFDF8-B74B-40D6-AEC9-ACD2C24F2E52}" dt="2024-08-12T07:26:11.589" v="495" actId="20577"/>
        <pc:sldMkLst>
          <pc:docMk/>
          <pc:sldMk cId="0" sldId="257"/>
        </pc:sldMkLst>
        <pc:spChg chg="mod">
          <ac:chgData name="Sai Vamshi Pampari" userId="ef5f9cda1ebe51b2" providerId="LiveId" clId="{670CFDF8-B74B-40D6-AEC9-ACD2C24F2E52}" dt="2024-08-11T19:04:26.446" v="304" actId="14100"/>
          <ac:spMkLst>
            <pc:docMk/>
            <pc:sldMk cId="0" sldId="257"/>
            <ac:spMk id="8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2T07:26:11.589" v="495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45:52.387" v="76" actId="1076"/>
          <ac:spMkLst>
            <pc:docMk/>
            <pc:sldMk cId="0" sldId="257"/>
            <ac:spMk id="14" creationId="{00000000-0000-0000-0000-000000000000}"/>
          </ac:spMkLst>
        </pc:spChg>
        <pc:spChg chg="add del mod topLvl">
          <ac:chgData name="Sai Vamshi Pampari" userId="ef5f9cda1ebe51b2" providerId="LiveId" clId="{670CFDF8-B74B-40D6-AEC9-ACD2C24F2E52}" dt="2024-08-11T18:58:15.951" v="254" actId="20577"/>
          <ac:spMkLst>
            <pc:docMk/>
            <pc:sldMk cId="0" sldId="257"/>
            <ac:spMk id="16" creationId="{00000000-0000-0000-0000-000000000000}"/>
          </ac:spMkLst>
        </pc:spChg>
        <pc:spChg chg="mod topLvl">
          <ac:chgData name="Sai Vamshi Pampari" userId="ef5f9cda1ebe51b2" providerId="LiveId" clId="{670CFDF8-B74B-40D6-AEC9-ACD2C24F2E52}" dt="2024-08-11T18:58:19.832" v="256" actId="20577"/>
          <ac:spMkLst>
            <pc:docMk/>
            <pc:sldMk cId="0" sldId="257"/>
            <ac:spMk id="17" creationId="{00000000-0000-0000-0000-000000000000}"/>
          </ac:spMkLst>
        </pc:spChg>
        <pc:grpChg chg="add del">
          <ac:chgData name="Sai Vamshi Pampari" userId="ef5f9cda1ebe51b2" providerId="LiveId" clId="{670CFDF8-B74B-40D6-AEC9-ACD2C24F2E52}" dt="2024-08-11T18:58:13.944" v="253" actId="478"/>
          <ac:grpSpMkLst>
            <pc:docMk/>
            <pc:sldMk cId="0" sldId="257"/>
            <ac:grpSpMk id="15" creationId="{00000000-0000-0000-0000-000000000000}"/>
          </ac:grpSpMkLst>
        </pc:grpChg>
      </pc:sldChg>
      <pc:sldChg chg="addSp delSp modSp mod">
        <pc:chgData name="Sai Vamshi Pampari" userId="ef5f9cda1ebe51b2" providerId="LiveId" clId="{670CFDF8-B74B-40D6-AEC9-ACD2C24F2E52}" dt="2024-08-12T06:40:04.302" v="493" actId="20577"/>
        <pc:sldMkLst>
          <pc:docMk/>
          <pc:sldMk cId="0" sldId="258"/>
        </pc:sldMkLst>
        <pc:spChg chg="mod">
          <ac:chgData name="Sai Vamshi Pampari" userId="ef5f9cda1ebe51b2" providerId="LiveId" clId="{670CFDF8-B74B-40D6-AEC9-ACD2C24F2E52}" dt="2024-08-12T06:40:04.302" v="493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8:29.972" v="258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2T05:20:17.526" v="311"/>
          <ac:spMkLst>
            <pc:docMk/>
            <pc:sldMk cId="0" sldId="258"/>
            <ac:spMk id="10" creationId="{00000000-0000-0000-0000-000000000000}"/>
          </ac:spMkLst>
        </pc:spChg>
        <pc:spChg chg="add del mod">
          <ac:chgData name="Sai Vamshi Pampari" userId="ef5f9cda1ebe51b2" providerId="LiveId" clId="{670CFDF8-B74B-40D6-AEC9-ACD2C24F2E52}" dt="2024-08-12T06:36:57.366" v="438"/>
          <ac:spMkLst>
            <pc:docMk/>
            <pc:sldMk cId="0" sldId="258"/>
            <ac:spMk id="12" creationId="{B695C3B5-9709-EB17-13B5-0601953592F1}"/>
          </ac:spMkLst>
        </pc:spChg>
        <pc:grpChg chg="add del">
          <ac:chgData name="Sai Vamshi Pampari" userId="ef5f9cda1ebe51b2" providerId="LiveId" clId="{670CFDF8-B74B-40D6-AEC9-ACD2C24F2E52}" dt="2024-08-12T06:38:18.230" v="455" actId="478"/>
          <ac:grpSpMkLst>
            <pc:docMk/>
            <pc:sldMk cId="0" sldId="258"/>
            <ac:grpSpMk id="2" creationId="{00000000-0000-0000-0000-000000000000}"/>
          </ac:grpSpMkLst>
        </pc:grpChg>
        <pc:picChg chg="add">
          <ac:chgData name="Sai Vamshi Pampari" userId="ef5f9cda1ebe51b2" providerId="LiveId" clId="{670CFDF8-B74B-40D6-AEC9-ACD2C24F2E52}" dt="2024-08-12T06:36:22.568" v="423"/>
          <ac:picMkLst>
            <pc:docMk/>
            <pc:sldMk cId="0" sldId="258"/>
            <ac:picMk id="1026" creationId="{FFCC17E2-A3F4-774C-5000-C7961EAC5624}"/>
          </ac:picMkLst>
        </pc:picChg>
        <pc:picChg chg="add mod">
          <ac:chgData name="Sai Vamshi Pampari" userId="ef5f9cda1ebe51b2" providerId="LiveId" clId="{670CFDF8-B74B-40D6-AEC9-ACD2C24F2E52}" dt="2024-08-12T06:36:41.833" v="429" actId="1076"/>
          <ac:picMkLst>
            <pc:docMk/>
            <pc:sldMk cId="0" sldId="258"/>
            <ac:picMk id="1028" creationId="{67F0596A-9BEC-BB6A-06DF-A1693DC34BA9}"/>
          </ac:picMkLst>
        </pc:picChg>
      </pc:sldChg>
      <pc:sldChg chg="modSp mod">
        <pc:chgData name="Sai Vamshi Pampari" userId="ef5f9cda1ebe51b2" providerId="LiveId" clId="{670CFDF8-B74B-40D6-AEC9-ACD2C24F2E52}" dt="2024-08-12T05:43:47.269" v="419" actId="2710"/>
        <pc:sldMkLst>
          <pc:docMk/>
          <pc:sldMk cId="0" sldId="259"/>
        </pc:sldMkLst>
        <pc:spChg chg="mod">
          <ac:chgData name="Sai Vamshi Pampari" userId="ef5f9cda1ebe51b2" providerId="LiveId" clId="{670CFDF8-B74B-40D6-AEC9-ACD2C24F2E52}" dt="2024-08-12T05:42:48.756" v="395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8:37.396" v="260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2T05:43:47.269" v="419" actId="2710"/>
          <ac:spMkLst>
            <pc:docMk/>
            <pc:sldMk cId="0" sldId="259"/>
            <ac:spMk id="10" creationId="{00000000-0000-0000-0000-000000000000}"/>
          </ac:spMkLst>
        </pc:spChg>
      </pc:sldChg>
      <pc:sldChg chg="addSp delSp modSp mod">
        <pc:chgData name="Sai Vamshi Pampari" userId="ef5f9cda1ebe51b2" providerId="LiveId" clId="{670CFDF8-B74B-40D6-AEC9-ACD2C24F2E52}" dt="2024-08-11T18:58:44.265" v="262" actId="20577"/>
        <pc:sldMkLst>
          <pc:docMk/>
          <pc:sldMk cId="0" sldId="260"/>
        </pc:sldMkLst>
        <pc:spChg chg="del">
          <ac:chgData name="Sai Vamshi Pampari" userId="ef5f9cda1ebe51b2" providerId="LiveId" clId="{670CFDF8-B74B-40D6-AEC9-ACD2C24F2E52}" dt="2024-08-11T18:39:27.529" v="36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9:32.266" v="42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8:50.928" v="13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39:20.865" v="27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39:04.380" v="20" actId="478"/>
          <ac:spMkLst>
            <pc:docMk/>
            <pc:sldMk cId="0" sldId="260"/>
            <ac:spMk id="18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9:20.865" v="33"/>
          <ac:spMkLst>
            <pc:docMk/>
            <pc:sldMk cId="0" sldId="260"/>
            <ac:spMk id="19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9:27.529" v="3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9:20.865" v="29"/>
          <ac:spMkLst>
            <pc:docMk/>
            <pc:sldMk cId="0" sldId="260"/>
            <ac:spMk id="21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9:20.865" v="31"/>
          <ac:spMkLst>
            <pc:docMk/>
            <pc:sldMk cId="0" sldId="260"/>
            <ac:spMk id="22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38:46.585" v="11"/>
          <ac:spMkLst>
            <pc:docMk/>
            <pc:sldMk cId="0" sldId="260"/>
            <ac:spMk id="23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38:40.279" v="6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8:44.265" v="262" actId="20577"/>
          <ac:spMkLst>
            <pc:docMk/>
            <pc:sldMk cId="0" sldId="260"/>
            <ac:spMk id="28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38:53.568" v="15" actId="571"/>
          <ac:spMkLst>
            <pc:docMk/>
            <pc:sldMk cId="0" sldId="260"/>
            <ac:spMk id="30" creationId="{3150700B-4D48-21D3-C259-63F3B5A8A082}"/>
          </ac:spMkLst>
        </pc:spChg>
        <pc:spChg chg="mod">
          <ac:chgData name="Sai Vamshi Pampari" userId="ef5f9cda1ebe51b2" providerId="LiveId" clId="{670CFDF8-B74B-40D6-AEC9-ACD2C24F2E52}" dt="2024-08-11T18:38:53.568" v="15" actId="571"/>
          <ac:spMkLst>
            <pc:docMk/>
            <pc:sldMk cId="0" sldId="260"/>
            <ac:spMk id="31" creationId="{9E45CEFE-F92B-923F-6F14-8257DC3B2BE3}"/>
          </ac:spMkLst>
        </pc:spChg>
        <pc:spChg chg="add mod">
          <ac:chgData name="Sai Vamshi Pampari" userId="ef5f9cda1ebe51b2" providerId="LiveId" clId="{670CFDF8-B74B-40D6-AEC9-ACD2C24F2E52}" dt="2024-08-11T18:39:00.451" v="18" actId="571"/>
          <ac:spMkLst>
            <pc:docMk/>
            <pc:sldMk cId="0" sldId="260"/>
            <ac:spMk id="32" creationId="{4609F82C-85CB-637F-95FE-875E89706E19}"/>
          </ac:spMkLst>
        </pc:spChg>
        <pc:spChg chg="add mod">
          <ac:chgData name="Sai Vamshi Pampari" userId="ef5f9cda1ebe51b2" providerId="LiveId" clId="{670CFDF8-B74B-40D6-AEC9-ACD2C24F2E52}" dt="2024-08-11T18:41:44.537" v="55" actId="2711"/>
          <ac:spMkLst>
            <pc:docMk/>
            <pc:sldMk cId="0" sldId="260"/>
            <ac:spMk id="33" creationId="{828529A6-3289-E701-00B2-5077D92841D7}"/>
          </ac:spMkLst>
        </pc:spChg>
        <pc:grpChg chg="mod">
          <ac:chgData name="Sai Vamshi Pampari" userId="ef5f9cda1ebe51b2" providerId="LiveId" clId="{670CFDF8-B74B-40D6-AEC9-ACD2C24F2E52}" dt="2024-08-11T18:38:31.969" v="4" actId="1076"/>
          <ac:grpSpMkLst>
            <pc:docMk/>
            <pc:sldMk cId="0" sldId="260"/>
            <ac:grpSpMk id="2" creationId="{00000000-0000-0000-0000-000000000000}"/>
          </ac:grpSpMkLst>
        </pc:grpChg>
        <pc:grpChg chg="del">
          <ac:chgData name="Sai Vamshi Pampari" userId="ef5f9cda1ebe51b2" providerId="LiveId" clId="{670CFDF8-B74B-40D6-AEC9-ACD2C24F2E52}" dt="2024-08-11T18:38:46.585" v="9" actId="478"/>
          <ac:grpSpMkLst>
            <pc:docMk/>
            <pc:sldMk cId="0" sldId="260"/>
            <ac:grpSpMk id="5" creationId="{00000000-0000-0000-0000-000000000000}"/>
          </ac:grpSpMkLst>
        </pc:grpChg>
        <pc:grpChg chg="del">
          <ac:chgData name="Sai Vamshi Pampari" userId="ef5f9cda1ebe51b2" providerId="LiveId" clId="{670CFDF8-B74B-40D6-AEC9-ACD2C24F2E52}" dt="2024-08-11T18:38:55.530" v="16" actId="478"/>
          <ac:grpSpMkLst>
            <pc:docMk/>
            <pc:sldMk cId="0" sldId="260"/>
            <ac:grpSpMk id="11" creationId="{00000000-0000-0000-0000-000000000000}"/>
          </ac:grpSpMkLst>
        </pc:grpChg>
        <pc:grpChg chg="del">
          <ac:chgData name="Sai Vamshi Pampari" userId="ef5f9cda1ebe51b2" providerId="LiveId" clId="{670CFDF8-B74B-40D6-AEC9-ACD2C24F2E52}" dt="2024-08-11T18:39:02.543" v="19" actId="478"/>
          <ac:grpSpMkLst>
            <pc:docMk/>
            <pc:sldMk cId="0" sldId="260"/>
            <ac:grpSpMk id="15" creationId="{00000000-0000-0000-0000-000000000000}"/>
          </ac:grpSpMkLst>
        </pc:grpChg>
        <pc:grpChg chg="add mod">
          <ac:chgData name="Sai Vamshi Pampari" userId="ef5f9cda1ebe51b2" providerId="LiveId" clId="{670CFDF8-B74B-40D6-AEC9-ACD2C24F2E52}" dt="2024-08-11T18:38:53.568" v="15" actId="571"/>
          <ac:grpSpMkLst>
            <pc:docMk/>
            <pc:sldMk cId="0" sldId="260"/>
            <ac:grpSpMk id="29" creationId="{1A0B2DB3-CCF3-9677-F00F-0B78B923EBD7}"/>
          </ac:grpSpMkLst>
        </pc:grpChg>
      </pc:sldChg>
      <pc:sldChg chg="modSp mod">
        <pc:chgData name="Sai Vamshi Pampari" userId="ef5f9cda1ebe51b2" providerId="LiveId" clId="{670CFDF8-B74B-40D6-AEC9-ACD2C24F2E52}" dt="2024-08-12T05:37:27.463" v="355" actId="2710"/>
        <pc:sldMkLst>
          <pc:docMk/>
          <pc:sldMk cId="0" sldId="261"/>
        </pc:sldMkLst>
        <pc:spChg chg="mod">
          <ac:chgData name="Sai Vamshi Pampari" userId="ef5f9cda1ebe51b2" providerId="LiveId" clId="{670CFDF8-B74B-40D6-AEC9-ACD2C24F2E52}" dt="2024-08-11T18:59:21.861" v="268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2T05:37:27.463" v="355" actId="2710"/>
          <ac:spMkLst>
            <pc:docMk/>
            <pc:sldMk cId="0" sldId="261"/>
            <ac:spMk id="10" creationId="{00000000-0000-0000-0000-000000000000}"/>
          </ac:spMkLst>
        </pc:spChg>
      </pc:sldChg>
      <pc:sldChg chg="addSp delSp modSp del mod">
        <pc:chgData name="Sai Vamshi Pampari" userId="ef5f9cda1ebe51b2" providerId="LiveId" clId="{670CFDF8-B74B-40D6-AEC9-ACD2C24F2E52}" dt="2024-08-12T05:48:53.849" v="420" actId="47"/>
        <pc:sldMkLst>
          <pc:docMk/>
          <pc:sldMk cId="0" sldId="262"/>
        </pc:sldMkLst>
        <pc:spChg chg="mod">
          <ac:chgData name="Sai Vamshi Pampari" userId="ef5f9cda1ebe51b2" providerId="LiveId" clId="{670CFDF8-B74B-40D6-AEC9-ACD2C24F2E52}" dt="2024-08-11T18:43:10.842" v="60" actId="20577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44:57.940" v="75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44:57.940" v="73"/>
          <ac:spMkLst>
            <pc:docMk/>
            <pc:sldMk cId="0" sldId="262"/>
            <ac:spMk id="8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44:57.940" v="71"/>
          <ac:spMkLst>
            <pc:docMk/>
            <pc:sldMk cId="0" sldId="262"/>
            <ac:spMk id="9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44:57.940" v="69"/>
          <ac:spMkLst>
            <pc:docMk/>
            <pc:sldMk cId="0" sldId="262"/>
            <ac:spMk id="10" creationId="{00000000-0000-0000-0000-000000000000}"/>
          </ac:spMkLst>
        </pc:spChg>
        <pc:spChg chg="add del mod topLvl">
          <ac:chgData name="Sai Vamshi Pampari" userId="ef5f9cda1ebe51b2" providerId="LiveId" clId="{670CFDF8-B74B-40D6-AEC9-ACD2C24F2E52}" dt="2024-08-11T18:59:49.461" v="275" actId="20577"/>
          <ac:spMkLst>
            <pc:docMk/>
            <pc:sldMk cId="0" sldId="262"/>
            <ac:spMk id="12" creationId="{00000000-0000-0000-0000-000000000000}"/>
          </ac:spMkLst>
        </pc:spChg>
        <pc:spChg chg="mod topLvl">
          <ac:chgData name="Sai Vamshi Pampari" userId="ef5f9cda1ebe51b2" providerId="LiveId" clId="{670CFDF8-B74B-40D6-AEC9-ACD2C24F2E52}" dt="2024-08-11T19:00:08.652" v="280" actId="20577"/>
          <ac:spMkLst>
            <pc:docMk/>
            <pc:sldMk cId="0" sldId="262"/>
            <ac:spMk id="13" creationId="{00000000-0000-0000-0000-000000000000}"/>
          </ac:spMkLst>
        </pc:spChg>
        <pc:spChg chg="add mod">
          <ac:chgData name="Sai Vamshi Pampari" userId="ef5f9cda1ebe51b2" providerId="LiveId" clId="{670CFDF8-B74B-40D6-AEC9-ACD2C24F2E52}" dt="2024-08-11T18:43:08.432" v="58" actId="571"/>
          <ac:spMkLst>
            <pc:docMk/>
            <pc:sldMk cId="0" sldId="262"/>
            <ac:spMk id="14" creationId="{AF033F38-0A61-1A86-4F29-B35B683AF5DB}"/>
          </ac:spMkLst>
        </pc:spChg>
        <pc:spChg chg="add mod">
          <ac:chgData name="Sai Vamshi Pampari" userId="ef5f9cda1ebe51b2" providerId="LiveId" clId="{670CFDF8-B74B-40D6-AEC9-ACD2C24F2E52}" dt="2024-08-12T05:39:54.188" v="379" actId="122"/>
          <ac:spMkLst>
            <pc:docMk/>
            <pc:sldMk cId="0" sldId="262"/>
            <ac:spMk id="15" creationId="{A086833A-B7F6-0909-B6E0-7A829E9D5029}"/>
          </ac:spMkLst>
        </pc:spChg>
        <pc:grpChg chg="mod">
          <ac:chgData name="Sai Vamshi Pampari" userId="ef5f9cda1ebe51b2" providerId="LiveId" clId="{670CFDF8-B74B-40D6-AEC9-ACD2C24F2E52}" dt="2024-08-11T18:59:34.952" v="272" actId="1076"/>
          <ac:grpSpMkLst>
            <pc:docMk/>
            <pc:sldMk cId="0" sldId="262"/>
            <ac:grpSpMk id="2" creationId="{00000000-0000-0000-0000-000000000000}"/>
          </ac:grpSpMkLst>
        </pc:grpChg>
        <pc:grpChg chg="add del">
          <ac:chgData name="Sai Vamshi Pampari" userId="ef5f9cda1ebe51b2" providerId="LiveId" clId="{670CFDF8-B74B-40D6-AEC9-ACD2C24F2E52}" dt="2024-08-11T18:59:43.149" v="274" actId="478"/>
          <ac:grpSpMkLst>
            <pc:docMk/>
            <pc:sldMk cId="0" sldId="262"/>
            <ac:grpSpMk id="11" creationId="{00000000-0000-0000-0000-000000000000}"/>
          </ac:grpSpMkLst>
        </pc:grpChg>
      </pc:sldChg>
      <pc:sldChg chg="addSp delSp modSp mod">
        <pc:chgData name="Sai Vamshi Pampari" userId="ef5f9cda1ebe51b2" providerId="LiveId" clId="{670CFDF8-B74B-40D6-AEC9-ACD2C24F2E52}" dt="2024-08-12T05:38:48.250" v="369" actId="122"/>
        <pc:sldMkLst>
          <pc:docMk/>
          <pc:sldMk cId="0" sldId="263"/>
        </pc:sldMkLst>
        <pc:spChg chg="mod">
          <ac:chgData name="Sai Vamshi Pampari" userId="ef5f9cda1ebe51b2" providerId="LiveId" clId="{670CFDF8-B74B-40D6-AEC9-ACD2C24F2E52}" dt="2024-08-11T18:46:42.365" v="78" actId="20577"/>
          <ac:spMkLst>
            <pc:docMk/>
            <pc:sldMk cId="0" sldId="263"/>
            <ac:spMk id="6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9:00:51.724" v="284" actId="20577"/>
          <ac:spMkLst>
            <pc:docMk/>
            <pc:sldMk cId="0" sldId="263"/>
            <ac:spMk id="10" creationId="{00000000-0000-0000-0000-000000000000}"/>
          </ac:spMkLst>
        </pc:spChg>
        <pc:spChg chg="del mod">
          <ac:chgData name="Sai Vamshi Pampari" userId="ef5f9cda1ebe51b2" providerId="LiveId" clId="{670CFDF8-B74B-40D6-AEC9-ACD2C24F2E52}" dt="2024-08-11T18:47:33.013" v="82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Sai Vamshi Pampari" userId="ef5f9cda1ebe51b2" providerId="LiveId" clId="{670CFDF8-B74B-40D6-AEC9-ACD2C24F2E52}" dt="2024-08-12T05:38:48.250" v="369" actId="122"/>
          <ac:spMkLst>
            <pc:docMk/>
            <pc:sldMk cId="0" sldId="263"/>
            <ac:spMk id="12" creationId="{0A0245EE-F40B-D081-C3EA-4858EB24D404}"/>
          </ac:spMkLst>
        </pc:spChg>
      </pc:sldChg>
      <pc:sldChg chg="addSp delSp modSp mod">
        <pc:chgData name="Sai Vamshi Pampari" userId="ef5f9cda1ebe51b2" providerId="LiveId" clId="{670CFDF8-B74B-40D6-AEC9-ACD2C24F2E52}" dt="2024-08-11T19:01:17.826" v="288" actId="20577"/>
        <pc:sldMkLst>
          <pc:docMk/>
          <pc:sldMk cId="0" sldId="264"/>
        </pc:sldMkLst>
        <pc:spChg chg="mod">
          <ac:chgData name="Sai Vamshi Pampari" userId="ef5f9cda1ebe51b2" providerId="LiveId" clId="{670CFDF8-B74B-40D6-AEC9-ACD2C24F2E52}" dt="2024-08-11T19:01:05.705" v="286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9:01:17.826" v="288" actId="20577"/>
          <ac:spMkLst>
            <pc:docMk/>
            <pc:sldMk cId="0" sldId="264"/>
            <ac:spMk id="8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49:13.178" v="95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48:47.312" v="90" actId="478"/>
          <ac:spMkLst>
            <pc:docMk/>
            <pc:sldMk cId="0" sldId="264"/>
            <ac:spMk id="10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49:33.282" v="110" actId="20577"/>
          <ac:spMkLst>
            <pc:docMk/>
            <pc:sldMk cId="0" sldId="264"/>
            <ac:spMk id="12" creationId="{00000000-0000-0000-0000-000000000000}"/>
          </ac:spMkLst>
        </pc:spChg>
        <pc:picChg chg="add mod">
          <ac:chgData name="Sai Vamshi Pampari" userId="ef5f9cda1ebe51b2" providerId="LiveId" clId="{670CFDF8-B74B-40D6-AEC9-ACD2C24F2E52}" dt="2024-08-11T18:49:00.976" v="94" actId="14100"/>
          <ac:picMkLst>
            <pc:docMk/>
            <pc:sldMk cId="0" sldId="264"/>
            <ac:picMk id="14" creationId="{D9FD8B3B-2251-BE5C-1D47-53E04B08EA61}"/>
          </ac:picMkLst>
        </pc:picChg>
        <pc:picChg chg="add mod">
          <ac:chgData name="Sai Vamshi Pampari" userId="ef5f9cda1ebe51b2" providerId="LiveId" clId="{670CFDF8-B74B-40D6-AEC9-ACD2C24F2E52}" dt="2024-08-11T18:49:24.088" v="99" actId="14100"/>
          <ac:picMkLst>
            <pc:docMk/>
            <pc:sldMk cId="0" sldId="264"/>
            <ac:picMk id="15" creationId="{90B65DA3-F03C-AF30-8ECB-64956E5EC4B4}"/>
          </ac:picMkLst>
        </pc:picChg>
      </pc:sldChg>
      <pc:sldChg chg="addSp delSp modSp mod">
        <pc:chgData name="Sai Vamshi Pampari" userId="ef5f9cda1ebe51b2" providerId="LiveId" clId="{670CFDF8-B74B-40D6-AEC9-ACD2C24F2E52}" dt="2024-08-11T19:01:26.164" v="290" actId="20577"/>
        <pc:sldMkLst>
          <pc:docMk/>
          <pc:sldMk cId="0" sldId="265"/>
        </pc:sldMkLst>
        <pc:spChg chg="mod">
          <ac:chgData name="Sai Vamshi Pampari" userId="ef5f9cda1ebe51b2" providerId="LiveId" clId="{670CFDF8-B74B-40D6-AEC9-ACD2C24F2E52}" dt="2024-08-11T19:01:26.164" v="290" actId="20577"/>
          <ac:spMkLst>
            <pc:docMk/>
            <pc:sldMk cId="0" sldId="265"/>
            <ac:spMk id="8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49:43.811" v="111" actId="478"/>
          <ac:spMkLst>
            <pc:docMk/>
            <pc:sldMk cId="0" sldId="265"/>
            <ac:spMk id="9" creationId="{00000000-0000-0000-0000-000000000000}"/>
          </ac:spMkLst>
        </pc:spChg>
        <pc:picChg chg="add mod">
          <ac:chgData name="Sai Vamshi Pampari" userId="ef5f9cda1ebe51b2" providerId="LiveId" clId="{670CFDF8-B74B-40D6-AEC9-ACD2C24F2E52}" dt="2024-08-11T18:51:05.258" v="114" actId="14100"/>
          <ac:picMkLst>
            <pc:docMk/>
            <pc:sldMk cId="0" sldId="265"/>
            <ac:picMk id="12" creationId="{B7E390C7-848F-DF4B-7025-6B0BEE4DF06F}"/>
          </ac:picMkLst>
        </pc:picChg>
      </pc:sldChg>
      <pc:sldChg chg="addSp delSp modSp mod">
        <pc:chgData name="Sai Vamshi Pampari" userId="ef5f9cda1ebe51b2" providerId="LiveId" clId="{670CFDF8-B74B-40D6-AEC9-ACD2C24F2E52}" dt="2024-08-11T19:01:32.864" v="292" actId="20577"/>
        <pc:sldMkLst>
          <pc:docMk/>
          <pc:sldMk cId="0" sldId="266"/>
        </pc:sldMkLst>
        <pc:spChg chg="mod">
          <ac:chgData name="Sai Vamshi Pampari" userId="ef5f9cda1ebe51b2" providerId="LiveId" clId="{670CFDF8-B74B-40D6-AEC9-ACD2C24F2E52}" dt="2024-08-11T19:01:32.864" v="292" actId="20577"/>
          <ac:spMkLst>
            <pc:docMk/>
            <pc:sldMk cId="0" sldId="266"/>
            <ac:spMk id="8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51:34.076" v="119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Sai Vamshi Pampari" userId="ef5f9cda1ebe51b2" providerId="LiveId" clId="{670CFDF8-B74B-40D6-AEC9-ACD2C24F2E52}" dt="2024-08-11T18:52:09.228" v="165" actId="478"/>
          <ac:spMkLst>
            <pc:docMk/>
            <pc:sldMk cId="0" sldId="266"/>
            <ac:spMk id="10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1:50.505" v="163" actId="20577"/>
          <ac:spMkLst>
            <pc:docMk/>
            <pc:sldMk cId="0" sldId="266"/>
            <ac:spMk id="12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5:08.066" v="229" actId="20577"/>
          <ac:spMkLst>
            <pc:docMk/>
            <pc:sldMk cId="0" sldId="266"/>
            <ac:spMk id="13" creationId="{00000000-0000-0000-0000-000000000000}"/>
          </ac:spMkLst>
        </pc:spChg>
        <pc:picChg chg="add mod">
          <ac:chgData name="Sai Vamshi Pampari" userId="ef5f9cda1ebe51b2" providerId="LiveId" clId="{670CFDF8-B74B-40D6-AEC9-ACD2C24F2E52}" dt="2024-08-11T18:51:38.706" v="120" actId="1076"/>
          <ac:picMkLst>
            <pc:docMk/>
            <pc:sldMk cId="0" sldId="266"/>
            <ac:picMk id="15" creationId="{4BB93D7D-984D-C466-07C6-D2E9BD7A554B}"/>
          </ac:picMkLst>
        </pc:picChg>
        <pc:picChg chg="add mod">
          <ac:chgData name="Sai Vamshi Pampari" userId="ef5f9cda1ebe51b2" providerId="LiveId" clId="{670CFDF8-B74B-40D6-AEC9-ACD2C24F2E52}" dt="2024-08-11T18:55:07.863" v="228" actId="14100"/>
          <ac:picMkLst>
            <pc:docMk/>
            <pc:sldMk cId="0" sldId="266"/>
            <ac:picMk id="17" creationId="{91BF370F-C485-1B02-BF74-6FEDCB0FB5F5}"/>
          </ac:picMkLst>
        </pc:picChg>
      </pc:sldChg>
      <pc:sldChg chg="add del">
        <pc:chgData name="Sai Vamshi Pampari" userId="ef5f9cda1ebe51b2" providerId="LiveId" clId="{670CFDF8-B74B-40D6-AEC9-ACD2C24F2E52}" dt="2024-08-11T18:55:08.816" v="231" actId="47"/>
        <pc:sldMkLst>
          <pc:docMk/>
          <pc:sldMk cId="0" sldId="267"/>
        </pc:sldMkLst>
      </pc:sldChg>
      <pc:sldChg chg="add del">
        <pc:chgData name="Sai Vamshi Pampari" userId="ef5f9cda1ebe51b2" providerId="LiveId" clId="{670CFDF8-B74B-40D6-AEC9-ACD2C24F2E52}" dt="2024-08-11T18:55:08.535" v="230" actId="47"/>
        <pc:sldMkLst>
          <pc:docMk/>
          <pc:sldMk cId="0" sldId="268"/>
        </pc:sldMkLst>
      </pc:sldChg>
      <pc:sldChg chg="addSp delSp modSp add del mod">
        <pc:chgData name="Sai Vamshi Pampari" userId="ef5f9cda1ebe51b2" providerId="LiveId" clId="{670CFDF8-B74B-40D6-AEC9-ACD2C24F2E52}" dt="2024-08-12T05:51:09.113" v="422" actId="47"/>
        <pc:sldMkLst>
          <pc:docMk/>
          <pc:sldMk cId="0" sldId="269"/>
        </pc:sldMkLst>
        <pc:spChg chg="add del mod">
          <ac:chgData name="Sai Vamshi Pampari" userId="ef5f9cda1ebe51b2" providerId="LiveId" clId="{670CFDF8-B74B-40D6-AEC9-ACD2C24F2E52}" dt="2024-08-11T18:56:13.399" v="241" actId="5793"/>
          <ac:spMkLst>
            <pc:docMk/>
            <pc:sldMk cId="0" sldId="269"/>
            <ac:spMk id="6" creationId="{00000000-0000-0000-0000-000000000000}"/>
          </ac:spMkLst>
        </pc:spChg>
        <pc:spChg chg="del mod topLvl">
          <ac:chgData name="Sai Vamshi Pampari" userId="ef5f9cda1ebe51b2" providerId="LiveId" clId="{670CFDF8-B74B-40D6-AEC9-ACD2C24F2E52}" dt="2024-08-11T19:01:42.741" v="294" actId="478"/>
          <ac:spMkLst>
            <pc:docMk/>
            <pc:sldMk cId="0" sldId="269"/>
            <ac:spMk id="9" creationId="{00000000-0000-0000-0000-000000000000}"/>
          </ac:spMkLst>
        </pc:spChg>
        <pc:spChg chg="mod topLvl">
          <ac:chgData name="Sai Vamshi Pampari" userId="ef5f9cda1ebe51b2" providerId="LiveId" clId="{670CFDF8-B74B-40D6-AEC9-ACD2C24F2E52}" dt="2024-08-11T19:01:53.958" v="298" actId="20577"/>
          <ac:spMkLst>
            <pc:docMk/>
            <pc:sldMk cId="0" sldId="269"/>
            <ac:spMk id="10" creationId="{00000000-0000-0000-0000-000000000000}"/>
          </ac:spMkLst>
        </pc:spChg>
        <pc:spChg chg="add">
          <ac:chgData name="Sai Vamshi Pampari" userId="ef5f9cda1ebe51b2" providerId="LiveId" clId="{670CFDF8-B74B-40D6-AEC9-ACD2C24F2E52}" dt="2024-08-11T18:53:44.609" v="191"/>
          <ac:spMkLst>
            <pc:docMk/>
            <pc:sldMk cId="0" sldId="269"/>
            <ac:spMk id="11" creationId="{D96AC3AC-A898-2988-B16F-2470435EFAE8}"/>
          </ac:spMkLst>
        </pc:spChg>
        <pc:spChg chg="add">
          <ac:chgData name="Sai Vamshi Pampari" userId="ef5f9cda1ebe51b2" providerId="LiveId" clId="{670CFDF8-B74B-40D6-AEC9-ACD2C24F2E52}" dt="2024-08-11T18:53:47.938" v="192"/>
          <ac:spMkLst>
            <pc:docMk/>
            <pc:sldMk cId="0" sldId="269"/>
            <ac:spMk id="12" creationId="{693D57D1-CCBE-4FC9-8373-0D61CB084FA8}"/>
          </ac:spMkLst>
        </pc:spChg>
        <pc:spChg chg="add mod">
          <ac:chgData name="Sai Vamshi Pampari" userId="ef5f9cda1ebe51b2" providerId="LiveId" clId="{670CFDF8-B74B-40D6-AEC9-ACD2C24F2E52}" dt="2024-08-11T18:55:03.932" v="218" actId="20577"/>
          <ac:spMkLst>
            <pc:docMk/>
            <pc:sldMk cId="0" sldId="269"/>
            <ac:spMk id="13" creationId="{3815C6BF-71FC-43AD-785A-B7BF4FF4F4C8}"/>
          </ac:spMkLst>
        </pc:spChg>
        <pc:spChg chg="add">
          <ac:chgData name="Sai Vamshi Pampari" userId="ef5f9cda1ebe51b2" providerId="LiveId" clId="{670CFDF8-B74B-40D6-AEC9-ACD2C24F2E52}" dt="2024-08-11T18:54:08.012" v="195"/>
          <ac:spMkLst>
            <pc:docMk/>
            <pc:sldMk cId="0" sldId="269"/>
            <ac:spMk id="14" creationId="{FE9FF4F0-363B-5AA8-0F46-129DACB466CF}"/>
          </ac:spMkLst>
        </pc:spChg>
        <pc:spChg chg="add">
          <ac:chgData name="Sai Vamshi Pampari" userId="ef5f9cda1ebe51b2" providerId="LiveId" clId="{670CFDF8-B74B-40D6-AEC9-ACD2C24F2E52}" dt="2024-08-11T18:54:15.229" v="196"/>
          <ac:spMkLst>
            <pc:docMk/>
            <pc:sldMk cId="0" sldId="269"/>
            <ac:spMk id="15" creationId="{724B0691-FD37-94C6-36A6-FC9378E5E9CD}"/>
          </ac:spMkLst>
        </pc:spChg>
        <pc:spChg chg="add mod">
          <ac:chgData name="Sai Vamshi Pampari" userId="ef5f9cda1ebe51b2" providerId="LiveId" clId="{670CFDF8-B74B-40D6-AEC9-ACD2C24F2E52}" dt="2024-08-11T18:54:44.416" v="212" actId="21"/>
          <ac:spMkLst>
            <pc:docMk/>
            <pc:sldMk cId="0" sldId="269"/>
            <ac:spMk id="16" creationId="{E8B0531F-78D3-42CC-5DCF-5808BC53DC4E}"/>
          </ac:spMkLst>
        </pc:spChg>
        <pc:grpChg chg="mod">
          <ac:chgData name="Sai Vamshi Pampari" userId="ef5f9cda1ebe51b2" providerId="LiveId" clId="{670CFDF8-B74B-40D6-AEC9-ACD2C24F2E52}" dt="2024-08-11T18:54:58.524" v="214" actId="1076"/>
          <ac:grpSpMkLst>
            <pc:docMk/>
            <pc:sldMk cId="0" sldId="269"/>
            <ac:grpSpMk id="2" creationId="{00000000-0000-0000-0000-000000000000}"/>
          </ac:grpSpMkLst>
        </pc:grpChg>
        <pc:grpChg chg="del">
          <ac:chgData name="Sai Vamshi Pampari" userId="ef5f9cda1ebe51b2" providerId="LiveId" clId="{670CFDF8-B74B-40D6-AEC9-ACD2C24F2E52}" dt="2024-08-11T19:01:42.741" v="294" actId="478"/>
          <ac:grpSpMkLst>
            <pc:docMk/>
            <pc:sldMk cId="0" sldId="269"/>
            <ac:grpSpMk id="8" creationId="{00000000-0000-0000-0000-000000000000}"/>
          </ac:grpSpMkLst>
        </pc:grpChg>
      </pc:sldChg>
      <pc:sldChg chg="addSp modSp mod">
        <pc:chgData name="Sai Vamshi Pampari" userId="ef5f9cda1ebe51b2" providerId="LiveId" clId="{670CFDF8-B74B-40D6-AEC9-ACD2C24F2E52}" dt="2024-08-11T19:05:27.436" v="308" actId="1076"/>
        <pc:sldMkLst>
          <pc:docMk/>
          <pc:sldMk cId="0" sldId="270"/>
        </pc:sldMkLst>
        <pc:spChg chg="mod">
          <ac:chgData name="Sai Vamshi Pampari" userId="ef5f9cda1ebe51b2" providerId="LiveId" clId="{670CFDF8-B74B-40D6-AEC9-ACD2C24F2E52}" dt="2024-08-11T18:57:29.315" v="243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8:57:44.469" v="249" actId="313"/>
          <ac:spMkLst>
            <pc:docMk/>
            <pc:sldMk cId="0" sldId="270"/>
            <ac:spMk id="6" creationId="{00000000-0000-0000-0000-000000000000}"/>
          </ac:spMkLst>
        </pc:spChg>
        <pc:spChg chg="mod">
          <ac:chgData name="Sai Vamshi Pampari" userId="ef5f9cda1ebe51b2" providerId="LiveId" clId="{670CFDF8-B74B-40D6-AEC9-ACD2C24F2E52}" dt="2024-08-11T19:02:01.561" v="302" actId="20577"/>
          <ac:spMkLst>
            <pc:docMk/>
            <pc:sldMk cId="0" sldId="270"/>
            <ac:spMk id="12" creationId="{00000000-0000-0000-0000-000000000000}"/>
          </ac:spMkLst>
        </pc:spChg>
        <pc:spChg chg="add mod">
          <ac:chgData name="Sai Vamshi Pampari" userId="ef5f9cda1ebe51b2" providerId="LiveId" clId="{670CFDF8-B74B-40D6-AEC9-ACD2C24F2E52}" dt="2024-08-11T19:05:27.436" v="308" actId="1076"/>
          <ac:spMkLst>
            <pc:docMk/>
            <pc:sldMk cId="0" sldId="270"/>
            <ac:spMk id="13" creationId="{8C1F62D0-3346-6440-8791-A03B78992C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6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2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3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3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0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FA01F3-1789-4EAC-9E37-6E67BFD06E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326C4F-FDCB-4A66-A049-D59A50ECC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9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581042" y="1683127"/>
            <a:ext cx="9083414" cy="165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640" marR="90170" indent="-26543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MobileNetV2 integration for high-performance image classification web app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72120" y="2776683"/>
            <a:ext cx="236343" cy="236343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83537" y="2776683"/>
            <a:ext cx="236343" cy="236343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76749" y="541390"/>
            <a:ext cx="747852" cy="465751"/>
          </a:xfrm>
          <a:custGeom>
            <a:avLst/>
            <a:gdLst/>
            <a:ahLst/>
            <a:cxnLst/>
            <a:rect l="l" t="t" r="r" b="b"/>
            <a:pathLst>
              <a:path w="1557758" h="1331175">
                <a:moveTo>
                  <a:pt x="0" y="0"/>
                </a:moveTo>
                <a:lnTo>
                  <a:pt x="1557758" y="0"/>
                </a:lnTo>
                <a:lnTo>
                  <a:pt x="1557758" y="1331176"/>
                </a:lnTo>
                <a:lnTo>
                  <a:pt x="0" y="13311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9" name="TextBox 9"/>
          <p:cNvSpPr txBox="1"/>
          <p:nvPr/>
        </p:nvSpPr>
        <p:spPr>
          <a:xfrm>
            <a:off x="539751" y="515990"/>
            <a:ext cx="2679091" cy="162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1"/>
              </a:lnSpc>
              <a:spcBef>
                <a:spcPct val="0"/>
              </a:spcBef>
            </a:pPr>
            <a:r>
              <a:rPr lang="en-US" sz="959" spc="141" dirty="0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pamparisaivamshi7153@gmail.com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3919" y="515519"/>
            <a:ext cx="2158331" cy="162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11"/>
              </a:lnSpc>
              <a:spcBef>
                <a:spcPct val="0"/>
              </a:spcBef>
            </a:pPr>
            <a:r>
              <a:rPr lang="en-US" sz="959" spc="141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AUGUST - 2024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67996" y="3256147"/>
            <a:ext cx="4309507" cy="5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Mrs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Triveni</a:t>
            </a:r>
            <a:endParaRPr lang="en-US" sz="3200" dirty="0">
              <a:solidFill>
                <a:srgbClr val="211F1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87942" y="4012643"/>
            <a:ext cx="7069614" cy="12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3466" dirty="0">
                <a:solidFill>
                  <a:srgbClr val="211F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PAMPARI SAI VAMSHI</a:t>
            </a:r>
          </a:p>
          <a:p>
            <a:pPr algn="ctr">
              <a:lnSpc>
                <a:spcPts val="4853"/>
              </a:lnSpc>
            </a:pPr>
            <a:r>
              <a:rPr lang="en-US" sz="3466" dirty="0">
                <a:solidFill>
                  <a:srgbClr val="211F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217Y1A0547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81042" y="5213485"/>
            <a:ext cx="9168130" cy="572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3466" dirty="0">
                <a:solidFill>
                  <a:srgbClr val="211F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 SAI PRANAY         217Y1A0545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941548" y="6222366"/>
            <a:ext cx="710702" cy="297076"/>
            <a:chOff x="0" y="-38098"/>
            <a:chExt cx="3070231" cy="12833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1/12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-1402946" y="334594"/>
            <a:ext cx="7498946" cy="10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2"/>
              </a:lnSpc>
              <a:spcBef>
                <a:spcPct val="0"/>
              </a:spcBef>
            </a:pPr>
            <a:r>
              <a:rPr lang="en-US" sz="775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1482236"/>
            <a:ext cx="11049269" cy="440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It allows users to upload images through a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uploaded images are saved in a designated directory on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application preprocesses the images to fit the model's input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It then uses the MobileNetV2 model to predict the content of the uploaded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prediction includes the class label, description, and confidence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Results are displayed on a separate webpage after the image is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processed.z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__fkGroteskNeue_598ab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application handles errors like missing files or no selected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It ensures the upload directory exists before saving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app runs in debug mode for easier development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Overall, this application demonstrates how to integrate machine learning with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b="0" i="0" dirty="0">
                <a:effectLst/>
                <a:latin typeface="__fkGroteskNeue_598ab8"/>
              </a:rPr>
              <a:t>web interface for image classification tasks.</a:t>
            </a:r>
            <a:endParaRPr lang="en-US" sz="2206" dirty="0">
              <a:solidFill>
                <a:srgbClr val="211F1C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712622" y="194894"/>
            <a:ext cx="1148929" cy="981812"/>
          </a:xfrm>
          <a:custGeom>
            <a:avLst/>
            <a:gdLst/>
            <a:ahLst/>
            <a:cxnLst/>
            <a:rect l="l" t="t" r="r" b="b"/>
            <a:pathLst>
              <a:path w="1723393" h="1472718">
                <a:moveTo>
                  <a:pt x="0" y="0"/>
                </a:moveTo>
                <a:lnTo>
                  <a:pt x="1723393" y="0"/>
                </a:lnTo>
                <a:lnTo>
                  <a:pt x="1723393" y="1472718"/>
                </a:lnTo>
                <a:lnTo>
                  <a:pt x="0" y="1472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150850" y="6282403"/>
            <a:ext cx="710702" cy="297076"/>
          </a:xfrm>
          <a:prstGeom prst="rect">
            <a:avLst/>
          </a:prstGeom>
        </p:spPr>
        <p:txBody>
          <a:bodyPr lIns="8467" tIns="8467" rIns="8467" bIns="8467" rtlCol="0" anchor="ctr"/>
          <a:lstStyle/>
          <a:p>
            <a:pPr algn="ctr">
              <a:lnSpc>
                <a:spcPts val="1411"/>
              </a:lnSpc>
              <a:spcBef>
                <a:spcPct val="0"/>
              </a:spcBef>
            </a:pPr>
            <a:r>
              <a:rPr lang="en-US" sz="959" spc="141" dirty="0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11/12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46527" y="2739460"/>
            <a:ext cx="7498946" cy="10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2"/>
              </a:lnSpc>
              <a:spcBef>
                <a:spcPct val="0"/>
              </a:spcBef>
            </a:pPr>
            <a:r>
              <a:rPr lang="en-US" sz="775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12187" y="4120899"/>
            <a:ext cx="5113071" cy="54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5"/>
              </a:lnSpc>
              <a:spcBef>
                <a:spcPct val="0"/>
              </a:spcBef>
            </a:pPr>
            <a:r>
              <a:rPr lang="en-US" sz="1493" dirty="0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"</a:t>
            </a:r>
            <a:r>
              <a:rPr lang="en-US" sz="1600" b="0" i="0" dirty="0">
                <a:effectLst/>
                <a:latin typeface="__fkGroteskNeue_598ab8"/>
              </a:rPr>
              <a:t> For using our image classification app powered by MobileNetV2; we hope you enjoy your experience!”</a:t>
            </a:r>
            <a:endParaRPr lang="en-US" sz="1493" dirty="0">
              <a:solidFill>
                <a:srgbClr val="211F1C"/>
              </a:solidFill>
              <a:latin typeface="Roboto Mono Bold"/>
              <a:ea typeface="Roboto Mono Bold"/>
              <a:cs typeface="Roboto Mono Bold"/>
              <a:sym typeface="Roboto Mono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521536" y="1490949"/>
            <a:ext cx="1148929" cy="981812"/>
          </a:xfrm>
          <a:custGeom>
            <a:avLst/>
            <a:gdLst/>
            <a:ahLst/>
            <a:cxnLst/>
            <a:rect l="l" t="t" r="r" b="b"/>
            <a:pathLst>
              <a:path w="1723393" h="1472718">
                <a:moveTo>
                  <a:pt x="0" y="0"/>
                </a:moveTo>
                <a:lnTo>
                  <a:pt x="1723394" y="0"/>
                </a:lnTo>
                <a:lnTo>
                  <a:pt x="1723394" y="1472717"/>
                </a:lnTo>
                <a:lnTo>
                  <a:pt x="0" y="147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2120" y="3072439"/>
            <a:ext cx="236343" cy="236343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83537" y="3072439"/>
            <a:ext cx="236343" cy="236343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150850" y="6291222"/>
            <a:ext cx="710702" cy="288257"/>
            <a:chOff x="0" y="0"/>
            <a:chExt cx="3070231" cy="12452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12/12</a:t>
              </a:r>
            </a:p>
          </p:txBody>
        </p:sp>
      </p:grpSp>
      <p:sp>
        <p:nvSpPr>
          <p:cNvPr id="13" name="Freeform 8">
            <a:extLst>
              <a:ext uri="{FF2B5EF4-FFF2-40B4-BE49-F238E27FC236}">
                <a16:creationId xmlns:a16="http://schemas.microsoft.com/office/drawing/2014/main" id="{8C1F62D0-3346-6440-8791-A03B78992C05}"/>
              </a:ext>
            </a:extLst>
          </p:cNvPr>
          <p:cNvSpPr/>
          <p:nvPr/>
        </p:nvSpPr>
        <p:spPr>
          <a:xfrm>
            <a:off x="5748370" y="1748979"/>
            <a:ext cx="747852" cy="465751"/>
          </a:xfrm>
          <a:custGeom>
            <a:avLst/>
            <a:gdLst/>
            <a:ahLst/>
            <a:cxnLst/>
            <a:rect l="l" t="t" r="r" b="b"/>
            <a:pathLst>
              <a:path w="1557758" h="1331175">
                <a:moveTo>
                  <a:pt x="0" y="0"/>
                </a:moveTo>
                <a:lnTo>
                  <a:pt x="1557758" y="0"/>
                </a:lnTo>
                <a:lnTo>
                  <a:pt x="1557758" y="1331176"/>
                </a:lnTo>
                <a:lnTo>
                  <a:pt x="0" y="13311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5706" y="571712"/>
            <a:ext cx="792668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000" b="0" i="0" dirty="0">
                <a:effectLst/>
                <a:latin typeface="var(--font-fk-grotesk)"/>
              </a:rPr>
              <a:t>SYSTEM Architecture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41548" y="6268873"/>
            <a:ext cx="710702" cy="288257"/>
            <a:chOff x="0" y="0"/>
            <a:chExt cx="3070231" cy="12452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2/12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706" y="1492431"/>
            <a:ext cx="11876294" cy="43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endParaRPr lang="en-US" sz="2155" b="1" dirty="0">
              <a:solidFill>
                <a:srgbClr val="211F1C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028" name="Picture 4" descr="paperswithcode.com">
            <a:extLst>
              <a:ext uri="{FF2B5EF4-FFF2-40B4-BE49-F238E27FC236}">
                <a16:creationId xmlns:a16="http://schemas.microsoft.com/office/drawing/2014/main" id="{67F0596A-9BEC-BB6A-06DF-A1693DC3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24" y="2359892"/>
            <a:ext cx="6466395" cy="39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5706" y="571712"/>
            <a:ext cx="7926689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  <a:spcBef>
                <a:spcPct val="0"/>
              </a:spcBef>
            </a:pPr>
            <a:r>
              <a:rPr lang="en-US" sz="5595" dirty="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FLOW CHART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41548" y="6268873"/>
            <a:ext cx="710702" cy="288257"/>
            <a:chOff x="0" y="0"/>
            <a:chExt cx="3070231" cy="12452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3/12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706" y="1492431"/>
            <a:ext cx="11876294" cy="43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 TD A[Start] --&gt; B{HTTP Request} B --&gt;|GET|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C[Render upload.html] B --&gt;|POST|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D{File uploaded?} D --&gt;|No|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E[Return 'No file part'] D --&gt;|Yes| F{Filename empty?}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 --&gt;|Yes| G[Return 'No selected file'] F --&gt;|No| H[Save file to uploads directory]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 --&gt; I[Predict image using MobileNetV2]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 --&gt; J[Render result.html with prediction and image filename]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 --&gt; K[End]</a:t>
            </a:r>
            <a:endParaRPr lang="en-US" sz="2155" dirty="0">
              <a:solidFill>
                <a:srgbClr val="211F1C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1429444" y="916568"/>
            <a:ext cx="9333113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  <a:spcBef>
                <a:spcPct val="0"/>
              </a:spcBef>
            </a:pPr>
            <a:r>
              <a:rPr lang="en-US" sz="559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FEATURES</a:t>
            </a:r>
          </a:p>
        </p:txBody>
      </p:sp>
      <p:sp>
        <p:nvSpPr>
          <p:cNvPr id="25" name="Freeform 25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0914176" y="6172200"/>
            <a:ext cx="710702" cy="288257"/>
            <a:chOff x="0" y="0"/>
            <a:chExt cx="3070231" cy="12452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4/12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8529A6-3289-E701-00B2-5077D92841D7}"/>
              </a:ext>
            </a:extLst>
          </p:cNvPr>
          <p:cNvSpPr txBox="1"/>
          <p:nvPr/>
        </p:nvSpPr>
        <p:spPr>
          <a:xfrm>
            <a:off x="641023" y="1734532"/>
            <a:ext cx="1098385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1. Web Framework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2. Image Classification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3. Image Upload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4. Image Preprocessing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5. Prediction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6. Dynamic Directory Creation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7. Result Display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8. Error Handling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 Black" panose="020B0A04020102020204" pitchFamily="34" charset="0"/>
              </a:rPr>
              <a:t>9. Debug Mode</a:t>
            </a:r>
          </a:p>
          <a:p>
            <a:pPr algn="l"/>
            <a:endParaRPr lang="en-IN" b="0" i="0" dirty="0">
              <a:effectLst/>
              <a:latin typeface="var(--font-fk-grotesk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966249" y="6300691"/>
            <a:ext cx="710702" cy="288257"/>
            <a:chOff x="0" y="0"/>
            <a:chExt cx="3070231" cy="12452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5/12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5234" y="432875"/>
            <a:ext cx="5010342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</a:pPr>
            <a:r>
              <a:rPr lang="en-US" sz="559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EXISTING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5050" y="1419975"/>
            <a:ext cx="10991150" cy="43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[Start] | v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[User uploads image through web interface] | v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[Is file uploaded?] -- No --&gt; [Show error message: No file uploaded] |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Yes | v [Save image in designated directory] | v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[Resize and preprocess image for MobileNetV2] | v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[Model predicts contents of the image] | v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[Display prediction results (class label, description, confidence)] | v </a:t>
            </a:r>
          </a:p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[End]</a:t>
            </a:r>
            <a:endParaRPr lang="en-US" sz="2400" b="0" i="0" dirty="0">
              <a:effectLst/>
              <a:latin typeface="__fkGroteskNeue_598ab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-2284602" y="361125"/>
            <a:ext cx="10070098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  <a:spcBef>
                <a:spcPct val="0"/>
              </a:spcBef>
            </a:pPr>
            <a:r>
              <a:rPr lang="en-US" sz="5595" dirty="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PROPOSED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1" y="1438441"/>
            <a:ext cx="10627175" cy="297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9"/>
              </a:lnSpc>
              <a:spcBef>
                <a:spcPct val="0"/>
              </a:spcBef>
            </a:pPr>
            <a:r>
              <a:rPr lang="en-US" sz="1693" dirty="0">
                <a:solidFill>
                  <a:srgbClr val="211F1C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</p:txBody>
      </p:sp>
      <p:sp>
        <p:nvSpPr>
          <p:cNvPr id="7" name="Freeform 7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966249" y="6300691"/>
            <a:ext cx="710702" cy="288257"/>
            <a:chOff x="0" y="0"/>
            <a:chExt cx="3070231" cy="12452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7/12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0245EE-F40B-D081-C3EA-4858EB24D404}"/>
              </a:ext>
            </a:extLst>
          </p:cNvPr>
          <p:cNvSpPr txBox="1"/>
          <p:nvPr/>
        </p:nvSpPr>
        <p:spPr>
          <a:xfrm>
            <a:off x="593889" y="896387"/>
            <a:ext cx="11379036" cy="50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+-------------------+ | | | User Interface | | (Upload Form) | | | +---------+---------+ |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Uploads Image | +---------v---------+ | | | Image Upload |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+---------+---------+ | | Preprocesses Image | +---------v---------+ | |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Image Processing | | | +---------+---------+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Predicts Content | +---------v---------+ |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Prediction | | | +---------+---------+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Displays Results | +---------v---------+ | |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Results Display | | | +-------------------+ +-------------------+ +-------------------+ |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| | Static File | | Error Handling | | Handling | | | |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| | +-------------------+ +-------------------+ +-------------------+ | |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Model Utilization | | (MobileNetV2) | | </a:t>
            </a:r>
          </a:p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+-------------------+</a:t>
            </a:r>
            <a:endParaRPr lang="en-US" b="0" i="0" dirty="0">
              <a:effectLst/>
              <a:latin typeface="__fkGroteskNeue_598ab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990949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1150850" y="6317082"/>
            <a:ext cx="710702" cy="288257"/>
            <a:chOff x="0" y="0"/>
            <a:chExt cx="3070231" cy="12452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8/12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465" y="432875"/>
            <a:ext cx="4364743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</a:pPr>
            <a:r>
              <a:rPr lang="en-US" sz="559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UML DIAGRAMS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6683" y="6389650"/>
            <a:ext cx="2608263" cy="38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 dirty="0">
                <a:solidFill>
                  <a:srgbClr val="211F1C"/>
                </a:solidFill>
                <a:latin typeface="Canva Sans"/>
                <a:ea typeface="Canva Sans"/>
                <a:cs typeface="Canva Sans"/>
                <a:sym typeface="Canva Sans"/>
              </a:rPr>
              <a:t>Activity Diagram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8121" y="5309080"/>
            <a:ext cx="2490867" cy="37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>
                <a:solidFill>
                  <a:srgbClr val="211F1C"/>
                </a:solidFill>
                <a:latin typeface="Canva Sans"/>
                <a:ea typeface="Canva Sans"/>
                <a:cs typeface="Canva Sans"/>
                <a:sym typeface="Canva Sans"/>
              </a:rPr>
              <a:t>Use Case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FD8B3B-2251-BE5C-1D47-53E04B08E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169359"/>
            <a:ext cx="6899275" cy="41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B65DA3-F03C-AF30-8ECB-64956E5EC4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3306" r="13442" b="3502"/>
          <a:stretch/>
        </p:blipFill>
        <p:spPr bwMode="auto">
          <a:xfrm>
            <a:off x="92978" y="1298355"/>
            <a:ext cx="4659998" cy="5091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539750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39750" y="6475196"/>
            <a:ext cx="710702" cy="288257"/>
            <a:chOff x="0" y="0"/>
            <a:chExt cx="3070231" cy="12452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9/12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2248" y="1147798"/>
            <a:ext cx="3292258" cy="1467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  <a:spcBef>
                <a:spcPct val="0"/>
              </a:spcBef>
            </a:pPr>
            <a:r>
              <a:rPr lang="en-US" sz="559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SAMPLE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E390C7-848F-DF4B-7025-6B0BEE4DF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9" y="0"/>
            <a:ext cx="9255651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35651" y="-386936"/>
            <a:ext cx="15251045" cy="7631873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539750" y="331275"/>
            <a:ext cx="661301" cy="565112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895274" y="6415442"/>
            <a:ext cx="710702" cy="288257"/>
            <a:chOff x="0" y="0"/>
            <a:chExt cx="3070231" cy="12452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8467" tIns="8467" rIns="8467" bIns="8467" rtlCol="0" anchor="ctr"/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959" spc="141" dirty="0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10/12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39750" y="1298326"/>
            <a:ext cx="3292258" cy="73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  <a:spcBef>
                <a:spcPct val="0"/>
              </a:spcBef>
            </a:pPr>
            <a:r>
              <a:rPr lang="en-US" sz="559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2989" y="5869765"/>
            <a:ext cx="4403011" cy="38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 dirty="0">
                <a:solidFill>
                  <a:srgbClr val="211F1C"/>
                </a:solidFill>
                <a:latin typeface="Canva Sans"/>
                <a:ea typeface="Canva Sans"/>
                <a:cs typeface="Canva Sans"/>
                <a:sym typeface="Canva Sans"/>
              </a:rPr>
              <a:t>Upload Image Overview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95926" y="5869765"/>
            <a:ext cx="3821430" cy="38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 dirty="0" err="1">
                <a:solidFill>
                  <a:srgbClr val="211F1C"/>
                </a:solidFill>
                <a:latin typeface="Canva Sans"/>
                <a:ea typeface="Canva Sans"/>
                <a:cs typeface="Canva Sans"/>
                <a:sym typeface="Canva Sans"/>
              </a:rPr>
              <a:t>Prediction_result</a:t>
            </a:r>
            <a:endParaRPr lang="en-US" sz="2266" dirty="0">
              <a:solidFill>
                <a:srgbClr val="211F1C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93D7D-984D-C466-07C6-D2E9BD7A5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56529"/>
            <a:ext cx="6883744" cy="3727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F370F-C485-1B02-BF74-6FEDCB0FB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48" y="828675"/>
            <a:ext cx="4393863" cy="486929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163</TotalTime>
  <Words>574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__fkGroteskNeue_598ab8</vt:lpstr>
      <vt:lpstr>Anton</vt:lpstr>
      <vt:lpstr>Arial</vt:lpstr>
      <vt:lpstr>Arial Black</vt:lpstr>
      <vt:lpstr>Canva Sans</vt:lpstr>
      <vt:lpstr>Canva Sans Bold</vt:lpstr>
      <vt:lpstr>Century Gothic</vt:lpstr>
      <vt:lpstr>Garamond</vt:lpstr>
      <vt:lpstr>Nunito Sans Expanded</vt:lpstr>
      <vt:lpstr>Nunito Sans Expanded Semi-Bold</vt:lpstr>
      <vt:lpstr>Roboto Mono Bold</vt:lpstr>
      <vt:lpstr>Times New Roman</vt:lpstr>
      <vt:lpstr>var(--font-fk-grotesk)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Vamshi Pampari</dc:creator>
  <cp:lastModifiedBy>Sai Vamshi Pampari</cp:lastModifiedBy>
  <cp:revision>1</cp:revision>
  <dcterms:created xsi:type="dcterms:W3CDTF">2024-08-11T18:03:00Z</dcterms:created>
  <dcterms:modified xsi:type="dcterms:W3CDTF">2024-08-12T07:26:22Z</dcterms:modified>
</cp:coreProperties>
</file>