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69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6" r:id="rId10"/>
    <p:sldId id="271" r:id="rId11"/>
    <p:sldId id="270" r:id="rId1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4"/>
      <p:bold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C3412-5957-4602-A535-561C0B60319F}">
  <a:tblStyle styleId="{A91C3412-5957-4602-A535-561C0B603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11d37fb9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11d37fb9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1d37fb9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1d37fb9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1d37fb9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1d37fb9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aa0852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aa0852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1d37fb9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1d37fb9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1d37fb9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1d37fb9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1d37fb9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1d37fb9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1d37fb9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1d37fb9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44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132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8678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86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620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128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40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109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1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369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738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633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293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425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54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948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1595A-A59E-9A91-EF28-93A1E89E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87547" y="1625811"/>
            <a:ext cx="8520600" cy="34164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Brain Tumor Classification Using Deep Learning</a:t>
            </a:r>
          </a:p>
          <a:p>
            <a:pPr algn="ctr"/>
            <a:endParaRPr lang="en-IN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C9B-1E30-B95B-6828-AC1CDFCA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958D8-E1DD-9455-3423-552DB7CB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61" y="1367627"/>
            <a:ext cx="8520600" cy="34164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http://biomedpharmajournal.org/vol11no3/brain-tumor-classification-using-convolutional-neural-networks/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https://www.nitrc.org/projects/ibsr/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https://figshare.com/articles/brain_tumor_dataset/1512427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Brain Tumor Classification Using Convolutional Neural Networks J. Seetha1 and S. </a:t>
            </a:r>
            <a:r>
              <a:rPr lang="en-US" sz="1400" dirty="0" err="1"/>
              <a:t>Selvakumar</a:t>
            </a:r>
            <a:r>
              <a:rPr lang="en-US" sz="1400" dirty="0"/>
              <a:t> Raja2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https://github.com/Swati707/brain-tumor-classification/blob/master/PresentationAppendix.docx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6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B7CC-760C-F54F-8ABD-F5D9DA8D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373" y="2005392"/>
            <a:ext cx="8520600" cy="3138108"/>
          </a:xfrm>
        </p:spPr>
        <p:txBody>
          <a:bodyPr/>
          <a:lstStyle/>
          <a:p>
            <a:pPr marL="114300" indent="0">
              <a:buNone/>
            </a:pPr>
            <a:r>
              <a:rPr lang="en-US" sz="6600" dirty="0">
                <a:solidFill>
                  <a:schemeClr val="accent1"/>
                </a:solidFill>
              </a:rPr>
              <a:t>THANK YOU</a:t>
            </a:r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Bahnschrift" panose="020B0502040204020203" pitchFamily="34" charset="0"/>
              </a:rPr>
              <a:t>Introduction</a:t>
            </a:r>
            <a:endParaRPr sz="3200" b="1" dirty="0">
              <a:latin typeface="Bahnschrift" panose="020B0502040204020203" pitchFamily="34" charset="0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04123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Brain tumors are aggressive diseases, accounting for 85-90% of CNS tumors, requiring early and accurate detection.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MRI scans are the best method for detection, but manual analysis is time-consuming and prone to errors.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Deep Learning techniques like CNN, ANN, and Transfer Learning improve classification accuracy.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The system classifies tumors into Glioma, Meningioma, Pituitary Tumor, and No Tumor categories.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An automated cloud-based system can assist doctors, especially in regions lacking skilled professionals.</a:t>
            </a:r>
            <a:endParaRPr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25379" y="3901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Bahnschrift" panose="020B0502040204020203" pitchFamily="34" charset="0"/>
              </a:rPr>
              <a:t>Problem Statement</a:t>
            </a:r>
            <a:endParaRPr sz="3000" b="1" dirty="0">
              <a:latin typeface="Bahnschrift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94AFF-F8C3-2BBA-E8DD-6FCFFC854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8628" y="842585"/>
            <a:ext cx="87953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MRI analysis is time-consuming, error-prone, and requires skilled radiologists.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expertise and resources in developing regions delays accurate diagnosis.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automated Deep Learning system can improve accuracy and speed up diagnosis.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figure 2">
            <a:extLst>
              <a:ext uri="{FF2B5EF4-FFF2-40B4-BE49-F238E27FC236}">
                <a16:creationId xmlns:a16="http://schemas.microsoft.com/office/drawing/2014/main" id="{438ED7FB-157B-6215-EFEE-455D3C1E1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63" y="2591457"/>
            <a:ext cx="3216536" cy="25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4856C8-1C6A-5C47-8037-9B085BD00994}"/>
              </a:ext>
            </a:extLst>
          </p:cNvPr>
          <p:cNvSpPr txBox="1"/>
          <p:nvPr/>
        </p:nvSpPr>
        <p:spPr>
          <a:xfrm>
            <a:off x="425379" y="2994956"/>
            <a:ext cx="5588146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classifies tumors into Glioma, Meningioma, Pituitary Tumor, and No Tumor.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CNN, ANN, and Transfer Learning to assist medical professionals in tumor identification.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Objectives</a:t>
            </a:r>
            <a:endParaRPr sz="2800"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-75576" y="1017725"/>
            <a:ext cx="8520600" cy="3428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400" b="1" dirty="0"/>
              <a:t>Develop an automated system for brain </a:t>
            </a:r>
            <a:r>
              <a:rPr lang="en-IN" sz="1400" b="1" dirty="0" err="1"/>
              <a:t>tumor</a:t>
            </a:r>
            <a:r>
              <a:rPr lang="en-IN" sz="1400" b="1" dirty="0"/>
              <a:t> detection and classification using Deep Learning.</a:t>
            </a:r>
          </a:p>
          <a:p>
            <a:pPr marL="7429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400" b="1" dirty="0"/>
              <a:t>Enhance diagnostic accuracy by leveraging CNN, ANN, and Transfer Learning models.</a:t>
            </a:r>
          </a:p>
          <a:p>
            <a:pPr marL="7429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400" b="1" dirty="0"/>
              <a:t>Classify brain </a:t>
            </a:r>
            <a:r>
              <a:rPr lang="en-IN" sz="1400" b="1" dirty="0" err="1"/>
              <a:t>tumors</a:t>
            </a:r>
            <a:r>
              <a:rPr lang="en-IN" sz="1400" b="1" dirty="0"/>
              <a:t> into four categories: Glioma, Meningioma, Pituitary </a:t>
            </a:r>
            <a:r>
              <a:rPr lang="en-IN" sz="1400" b="1" dirty="0" err="1"/>
              <a:t>Tumor</a:t>
            </a:r>
            <a:r>
              <a:rPr lang="en-IN" sz="1400" b="1" dirty="0"/>
              <a:t>, and No </a:t>
            </a:r>
            <a:r>
              <a:rPr lang="en-IN" sz="1400" b="1" dirty="0" err="1"/>
              <a:t>Tumor</a:t>
            </a:r>
            <a:r>
              <a:rPr lang="en-IN" sz="1400" b="1" dirty="0"/>
              <a:t> using MRI scans.</a:t>
            </a:r>
          </a:p>
          <a:p>
            <a:pPr marL="7429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400" b="1" dirty="0"/>
              <a:t>Reduce dependency on manual analysis and assist radiologists in faster and more precise diagnosis.</a:t>
            </a:r>
          </a:p>
          <a:p>
            <a:pPr marL="7429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400" b="1" dirty="0"/>
              <a:t>Implement a cloud-based solution for easy accessibility, especially in regions with limited medical expertise.</a:t>
            </a:r>
            <a:endParaRPr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23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Architecture Diagram: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325"/>
            <a:ext cx="9143999" cy="4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Procedure: Using CNN</a:t>
            </a:r>
            <a:endParaRPr dirty="0"/>
          </a:p>
        </p:txBody>
      </p:sp>
      <p:sp>
        <p:nvSpPr>
          <p:cNvPr id="90" name="Google Shape;90;p18"/>
          <p:cNvSpPr txBox="1"/>
          <p:nvPr/>
        </p:nvSpPr>
        <p:spPr>
          <a:xfrm>
            <a:off x="387851" y="1196749"/>
            <a:ext cx="8520599" cy="341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Collect and preprocess MRI scans (resize, normalize, and apply data augmentation).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Design a CNN model with convolutional, pooling, and fully connected layers.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Train the model using labeled MRI images with categorical cross-entropy loss.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Evaluate performance using accuracy, precision, recall, and confusion matrices.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Deploy the model for real-time tumor detection via a cloud or desktop application. 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dirty="0"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35269-6C4C-7815-6325-11D5C72F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176"/>
            <a:ext cx="62606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50" y="1082050"/>
            <a:ext cx="6035076" cy="34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58325" y="343750"/>
            <a:ext cx="71313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Proxima Nova"/>
                <a:ea typeface="Proxima Nova"/>
                <a:cs typeface="Proxima Nova"/>
                <a:sym typeface="Proxima Nova"/>
              </a:rPr>
              <a:t>2. Segregate data into classes.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network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25" y="1185249"/>
            <a:ext cx="741574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400" b="1" dirty="0"/>
              <a:t>Improved Diagnostics.</a:t>
            </a:r>
            <a:endParaRPr sz="1400" b="1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400" b="1" dirty="0"/>
              <a:t>Covering more number of classes of Brain </a:t>
            </a:r>
            <a:r>
              <a:rPr lang="en-GB" sz="1400" b="1" dirty="0" err="1"/>
              <a:t>Tumor</a:t>
            </a:r>
            <a:r>
              <a:rPr lang="en-GB" sz="1400" b="1" dirty="0"/>
              <a:t>.</a:t>
            </a:r>
            <a:endParaRPr sz="1400" b="1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400" b="1" dirty="0"/>
              <a:t>Accurate Growth Rate Prediction of </a:t>
            </a:r>
            <a:r>
              <a:rPr lang="en-GB" sz="1400" b="1" dirty="0" err="1"/>
              <a:t>Tumor</a:t>
            </a:r>
            <a:r>
              <a:rPr lang="en-GB" sz="1400" b="1" dirty="0"/>
              <a:t>.</a:t>
            </a:r>
            <a:endParaRPr sz="1400" b="1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400" b="1" dirty="0"/>
              <a:t>Reduction in Medical Negligence.</a:t>
            </a:r>
            <a:endParaRPr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429</Words>
  <Application>Microsoft Office PowerPoint</Application>
  <PresentationFormat>On-screen Show (16:9)</PresentationFormat>
  <Paragraphs>40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Bahnschrift</vt:lpstr>
      <vt:lpstr>Proxima Nova</vt:lpstr>
      <vt:lpstr>Wingdings</vt:lpstr>
      <vt:lpstr>Arial</vt:lpstr>
      <vt:lpstr>Wingdings 3</vt:lpstr>
      <vt:lpstr>Trebuchet MS</vt:lpstr>
      <vt:lpstr>Facet</vt:lpstr>
      <vt:lpstr>PowerPoint Presentation</vt:lpstr>
      <vt:lpstr>Introduction</vt:lpstr>
      <vt:lpstr>Problem Statement</vt:lpstr>
      <vt:lpstr>Objectives</vt:lpstr>
      <vt:lpstr>Architecture Diagram: </vt:lpstr>
      <vt:lpstr>Procedure: Using CNN</vt:lpstr>
      <vt:lpstr>PowerPoint Presentation</vt:lpstr>
      <vt:lpstr>Building the network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Vardhan</dc:creator>
  <cp:lastModifiedBy>Sai Vardhan</cp:lastModifiedBy>
  <cp:revision>3</cp:revision>
  <dcterms:modified xsi:type="dcterms:W3CDTF">2025-02-20T10:30:59Z</dcterms:modified>
</cp:coreProperties>
</file>