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93" r:id="rId2"/>
  </p:sldMasterIdLst>
  <p:notesMasterIdLst>
    <p:notesMasterId r:id="rId4"/>
  </p:notesMasterIdLst>
  <p:handoutMasterIdLst>
    <p:handoutMasterId r:id="rId5"/>
  </p:handoutMasterIdLst>
  <p:sldIdLst>
    <p:sldId id="1989" r:id="rId3"/>
  </p:sldIdLst>
  <p:sldSz cx="12192000" cy="6858000"/>
  <p:notesSz cx="6858000" cy="9144000"/>
  <p:custDataLst>
    <p:tags r:id="rId6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gemini Masters" id="{4E249A1C-D928-4AC0-A77C-65440B7A141B}">
          <p14:sldIdLst>
            <p14:sldId id="19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41">
          <p15:clr>
            <a:srgbClr val="A4A3A4"/>
          </p15:clr>
        </p15:guide>
        <p15:guide id="2" pos="36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F497D"/>
    <a:srgbClr val="0B79AA"/>
    <a:srgbClr val="CAD1A1"/>
    <a:srgbClr val="4BACC6"/>
    <a:srgbClr val="AABED2"/>
    <a:srgbClr val="0070AD"/>
    <a:srgbClr val="FF7E83"/>
    <a:srgbClr val="2B0A3D"/>
    <a:srgbClr val="00C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0" autoAdjust="0"/>
    <p:restoredTop sz="93792" autoAdjust="0"/>
  </p:normalViewPr>
  <p:slideViewPr>
    <p:cSldViewPr>
      <p:cViewPr varScale="1">
        <p:scale>
          <a:sx n="72" d="100"/>
          <a:sy n="72" d="100"/>
        </p:scale>
        <p:origin x="36" y="36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70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19/09/2022</a:t>
            </a:fld>
            <a:endParaRPr lang="pt-PT" sz="9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19/09/2022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nl-NL" altLang="nl-N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E726-209F-4E65-A294-E4AAABF431E8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252A-D54B-4297-89F3-4A4094838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75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E726-209F-4E65-A294-E4AAABF431E8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252A-D54B-4297-89F3-4A4094838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7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E726-209F-4E65-A294-E4AAABF431E8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252A-D54B-4297-89F3-4A4094838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58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626268" y="2469484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5157789" y="2538372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Achievement </a:t>
            </a: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/>
          <p:cNvGrpSpPr/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/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/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/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/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/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133600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362200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908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E726-209F-4E65-A294-E4AAABF431E8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252A-D54B-4297-89F3-4A4094838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2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E726-209F-4E65-A294-E4AAABF431E8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252A-D54B-4297-89F3-4A4094838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6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E726-209F-4E65-A294-E4AAABF431E8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252A-D54B-4297-89F3-4A4094838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2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DF9F-3620-420D-AFB5-5653B2C5F081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9A3F3-8726-4589-B2D3-D0C248277E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2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E726-209F-4E65-A294-E4AAABF431E8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252A-D54B-4297-89F3-4A4094838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3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E726-209F-4E65-A294-E4AAABF431E8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252A-D54B-4297-89F3-4A4094838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38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E726-209F-4E65-A294-E4AAABF431E8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252A-D54B-4297-89F3-4A4094838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9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F69E726-209F-4E65-A294-E4AAABF431E8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7252A-D54B-4297-89F3-4A4094838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2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3DF9F-3620-420D-AFB5-5653B2C5F081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9A3F3-8726-4589-B2D3-D0C248277E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493DF9F-3620-420D-AFB5-5653B2C5F081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2F9A3F3-8726-4589-B2D3-D0C248277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517235"/>
              </p:ext>
            </p:extLst>
          </p:nvPr>
        </p:nvGraphicFramePr>
        <p:xfrm>
          <a:off x="9264352" y="1257422"/>
          <a:ext cx="2885862" cy="5897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64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2778">
                <a:tc>
                  <a:txBody>
                    <a:bodyPr/>
                    <a:lstStyle/>
                    <a:p>
                      <a:r>
                        <a:rPr kumimoji="0" lang="en-US" altLang="en-US" sz="11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Java </a:t>
                      </a:r>
                      <a:r>
                        <a:rPr kumimoji="0" lang="en-US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8 /</a:t>
                      </a:r>
                    </a:p>
                    <a:p>
                      <a:r>
                        <a:rPr kumimoji="0" lang="en-US" altLang="en-US" sz="11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J2EE 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Java Basics, OOPS, Generics, Collections, Arrays, Loops, Lambda Exp, stream API, Junit, Servlets</a:t>
                      </a:r>
                      <a:endParaRPr kumimoji="0" 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100" b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66">
                <a:tc>
                  <a:txBody>
                    <a:bodyPr/>
                    <a:lstStyle/>
                    <a:p>
                      <a:r>
                        <a:rPr kumimoji="0" 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Auto-wire, IOC Dependency Injection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19847"/>
                  </a:ext>
                </a:extLst>
              </a:tr>
              <a:tr h="231548">
                <a:tc>
                  <a:txBody>
                    <a:bodyPr/>
                    <a:lstStyle/>
                    <a:p>
                      <a:r>
                        <a:rPr kumimoji="0" 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Hibernate &amp; Spring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141945"/>
                  </a:ext>
                </a:extLst>
              </a:tr>
              <a:tr h="37626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PostgreSQL, MongoDB</a:t>
                      </a:r>
                    </a:p>
                    <a:p>
                      <a:endParaRPr kumimoji="0" 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7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Tools</a:t>
                      </a:r>
                    </a:p>
                    <a:p>
                      <a:endParaRPr kumimoji="0" 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Git, Postman, Swagger, Eclipse IDE, Visual Studio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984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Spring Data JPA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Implement DAO Layer using Spring data repository.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984">
                <a:tc>
                  <a:txBody>
                    <a:bodyPr/>
                    <a:lstStyle/>
                    <a:p>
                      <a:r>
                        <a:rPr kumimoji="0" lang="en-US" sz="1000" b="0" i="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Angular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Components, Services, Modules, Routing, Forms &amp; Validations.</a:t>
                      </a:r>
                      <a:endParaRPr kumimoji="0" lang="en-US" sz="1000" b="0" i="0" u="none" strike="noStrike" kern="1200" cap="none" spc="0" normalizeH="0" baseline="0" dirty="0">
                        <a:ln>
                          <a:noFill/>
                        </a:ln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5702">
                <a:tc>
                  <a:txBody>
                    <a:bodyPr/>
                    <a:lstStyle/>
                    <a:p>
                      <a:r>
                        <a:rPr kumimoji="0" 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UI Tech</a:t>
                      </a:r>
                    </a:p>
                    <a:p>
                      <a:endParaRPr kumimoji="0" 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HTML, Java script,  Typescript , CSS</a:t>
                      </a:r>
                    </a:p>
                    <a:p>
                      <a:pPr algn="l"/>
                      <a:r>
                        <a:rPr kumimoji="0" 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Bootstrap.</a:t>
                      </a:r>
                    </a:p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kumimoji="0" 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2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Spring Cloud</a:t>
                      </a:r>
                    </a:p>
                    <a:p>
                      <a:endParaRPr kumimoji="0" 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Eureka</a:t>
                      </a:r>
                      <a:endParaRPr kumimoji="0" lang="en-US" sz="1000" b="0" i="0" u="none" strike="noStrike" kern="1200" cap="none" spc="0" normalizeH="0" baseline="0" dirty="0">
                        <a:ln>
                          <a:noFill/>
                        </a:ln>
                        <a:effectLst/>
                        <a:uLnTx/>
                        <a:uFillTx/>
                        <a:latin typeface="Verdana"/>
                        <a:ea typeface="+mn-ea"/>
                        <a:cs typeface="+mn-cs"/>
                      </a:endParaRPr>
                    </a:p>
                    <a:p>
                      <a:endParaRPr kumimoji="0" 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09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Add On skills</a:t>
                      </a:r>
                    </a:p>
                    <a:p>
                      <a:endParaRPr kumimoji="0" 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/>
                          <a:ea typeface="+mn-ea"/>
                          <a:cs typeface="+mn-cs"/>
                        </a:rPr>
                        <a:t>Peer learning, Communication.</a:t>
                      </a:r>
                      <a:endParaRPr kumimoji="0" 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kumimoji="0" lang="en-US" sz="10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548">
                <a:tc>
                  <a:txBody>
                    <a:bodyPr/>
                    <a:lstStyle/>
                    <a:p>
                      <a:endParaRPr kumimoji="0" 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548">
                <a:tc>
                  <a:txBody>
                    <a:bodyPr/>
                    <a:lstStyle/>
                    <a:p>
                      <a:endParaRPr kumimoji="0" 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170" name="Text Placeholder 18"/>
          <p:cNvSpPr>
            <a:spLocks noGrp="1"/>
          </p:cNvSpPr>
          <p:nvPr>
            <p:ph type="body" sz="quarter" idx="36"/>
          </p:nvPr>
        </p:nvSpPr>
        <p:spPr>
          <a:xfrm>
            <a:off x="4655840" y="2907021"/>
            <a:ext cx="4320480" cy="3680370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I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CASE STUDY:</a:t>
            </a:r>
          </a:p>
          <a:p>
            <a:pPr eaLnBrk="1" hangingPunct="1">
              <a:lnSpc>
                <a:spcPct val="114000"/>
              </a:lnSpc>
            </a:pPr>
            <a:endParaRPr lang="en-IN" alt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l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an </a:t>
            </a:r>
            <a:r>
              <a:rPr lang="en-US" altLang="nl-NL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TRAVEL AGENCY </a:t>
            </a:r>
            <a:r>
              <a:rPr lang="en-US" alt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PostgreSQL as Backend and Java and Spring Boot as middleware and  Angular as    frontend. Used  HTML, CSS ,Bootstrap  and TypeScript for the  UI designing.</a:t>
            </a:r>
          </a:p>
          <a:p>
            <a:pPr>
              <a:lnSpc>
                <a:spcPct val="114000"/>
              </a:lnSpc>
            </a:pPr>
            <a:r>
              <a:rPr lang="en-US" alt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an </a:t>
            </a:r>
            <a:r>
              <a:rPr lang="en-US" altLang="nl-NL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PHARMACY-MANAGEMENT </a:t>
            </a:r>
            <a:r>
              <a:rPr lang="en-US" alt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MongoDB as Backend and Java and Spring Boot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Micro-Services</a:t>
            </a:r>
            <a:r>
              <a:rPr lang="en-US" alt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middleware and  Angular as    frontend. Used  HTML, CSS ,Bootstrap  and TypeScript for the  UI designing.</a:t>
            </a:r>
          </a:p>
          <a:p>
            <a:pPr marL="228600" indent="-228600" algn="l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altLang="nl-N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l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altLang="nl-N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4000"/>
              </a:lnSpc>
            </a:pPr>
            <a:endParaRPr lang="en-US" altLang="nl-NL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8" name="Text Placeholder 1"/>
          <p:cNvSpPr>
            <a:spLocks noGrp="1"/>
          </p:cNvSpPr>
          <p:nvPr>
            <p:ph type="body" sz="quarter" idx="41"/>
          </p:nvPr>
        </p:nvSpPr>
        <p:spPr>
          <a:xfrm>
            <a:off x="2317576" y="270609"/>
            <a:ext cx="6223654" cy="306703"/>
          </a:xfrm>
        </p:spPr>
        <p:txBody>
          <a:bodyPr/>
          <a:lstStyle/>
          <a:p>
            <a:pPr marL="0" indent="0">
              <a:buNone/>
            </a:pPr>
            <a:r>
              <a:rPr lang="en-US" altLang="en-IN" dirty="0"/>
              <a:t>K.G.S.SURYA VARMA</a:t>
            </a:r>
          </a:p>
        </p:txBody>
      </p:sp>
      <p:sp>
        <p:nvSpPr>
          <p:cNvPr id="7171" name="Text Placeholder 21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3649663" y="1285860"/>
            <a:ext cx="2374900" cy="28575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pic>
        <p:nvPicPr>
          <p:cNvPr id="11" name="Picture Placeholder 10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0AC170A3-D34B-4563-8CC5-5B5A5E09AE09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2" b="11312"/>
          <a:stretch>
            <a:fillRect/>
          </a:stretch>
        </p:blipFill>
        <p:spPr/>
      </p:pic>
      <p:sp>
        <p:nvSpPr>
          <p:cNvPr id="7173" name="Text Placeholder 24"/>
          <p:cNvSpPr>
            <a:spLocks noGrp="1"/>
          </p:cNvSpPr>
          <p:nvPr>
            <p:ph type="body" sz="quarter" idx="47"/>
          </p:nvPr>
        </p:nvSpPr>
        <p:spPr>
          <a:xfrm>
            <a:off x="3299244" y="1522087"/>
            <a:ext cx="3011070" cy="33997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nl-NL" sz="900" dirty="0"/>
              <a:t>kalidindi.</a:t>
            </a:r>
            <a:r>
              <a:rPr lang="en-US" altLang="nl-NL" sz="900" dirty="0">
                <a:latin typeface="+mj-lt"/>
              </a:rPr>
              <a:t>Ganeswara-sai-surya-varma</a:t>
            </a:r>
            <a:r>
              <a:rPr lang="en-US" altLang="nl-NL" sz="900" dirty="0"/>
              <a:t>@</a:t>
            </a:r>
            <a:r>
              <a:rPr lang="en-US" altLang="nl-NL" dirty="0">
                <a:latin typeface="Abadi Extra Light" panose="020B0604020202020204" pitchFamily="34" charset="0"/>
              </a:rPr>
              <a:t>capgemini</a:t>
            </a:r>
            <a:r>
              <a:rPr lang="en-US" altLang="nl-NL" sz="900" dirty="0"/>
              <a:t>.com</a:t>
            </a:r>
            <a:endParaRPr lang="nl-NL" altLang="nl-NL" sz="900" dirty="0"/>
          </a:p>
        </p:txBody>
      </p:sp>
      <p:sp>
        <p:nvSpPr>
          <p:cNvPr id="7174" name="Text Placeholder 25"/>
          <p:cNvSpPr>
            <a:spLocks noGrp="1"/>
          </p:cNvSpPr>
          <p:nvPr>
            <p:ph type="body" sz="quarter" idx="48"/>
          </p:nvPr>
        </p:nvSpPr>
        <p:spPr>
          <a:xfrm>
            <a:off x="3352483" y="1807839"/>
            <a:ext cx="2382837" cy="35084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dirty="0"/>
              <a:t>+919492026992</a:t>
            </a:r>
            <a:endParaRPr lang="en-US" altLang="nl-NL" dirty="0"/>
          </a:p>
        </p:txBody>
      </p:sp>
      <p:sp>
        <p:nvSpPr>
          <p:cNvPr id="7175" name="Text Placeholder 26"/>
          <p:cNvSpPr>
            <a:spLocks noGrp="1"/>
          </p:cNvSpPr>
          <p:nvPr>
            <p:ph type="body" sz="quarter" idx="50"/>
          </p:nvPr>
        </p:nvSpPr>
        <p:spPr>
          <a:xfrm>
            <a:off x="501714" y="2780928"/>
            <a:ext cx="3978346" cy="3894772"/>
          </a:xfrm>
        </p:spPr>
        <p:txBody>
          <a:bodyPr/>
          <a:lstStyle/>
          <a:p>
            <a:r>
              <a:rPr lang="en-US" altLang="en-US" sz="1400" b="1" dirty="0">
                <a:latin typeface="+mj-lt"/>
              </a:rPr>
              <a:t>F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ull Stack Developer trained on JEE full stack with Angular</a:t>
            </a:r>
            <a:endParaRPr lang="en-US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 on experience 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Java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J2EE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Micro-Services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PostgreSQL, MongoDB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 and Spring Frameworks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 , JavaScript , Typescript and Angular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and GitHub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/>
          </a:p>
          <a:p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altLang="nl-NL" dirty="0"/>
          </a:p>
          <a:p>
            <a:endParaRPr lang="en-US" altLang="nl-NL" dirty="0"/>
          </a:p>
        </p:txBody>
      </p:sp>
      <p:sp>
        <p:nvSpPr>
          <p:cNvPr id="7183" name="Text Placeholder 25"/>
          <p:cNvSpPr txBox="1">
            <a:spLocks noChangeArrowheads="1"/>
          </p:cNvSpPr>
          <p:nvPr/>
        </p:nvSpPr>
        <p:spPr bwMode="white">
          <a:xfrm>
            <a:off x="3092962" y="1978039"/>
            <a:ext cx="2381250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680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4155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880" indent="-2336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nl-NL" alt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A4</a:t>
            </a:r>
          </a:p>
        </p:txBody>
      </p:sp>
      <p:sp>
        <p:nvSpPr>
          <p:cNvPr id="5" name="Rectangle 4"/>
          <p:cNvSpPr/>
          <p:nvPr/>
        </p:nvSpPr>
        <p:spPr>
          <a:xfrm>
            <a:off x="9345656" y="490533"/>
            <a:ext cx="2804558" cy="601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nl-NL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Bachelor of Technology, 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nl-NL" sz="1000" noProof="0" dirty="0">
                <a:solidFill>
                  <a:prstClr val="black"/>
                </a:solidFill>
                <a:latin typeface="Verdana" panose="020B0604030504040204" pitchFamily="34" charset="0"/>
              </a:rPr>
              <a:t>Electronics and Communication</a:t>
            </a:r>
            <a:r>
              <a:rPr lang="en-US" altLang="nl-NL" sz="1000" dirty="0">
                <a:solidFill>
                  <a:prstClr val="black"/>
                </a:solidFill>
                <a:latin typeface="Verdana" panose="020B0604030504040204" pitchFamily="34" charset="0"/>
              </a:rPr>
              <a:t> Engineering</a:t>
            </a:r>
            <a:r>
              <a:rPr kumimoji="0" lang="en-US" altLang="nl-NL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:2015-19</a:t>
            </a: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15446C3F-D3FB-4AE6-B6A6-A3986AB5CE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140B6160-54A3-4D36-B677-0049F92F88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63202" y="142873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E015C7DF-AEDD-4824-80B4-85BA1948B8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FD3886CA-C73B-4ED8-92E1-8A476B0797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DBCE73-70AC-4302-BEAB-D936A18DB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57" y="287490"/>
            <a:ext cx="1734209" cy="173562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B8BB6EC-B323-4D33-B5A4-FC943D7C41A5}"/>
              </a:ext>
            </a:extLst>
          </p:cNvPr>
          <p:cNvSpPr txBox="1"/>
          <p:nvPr/>
        </p:nvSpPr>
        <p:spPr>
          <a:xfrm>
            <a:off x="9137650" y="987147"/>
            <a:ext cx="610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SKILLS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ppt-template_Capgemini-2020 (7)</Template>
  <TotalTime>648</TotalTime>
  <Words>247</Words>
  <Application>Microsoft Office PowerPoint</Application>
  <PresentationFormat>Widescreen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Abadi Extra Light</vt:lpstr>
      <vt:lpstr>Arial</vt:lpstr>
      <vt:lpstr>Calibri</vt:lpstr>
      <vt:lpstr>Gill Sans MT</vt:lpstr>
      <vt:lpstr>Times New Roman</vt:lpstr>
      <vt:lpstr>Verdana</vt:lpstr>
      <vt:lpstr>Office Theme</vt:lpstr>
      <vt:lpstr>Parcel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Bapat, Rashmi</dc:creator>
  <cp:lastModifiedBy>Ganeswara Sai Surya Varma, Kalidindi</cp:lastModifiedBy>
  <cp:revision>143</cp:revision>
  <dcterms:created xsi:type="dcterms:W3CDTF">2020-09-22T06:24:00Z</dcterms:created>
  <dcterms:modified xsi:type="dcterms:W3CDTF">2022-09-19T04:48:45Z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0x010100C33155D503BFC942A57BA969F1C4EED5</vt:lpwstr>
  </property>
  <property fmtid="{D5CDD505-2E9C-101B-9397-08002B2CF9AE}" pid="3" name="KSOProductBuildVer">
    <vt:lpwstr>1033-11.2.0.10152</vt:lpwstr>
  </property>
</Properties>
</file>