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3C3C0-AB58-476E-954A-1B0AFEEB9622}" v="781" dt="2023-10-26T18:27:37.791"/>
    <p1510:client id="{1F417283-7EB9-9AAB-253B-83724638B8F5}" v="492" dt="2023-10-26T17:04:42.193"/>
    <p1510:client id="{45EEA637-7A70-A5D6-0C94-DC74B2DE420F}" v="1" dt="2023-11-08T03:30:31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varun Garimella Narasimha" userId="S::garimellanarasimha.s@northeastern.edu::835bc32e-f150-42c9-afdb-1732061892a0" providerId="AD" clId="Web-{1F417283-7EB9-9AAB-253B-83724638B8F5}"/>
    <pc:docChg chg="addSld delSld modSld">
      <pc:chgData name="Saivarun Garimella Narasimha" userId="S::garimellanarasimha.s@northeastern.edu::835bc32e-f150-42c9-afdb-1732061892a0" providerId="AD" clId="Web-{1F417283-7EB9-9AAB-253B-83724638B8F5}" dt="2023-10-26T17:04:42.193" v="476" actId="14100"/>
      <pc:docMkLst>
        <pc:docMk/>
      </pc:docMkLst>
      <pc:sldChg chg="addSp delSp modSp del">
        <pc:chgData name="Saivarun Garimella Narasimha" userId="S::garimellanarasimha.s@northeastern.edu::835bc32e-f150-42c9-afdb-1732061892a0" providerId="AD" clId="Web-{1F417283-7EB9-9AAB-253B-83724638B8F5}" dt="2023-10-26T16:21:08.578" v="282"/>
        <pc:sldMkLst>
          <pc:docMk/>
          <pc:sldMk cId="1622900781" sldId="257"/>
        </pc:sldMkLst>
        <pc:spChg chg="mod">
          <ac:chgData name="Saivarun Garimella Narasimha" userId="S::garimellanarasimha.s@northeastern.edu::835bc32e-f150-42c9-afdb-1732061892a0" providerId="AD" clId="Web-{1F417283-7EB9-9AAB-253B-83724638B8F5}" dt="2023-10-26T15:50:29.754" v="47" actId="14100"/>
          <ac:spMkLst>
            <pc:docMk/>
            <pc:sldMk cId="1622900781" sldId="257"/>
            <ac:spMk id="6" creationId="{0E4C8795-D455-83BC-809B-167BC0EAE489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5:49:32.187" v="19" actId="20577"/>
          <ac:spMkLst>
            <pc:docMk/>
            <pc:sldMk cId="1622900781" sldId="257"/>
            <ac:spMk id="7" creationId="{C2359E6E-0690-2F08-7E6D-38B4D71EC826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5:52:56.546" v="65" actId="1076"/>
          <ac:spMkLst>
            <pc:docMk/>
            <pc:sldMk cId="1622900781" sldId="257"/>
            <ac:spMk id="20" creationId="{0BA2A51D-0139-D760-BDDD-473E1BB32399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5:59:01.979" v="159" actId="20577"/>
          <ac:spMkLst>
            <pc:docMk/>
            <pc:sldMk cId="1622900781" sldId="257"/>
            <ac:spMk id="22" creationId="{B7DA7CF4-F597-7884-9F4F-C900177CA0FB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5:54:17.052" v="70" actId="20577"/>
          <ac:spMkLst>
            <pc:docMk/>
            <pc:sldMk cId="1622900781" sldId="257"/>
            <ac:spMk id="23" creationId="{878F4478-D032-0F10-5436-315B27F2ED33}"/>
          </ac:spMkLst>
        </pc:spChg>
        <pc:spChg chg="add del mod">
          <ac:chgData name="Saivarun Garimella Narasimha" userId="S::garimellanarasimha.s@northeastern.edu::835bc32e-f150-42c9-afdb-1732061892a0" providerId="AD" clId="Web-{1F417283-7EB9-9AAB-253B-83724638B8F5}" dt="2023-10-26T15:58:53.151" v="157"/>
          <ac:spMkLst>
            <pc:docMk/>
            <pc:sldMk cId="1622900781" sldId="257"/>
            <ac:spMk id="25" creationId="{1271D003-3038-83B0-B0FB-536DE6725B6B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03:16.405" v="212" actId="14100"/>
          <ac:spMkLst>
            <pc:docMk/>
            <pc:sldMk cId="1622900781" sldId="257"/>
            <ac:spMk id="28" creationId="{3E325C30-29F5-AB61-7077-134FDBAFBDC3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00:21.126" v="172" actId="20577"/>
          <ac:spMkLst>
            <pc:docMk/>
            <pc:sldMk cId="1622900781" sldId="257"/>
            <ac:spMk id="31" creationId="{120C3D2F-45A6-E638-F9FD-F3477B9EF69D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05:20.992" v="235" actId="20577"/>
          <ac:spMkLst>
            <pc:docMk/>
            <pc:sldMk cId="1622900781" sldId="257"/>
            <ac:spMk id="34" creationId="{E54C7F8F-1309-F607-55F5-B57E0EA144F9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07:26.611" v="238" actId="1076"/>
          <ac:spMkLst>
            <pc:docMk/>
            <pc:sldMk cId="1622900781" sldId="257"/>
            <ac:spMk id="35" creationId="{409B8374-BA0B-BA89-3725-CE46495A88D4}"/>
          </ac:spMkLst>
        </pc:spChg>
        <pc:spChg chg="add mod">
          <ac:chgData name="Saivarun Garimella Narasimha" userId="S::garimellanarasimha.s@northeastern.edu::835bc32e-f150-42c9-afdb-1732061892a0" providerId="AD" clId="Web-{1F417283-7EB9-9AAB-253B-83724638B8F5}" dt="2023-10-26T16:10:49.735" v="257" actId="1076"/>
          <ac:spMkLst>
            <pc:docMk/>
            <pc:sldMk cId="1622900781" sldId="257"/>
            <ac:spMk id="41" creationId="{952BB099-7C62-96E5-2E1B-C2D61CC2DC75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5:52:31.841" v="63" actId="20577"/>
          <ac:spMkLst>
            <pc:docMk/>
            <pc:sldMk cId="1622900781" sldId="257"/>
            <ac:spMk id="65" creationId="{1A88A8E9-53BE-7A5E-2095-383E82A81AAD}"/>
          </ac:spMkLst>
        </pc:spChg>
        <pc:grpChg chg="add mod">
          <ac:chgData name="Saivarun Garimella Narasimha" userId="S::garimellanarasimha.s@northeastern.edu::835bc32e-f150-42c9-afdb-1732061892a0" providerId="AD" clId="Web-{1F417283-7EB9-9AAB-253B-83724638B8F5}" dt="2023-10-26T15:50:19.941" v="46" actId="14100"/>
          <ac:grpSpMkLst>
            <pc:docMk/>
            <pc:sldMk cId="1622900781" sldId="257"/>
            <ac:grpSpMk id="5" creationId="{4A8256E6-71D6-C357-DDB3-809CD1FE867D}"/>
          </ac:grpSpMkLst>
        </pc:grpChg>
        <pc:grpChg chg="mod">
          <ac:chgData name="Saivarun Garimella Narasimha" userId="S::garimellanarasimha.s@northeastern.edu::835bc32e-f150-42c9-afdb-1732061892a0" providerId="AD" clId="Web-{1F417283-7EB9-9AAB-253B-83724638B8F5}" dt="2023-10-26T15:53:03.187" v="66" actId="1076"/>
          <ac:grpSpMkLst>
            <pc:docMk/>
            <pc:sldMk cId="1622900781" sldId="257"/>
            <ac:grpSpMk id="18" creationId="{08877D33-AD3E-5BE8-AFDE-C29AEF16DA20}"/>
          </ac:grpSpMkLst>
        </pc:grpChg>
        <pc:grpChg chg="add mod">
          <ac:chgData name="Saivarun Garimella Narasimha" userId="S::garimellanarasimha.s@northeastern.edu::835bc32e-f150-42c9-afdb-1732061892a0" providerId="AD" clId="Web-{1F417283-7EB9-9AAB-253B-83724638B8F5}" dt="2023-10-26T15:59:28.700" v="163" actId="1076"/>
          <ac:grpSpMkLst>
            <pc:docMk/>
            <pc:sldMk cId="1622900781" sldId="257"/>
            <ac:grpSpMk id="21" creationId="{88693CB1-88E6-3518-2D0A-4BE737C6F86C}"/>
          </ac:grpSpMkLst>
        </pc:grpChg>
        <pc:grpChg chg="add mod">
          <ac:chgData name="Saivarun Garimella Narasimha" userId="S::garimellanarasimha.s@northeastern.edu::835bc32e-f150-42c9-afdb-1732061892a0" providerId="AD" clId="Web-{1F417283-7EB9-9AAB-253B-83724638B8F5}" dt="2023-10-26T16:10:45.344" v="256" actId="1076"/>
          <ac:grpSpMkLst>
            <pc:docMk/>
            <pc:sldMk cId="1622900781" sldId="257"/>
            <ac:grpSpMk id="27" creationId="{7F018292-D869-083E-2003-7793CC7D0DA8}"/>
          </ac:grpSpMkLst>
        </pc:grpChg>
        <pc:grpChg chg="add mod">
          <ac:chgData name="Saivarun Garimella Narasimha" userId="S::garimellanarasimha.s@northeastern.edu::835bc32e-f150-42c9-afdb-1732061892a0" providerId="AD" clId="Web-{1F417283-7EB9-9AAB-253B-83724638B8F5}" dt="2023-10-26T16:07:32.845" v="239" actId="1076"/>
          <ac:grpSpMkLst>
            <pc:docMk/>
            <pc:sldMk cId="1622900781" sldId="257"/>
            <ac:grpSpMk id="32" creationId="{B74D2F70-6E5A-3E52-1086-A8E1198618F0}"/>
          </ac:grpSpMkLst>
        </pc:grpChg>
        <pc:grpChg chg="add del">
          <ac:chgData name="Saivarun Garimella Narasimha" userId="S::garimellanarasimha.s@northeastern.edu::835bc32e-f150-42c9-afdb-1732061892a0" providerId="AD" clId="Web-{1F417283-7EB9-9AAB-253B-83724638B8F5}" dt="2023-10-26T16:07:51.612" v="241"/>
          <ac:grpSpMkLst>
            <pc:docMk/>
            <pc:sldMk cId="1622900781" sldId="257"/>
            <ac:grpSpMk id="36" creationId="{267093BB-A340-69BF-C813-B5F2AC4B7EA2}"/>
          </ac:grpSpMkLst>
        </pc:grpChg>
        <pc:inkChg chg="add del">
          <ac:chgData name="Saivarun Garimella Narasimha" userId="S::garimellanarasimha.s@northeastern.edu::835bc32e-f150-42c9-afdb-1732061892a0" providerId="AD" clId="Web-{1F417283-7EB9-9AAB-253B-83724638B8F5}" dt="2023-10-26T16:09:10.650" v="255"/>
          <ac:inkMkLst>
            <pc:docMk/>
            <pc:sldMk cId="1622900781" sldId="257"/>
            <ac:inkMk id="43" creationId="{12B3B870-E8BC-AB12-F3FD-D252019607D8}"/>
          </ac:inkMkLst>
        </pc:inkChg>
        <pc:inkChg chg="add del">
          <ac:chgData name="Saivarun Garimella Narasimha" userId="S::garimellanarasimha.s@northeastern.edu::835bc32e-f150-42c9-afdb-1732061892a0" providerId="AD" clId="Web-{1F417283-7EB9-9AAB-253B-83724638B8F5}" dt="2023-10-26T16:09:03.008" v="254"/>
          <ac:inkMkLst>
            <pc:docMk/>
            <pc:sldMk cId="1622900781" sldId="257"/>
            <ac:inkMk id="44" creationId="{F9582DBC-DF8F-DB04-4189-7ED34F46ABD4}"/>
          </ac:inkMkLst>
        </pc:inkChg>
        <pc:cxnChg chg="add del">
          <ac:chgData name="Saivarun Garimella Narasimha" userId="S::garimellanarasimha.s@northeastern.edu::835bc32e-f150-42c9-afdb-1732061892a0" providerId="AD" clId="Web-{1F417283-7EB9-9AAB-253B-83724638B8F5}" dt="2023-10-26T16:11:18.128" v="259"/>
          <ac:cxnSpMkLst>
            <pc:docMk/>
            <pc:sldMk cId="1622900781" sldId="257"/>
            <ac:cxnSpMk id="45" creationId="{4D393831-5DBA-3F89-61C2-D733BF9A21EF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14:01.077" v="265" actId="14100"/>
          <ac:cxnSpMkLst>
            <pc:docMk/>
            <pc:sldMk cId="1622900781" sldId="257"/>
            <ac:cxnSpMk id="46" creationId="{2E19223B-F75B-B488-24FE-34F9090ED49D}"/>
          </ac:cxnSpMkLst>
        </pc:cxnChg>
      </pc:sldChg>
      <pc:sldChg chg="addSp delSp modSp">
        <pc:chgData name="Saivarun Garimella Narasimha" userId="S::garimellanarasimha.s@northeastern.edu::835bc32e-f150-42c9-afdb-1732061892a0" providerId="AD" clId="Web-{1F417283-7EB9-9AAB-253B-83724638B8F5}" dt="2023-10-26T15:52:21.778" v="61" actId="14100"/>
        <pc:sldMkLst>
          <pc:docMk/>
          <pc:sldMk cId="2080224529" sldId="258"/>
        </pc:sldMkLst>
        <pc:spChg chg="add del mod">
          <ac:chgData name="Saivarun Garimella Narasimha" userId="S::garimellanarasimha.s@northeastern.edu::835bc32e-f150-42c9-afdb-1732061892a0" providerId="AD" clId="Web-{1F417283-7EB9-9AAB-253B-83724638B8F5}" dt="2023-10-26T15:46:47.050" v="11"/>
          <ac:spMkLst>
            <pc:docMk/>
            <pc:sldMk cId="2080224529" sldId="258"/>
            <ac:spMk id="2" creationId="{DA3521FD-084B-120D-9EE7-90BCC4C656D8}"/>
          </ac:spMkLst>
        </pc:spChg>
        <pc:spChg chg="add mod">
          <ac:chgData name="Saivarun Garimella Narasimha" userId="S::garimellanarasimha.s@northeastern.edu::835bc32e-f150-42c9-afdb-1732061892a0" providerId="AD" clId="Web-{1F417283-7EB9-9AAB-253B-83724638B8F5}" dt="2023-10-26T15:52:21.778" v="61" actId="14100"/>
          <ac:spMkLst>
            <pc:docMk/>
            <pc:sldMk cId="2080224529" sldId="258"/>
            <ac:spMk id="3" creationId="{115C9AD2-20DF-8389-EF2C-F7BAE0FB0B62}"/>
          </ac:spMkLst>
        </pc:spChg>
      </pc:sldChg>
      <pc:sldChg chg="addSp delSp modSp add replId">
        <pc:chgData name="Saivarun Garimella Narasimha" userId="S::garimellanarasimha.s@northeastern.edu::835bc32e-f150-42c9-afdb-1732061892a0" providerId="AD" clId="Web-{1F417283-7EB9-9AAB-253B-83724638B8F5}" dt="2023-10-26T17:04:42.193" v="476" actId="14100"/>
        <pc:sldMkLst>
          <pc:docMk/>
          <pc:sldMk cId="1779045319" sldId="259"/>
        </pc:sldMkLst>
        <pc:spChg chg="add mod">
          <ac:chgData name="Saivarun Garimella Narasimha" userId="S::garimellanarasimha.s@northeastern.edu::835bc32e-f150-42c9-afdb-1732061892a0" providerId="AD" clId="Web-{1F417283-7EB9-9AAB-253B-83724638B8F5}" dt="2023-10-26T16:22:17.098" v="291" actId="20577"/>
          <ac:spMkLst>
            <pc:docMk/>
            <pc:sldMk cId="1779045319" sldId="259"/>
            <ac:spMk id="36" creationId="{D77A5625-17AE-6D66-8C70-CB7027F6EE31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20:18.668" v="278" actId="1076"/>
          <ac:spMkLst>
            <pc:docMk/>
            <pc:sldMk cId="1779045319" sldId="259"/>
            <ac:spMk id="57" creationId="{57CC330D-49DA-6C4D-86B8-FCB54B36F964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20:04.745" v="276" actId="1076"/>
          <ac:spMkLst>
            <pc:docMk/>
            <pc:sldMk cId="1779045319" sldId="259"/>
            <ac:spMk id="58" creationId="{4A0A6D24-8772-341A-F191-B32A764B83D1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19:56.510" v="274" actId="1076"/>
          <ac:spMkLst>
            <pc:docMk/>
            <pc:sldMk cId="1779045319" sldId="259"/>
            <ac:spMk id="59" creationId="{4131AD9B-48FF-DD43-C117-BC067EF704CC}"/>
          </ac:spMkLst>
        </pc:spChg>
        <pc:spChg chg="add del">
          <ac:chgData name="Saivarun Garimella Narasimha" userId="S::garimellanarasimha.s@northeastern.edu::835bc32e-f150-42c9-afdb-1732061892a0" providerId="AD" clId="Web-{1F417283-7EB9-9AAB-253B-83724638B8F5}" dt="2023-10-26T16:33:12.350" v="312"/>
          <ac:spMkLst>
            <pc:docMk/>
            <pc:sldMk cId="1779045319" sldId="259"/>
            <ac:spMk id="61" creationId="{478BE65C-0049-90E7-F5A3-726075E6AD47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34:46.623" v="353" actId="14100"/>
          <ac:spMkLst>
            <pc:docMk/>
            <pc:sldMk cId="1779045319" sldId="259"/>
            <ac:spMk id="63" creationId="{FCBDC5BF-9524-3153-BB07-9B6D3264BA38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33:45.774" v="320" actId="20577"/>
          <ac:spMkLst>
            <pc:docMk/>
            <pc:sldMk cId="1779045319" sldId="259"/>
            <ac:spMk id="68" creationId="{7EF47838-6340-4BC9-DE50-04239B5887A2}"/>
          </ac:spMkLst>
        </pc:spChg>
        <pc:spChg chg="add mod">
          <ac:chgData name="Saivarun Garimella Narasimha" userId="S::garimellanarasimha.s@northeastern.edu::835bc32e-f150-42c9-afdb-1732061892a0" providerId="AD" clId="Web-{1F417283-7EB9-9AAB-253B-83724638B8F5}" dt="2023-10-26T16:35:43.236" v="360" actId="1076"/>
          <ac:spMkLst>
            <pc:docMk/>
            <pc:sldMk cId="1779045319" sldId="259"/>
            <ac:spMk id="69" creationId="{257C6853-6A7B-B2F0-BA9E-EBAE6A2017B2}"/>
          </ac:spMkLst>
        </pc:spChg>
        <pc:spChg chg="add del">
          <ac:chgData name="Saivarun Garimella Narasimha" userId="S::garimellanarasimha.s@northeastern.edu::835bc32e-f150-42c9-afdb-1732061892a0" providerId="AD" clId="Web-{1F417283-7EB9-9AAB-253B-83724638B8F5}" dt="2023-10-26T16:35:23.907" v="356"/>
          <ac:spMkLst>
            <pc:docMk/>
            <pc:sldMk cId="1779045319" sldId="259"/>
            <ac:spMk id="70" creationId="{B1A803ED-AD65-60CF-143B-722261476380}"/>
          </ac:spMkLst>
        </pc:spChg>
        <pc:spChg chg="add mod">
          <ac:chgData name="Saivarun Garimella Narasimha" userId="S::garimellanarasimha.s@northeastern.edu::835bc32e-f150-42c9-afdb-1732061892a0" providerId="AD" clId="Web-{1F417283-7EB9-9AAB-253B-83724638B8F5}" dt="2023-10-26T16:38:00.606" v="373" actId="1076"/>
          <ac:spMkLst>
            <pc:docMk/>
            <pc:sldMk cId="1779045319" sldId="259"/>
            <ac:spMk id="76" creationId="{5A8058C8-0F99-077C-E0D4-29927A5ADE64}"/>
          </ac:spMkLst>
        </pc:spChg>
        <pc:spChg chg="add mod">
          <ac:chgData name="Saivarun Garimella Narasimha" userId="S::garimellanarasimha.s@northeastern.edu::835bc32e-f150-42c9-afdb-1732061892a0" providerId="AD" clId="Web-{1F417283-7EB9-9AAB-253B-83724638B8F5}" dt="2023-10-26T16:41:27.918" v="400" actId="20577"/>
          <ac:spMkLst>
            <pc:docMk/>
            <pc:sldMk cId="1779045319" sldId="259"/>
            <ac:spMk id="80" creationId="{91375335-DF58-94C2-AD57-4B2827981B19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53:36.175" v="444" actId="14100"/>
          <ac:spMkLst>
            <pc:docMk/>
            <pc:sldMk cId="1779045319" sldId="259"/>
            <ac:spMk id="84" creationId="{CA768BF9-1112-95EF-BD98-07E73E085622}"/>
          </ac:spMkLst>
        </pc:spChg>
        <pc:spChg chg="mod">
          <ac:chgData name="Saivarun Garimella Narasimha" userId="S::garimellanarasimha.s@northeastern.edu::835bc32e-f150-42c9-afdb-1732061892a0" providerId="AD" clId="Web-{1F417283-7EB9-9AAB-253B-83724638B8F5}" dt="2023-10-26T16:53:03.235" v="427" actId="20577"/>
          <ac:spMkLst>
            <pc:docMk/>
            <pc:sldMk cId="1779045319" sldId="259"/>
            <ac:spMk id="85" creationId="{DAE49794-D478-0F87-6C6A-E6FAD9A20C49}"/>
          </ac:spMkLst>
        </pc:spChg>
        <pc:spChg chg="add mod">
          <ac:chgData name="Saivarun Garimella Narasimha" userId="S::garimellanarasimha.s@northeastern.edu::835bc32e-f150-42c9-afdb-1732061892a0" providerId="AD" clId="Web-{1F417283-7EB9-9AAB-253B-83724638B8F5}" dt="2023-10-26T16:59:42.092" v="470" actId="1076"/>
          <ac:spMkLst>
            <pc:docMk/>
            <pc:sldMk cId="1779045319" sldId="259"/>
            <ac:spMk id="86" creationId="{7513B0E4-6FE5-1C8E-F71E-9F0CDF29FBC6}"/>
          </ac:spMkLst>
        </pc:spChg>
        <pc:grpChg chg="mod">
          <ac:chgData name="Saivarun Garimella Narasimha" userId="S::garimellanarasimha.s@northeastern.edu::835bc32e-f150-42c9-afdb-1732061892a0" providerId="AD" clId="Web-{1F417283-7EB9-9AAB-253B-83724638B8F5}" dt="2023-10-26T16:50:38.052" v="414" actId="1076"/>
          <ac:grpSpMkLst>
            <pc:docMk/>
            <pc:sldMk cId="1779045319" sldId="259"/>
            <ac:grpSpMk id="18" creationId="{08877D33-AD3E-5BE8-AFDE-C29AEF16DA20}"/>
          </ac:grpSpMkLst>
        </pc:grpChg>
        <pc:grpChg chg="mod">
          <ac:chgData name="Saivarun Garimella Narasimha" userId="S::garimellanarasimha.s@northeastern.edu::835bc32e-f150-42c9-afdb-1732061892a0" providerId="AD" clId="Web-{1F417283-7EB9-9AAB-253B-83724638B8F5}" dt="2023-10-26T16:36:26.458" v="367" actId="1076"/>
          <ac:grpSpMkLst>
            <pc:docMk/>
            <pc:sldMk cId="1779045319" sldId="259"/>
            <ac:grpSpMk id="21" creationId="{88693CB1-88E6-3518-2D0A-4BE737C6F86C}"/>
          </ac:grpSpMkLst>
        </pc:grpChg>
        <pc:grpChg chg="mod">
          <ac:chgData name="Saivarun Garimella Narasimha" userId="S::garimellanarasimha.s@northeastern.edu::835bc32e-f150-42c9-afdb-1732061892a0" providerId="AD" clId="Web-{1F417283-7EB9-9AAB-253B-83724638B8F5}" dt="2023-10-26T16:47:26.069" v="405" actId="1076"/>
          <ac:grpSpMkLst>
            <pc:docMk/>
            <pc:sldMk cId="1779045319" sldId="259"/>
            <ac:grpSpMk id="32" creationId="{B74D2F70-6E5A-3E52-1086-A8E1198618F0}"/>
          </ac:grpSpMkLst>
        </pc:grpChg>
        <pc:grpChg chg="mod">
          <ac:chgData name="Saivarun Garimella Narasimha" userId="S::garimellanarasimha.s@northeastern.edu::835bc32e-f150-42c9-afdb-1732061892a0" providerId="AD" clId="Web-{1F417283-7EB9-9AAB-253B-83724638B8F5}" dt="2023-10-26T16:38:58.719" v="382" actId="1076"/>
          <ac:grpSpMkLst>
            <pc:docMk/>
            <pc:sldMk cId="1779045319" sldId="259"/>
            <ac:grpSpMk id="53" creationId="{83E19169-8803-958A-DC05-842868DEE259}"/>
          </ac:grpSpMkLst>
        </pc:grpChg>
        <pc:grpChg chg="mod">
          <ac:chgData name="Saivarun Garimella Narasimha" userId="S::garimellanarasimha.s@northeastern.edu::835bc32e-f150-42c9-afdb-1732061892a0" providerId="AD" clId="Web-{1F417283-7EB9-9AAB-253B-83724638B8F5}" dt="2023-10-26T16:20:33.419" v="279" actId="1076"/>
          <ac:grpSpMkLst>
            <pc:docMk/>
            <pc:sldMk cId="1779045319" sldId="259"/>
            <ac:grpSpMk id="56" creationId="{EB97A140-BCEF-88C2-2528-4EC02DD55706}"/>
          </ac:grpSpMkLst>
        </pc:grpChg>
        <pc:grpChg chg="add mod">
          <ac:chgData name="Saivarun Garimella Narasimha" userId="S::garimellanarasimha.s@northeastern.edu::835bc32e-f150-42c9-afdb-1732061892a0" providerId="AD" clId="Web-{1F417283-7EB9-9AAB-253B-83724638B8F5}" dt="2023-10-26T16:33:32.961" v="315" actId="1076"/>
          <ac:grpSpMkLst>
            <pc:docMk/>
            <pc:sldMk cId="1779045319" sldId="259"/>
            <ac:grpSpMk id="62" creationId="{3D9B123D-79F7-F61B-4BC9-5DEE64940DB3}"/>
          </ac:grpSpMkLst>
        </pc:grpChg>
        <pc:grpChg chg="add mod">
          <ac:chgData name="Saivarun Garimella Narasimha" userId="S::garimellanarasimha.s@northeastern.edu::835bc32e-f150-42c9-afdb-1732061892a0" providerId="AD" clId="Web-{1F417283-7EB9-9AAB-253B-83724638B8F5}" dt="2023-10-26T17:02:37.496" v="472" actId="1076"/>
          <ac:grpSpMkLst>
            <pc:docMk/>
            <pc:sldMk cId="1779045319" sldId="259"/>
            <ac:grpSpMk id="83" creationId="{D5EE0498-95EC-2F01-B67D-D48432ACCAB8}"/>
          </ac:grpSpMkLst>
        </pc:grpChg>
        <pc:cxnChg chg="add mod">
          <ac:chgData name="Saivarun Garimella Narasimha" userId="S::garimellanarasimha.s@northeastern.edu::835bc32e-f150-42c9-afdb-1732061892a0" providerId="AD" clId="Web-{1F417283-7EB9-9AAB-253B-83724638B8F5}" dt="2023-10-26T16:18:37.895" v="273" actId="14100"/>
          <ac:cxnSpMkLst>
            <pc:docMk/>
            <pc:sldMk cId="1779045319" sldId="259"/>
            <ac:cxnSpMk id="25" creationId="{A3F9F80F-0822-97B7-F78F-53279FF3270C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7:04:42.193" v="476" actId="14100"/>
          <ac:cxnSpMkLst>
            <pc:docMk/>
            <pc:sldMk cId="1779045319" sldId="259"/>
            <ac:cxnSpMk id="37" creationId="{010F2ECF-6323-AE9D-832D-ACBAEEAACD8F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22:48.132" v="295" actId="14100"/>
          <ac:cxnSpMkLst>
            <pc:docMk/>
            <pc:sldMk cId="1779045319" sldId="259"/>
            <ac:cxnSpMk id="37" creationId="{0954E020-D46A-A071-5B63-BFF61219BB94}"/>
          </ac:cxnSpMkLst>
        </pc:cxnChg>
        <pc:cxnChg chg="add del mod">
          <ac:chgData name="Saivarun Garimella Narasimha" userId="S::garimellanarasimha.s@northeastern.edu::835bc32e-f150-42c9-afdb-1732061892a0" providerId="AD" clId="Web-{1F417283-7EB9-9AAB-253B-83724638B8F5}" dt="2023-10-26T16:25:56.396" v="300"/>
          <ac:cxnSpMkLst>
            <pc:docMk/>
            <pc:sldMk cId="1779045319" sldId="259"/>
            <ac:cxnSpMk id="40" creationId="{DADDFB5E-0569-947D-A1EA-8D14CCB4A25A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30:08.664" v="303" actId="14100"/>
          <ac:cxnSpMkLst>
            <pc:docMk/>
            <pc:sldMk cId="1779045319" sldId="259"/>
            <ac:cxnSpMk id="43" creationId="{305CE3A6-8383-F984-856D-563CBE6EEDD7}"/>
          </ac:cxnSpMkLst>
        </pc:cxnChg>
        <pc:cxnChg chg="add del">
          <ac:chgData name="Saivarun Garimella Narasimha" userId="S::garimellanarasimha.s@northeastern.edu::835bc32e-f150-42c9-afdb-1732061892a0" providerId="AD" clId="Web-{1F417283-7EB9-9AAB-253B-83724638B8F5}" dt="2023-10-26T16:30:32.619" v="305"/>
          <ac:cxnSpMkLst>
            <pc:docMk/>
            <pc:sldMk cId="1779045319" sldId="259"/>
            <ac:cxnSpMk id="44" creationId="{621852F3-4A37-4C66-0B9C-0EBBC5E4E3B1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31:06.825" v="310" actId="14100"/>
          <ac:cxnSpMkLst>
            <pc:docMk/>
            <pc:sldMk cId="1779045319" sldId="259"/>
            <ac:cxnSpMk id="45" creationId="{9ABE3A5F-5885-8CEE-77A9-8CF20077333C}"/>
          </ac:cxnSpMkLst>
        </pc:cxnChg>
        <pc:cxnChg chg="mod">
          <ac:chgData name="Saivarun Garimella Narasimha" userId="S::garimellanarasimha.s@northeastern.edu::835bc32e-f150-42c9-afdb-1732061892a0" providerId="AD" clId="Web-{1F417283-7EB9-9AAB-253B-83724638B8F5}" dt="2023-10-26T16:19:56.510" v="274" actId="1076"/>
          <ac:cxnSpMkLst>
            <pc:docMk/>
            <pc:sldMk cId="1779045319" sldId="259"/>
            <ac:cxnSpMk id="60" creationId="{7F093B02-85C9-768A-293C-F7F09E6D0C3A}"/>
          </ac:cxnSpMkLst>
        </pc:cxnChg>
        <pc:cxnChg chg="add del mod">
          <ac:chgData name="Saivarun Garimella Narasimha" userId="S::garimellanarasimha.s@northeastern.edu::835bc32e-f150-42c9-afdb-1732061892a0" providerId="AD" clId="Web-{1F417283-7EB9-9AAB-253B-83724638B8F5}" dt="2023-10-26T16:55:28.808" v="450"/>
          <ac:cxnSpMkLst>
            <pc:docMk/>
            <pc:sldMk cId="1779045319" sldId="259"/>
            <ac:cxnSpMk id="61" creationId="{7267EBC6-3863-FAD8-9B7B-B86A7E28E9C7}"/>
          </ac:cxnSpMkLst>
        </pc:cxnChg>
        <pc:cxnChg chg="add del mod">
          <ac:chgData name="Saivarun Garimella Narasimha" userId="S::garimellanarasimha.s@northeastern.edu::835bc32e-f150-42c9-afdb-1732061892a0" providerId="AD" clId="Web-{1F417283-7EB9-9AAB-253B-83724638B8F5}" dt="2023-10-26T17:04:16.722" v="473"/>
          <ac:cxnSpMkLst>
            <pc:docMk/>
            <pc:sldMk cId="1779045319" sldId="259"/>
            <ac:cxnSpMk id="61" creationId="{A5C0E612-B87F-8FEF-AB30-5A3A8D5E3405}"/>
          </ac:cxnSpMkLst>
        </pc:cxnChg>
        <pc:cxnChg chg="mod">
          <ac:chgData name="Saivarun Garimella Narasimha" userId="S::garimellanarasimha.s@northeastern.edu::835bc32e-f150-42c9-afdb-1732061892a0" providerId="AD" clId="Web-{1F417283-7EB9-9AAB-253B-83724638B8F5}" dt="2023-10-26T16:20:33.419" v="279" actId="1076"/>
          <ac:cxnSpMkLst>
            <pc:docMk/>
            <pc:sldMk cId="1779045319" sldId="259"/>
            <ac:cxnSpMk id="64" creationId="{A1D32150-CC89-1148-2F59-DACFA3243624}"/>
          </ac:cxnSpMkLst>
        </pc:cxnChg>
        <pc:cxnChg chg="mod">
          <ac:chgData name="Saivarun Garimella Narasimha" userId="S::garimellanarasimha.s@northeastern.edu::835bc32e-f150-42c9-afdb-1732061892a0" providerId="AD" clId="Web-{1F417283-7EB9-9AAB-253B-83724638B8F5}" dt="2023-10-26T16:38:58.719" v="382" actId="1076"/>
          <ac:cxnSpMkLst>
            <pc:docMk/>
            <pc:sldMk cId="1779045319" sldId="259"/>
            <ac:cxnSpMk id="67" creationId="{372FB4DA-7CCA-4A0F-0949-754FA32F7E55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55:52.794" v="453" actId="14100"/>
          <ac:cxnSpMkLst>
            <pc:docMk/>
            <pc:sldMk cId="1779045319" sldId="259"/>
            <ac:cxnSpMk id="70" creationId="{0C03225E-6DFE-8DA2-63F7-2B750AFB586F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36:03.175" v="363" actId="14100"/>
          <ac:cxnSpMkLst>
            <pc:docMk/>
            <pc:sldMk cId="1779045319" sldId="259"/>
            <ac:cxnSpMk id="72" creationId="{E01C4749-6C1A-5C1A-11FC-43573E833283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36:46.756" v="370" actId="14100"/>
          <ac:cxnSpMkLst>
            <pc:docMk/>
            <pc:sldMk cId="1779045319" sldId="259"/>
            <ac:cxnSpMk id="73" creationId="{8814A805-FA98-7D89-38B6-7E8272301C97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38:33.905" v="378" actId="14100"/>
          <ac:cxnSpMkLst>
            <pc:docMk/>
            <pc:sldMk cId="1779045319" sldId="259"/>
            <ac:cxnSpMk id="77" creationId="{85F32A4C-3A6C-6766-14E1-1A83D74818B2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39:16.486" v="385" actId="14100"/>
          <ac:cxnSpMkLst>
            <pc:docMk/>
            <pc:sldMk cId="1779045319" sldId="259"/>
            <ac:cxnSpMk id="78" creationId="{BCA05F2D-E89E-8643-A380-1135F559F745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47:13.287" v="404" actId="14100"/>
          <ac:cxnSpMkLst>
            <pc:docMk/>
            <pc:sldMk cId="1779045319" sldId="259"/>
            <ac:cxnSpMk id="81" creationId="{F6BD864D-ADAB-4255-B5B4-C7693466C2B1}"/>
          </ac:cxnSpMkLst>
        </pc:cxnChg>
        <pc:cxnChg chg="add mod">
          <ac:chgData name="Saivarun Garimella Narasimha" userId="S::garimellanarasimha.s@northeastern.edu::835bc32e-f150-42c9-afdb-1732061892a0" providerId="AD" clId="Web-{1F417283-7EB9-9AAB-253B-83724638B8F5}" dt="2023-10-26T16:48:32.105" v="411" actId="14100"/>
          <ac:cxnSpMkLst>
            <pc:docMk/>
            <pc:sldMk cId="1779045319" sldId="259"/>
            <ac:cxnSpMk id="82" creationId="{35ACFA97-19F2-A990-C9A7-6E66BD7CA7C0}"/>
          </ac:cxnSpMkLst>
        </pc:cxnChg>
      </pc:sldChg>
      <pc:sldChg chg="add del replId">
        <pc:chgData name="Saivarun Garimella Narasimha" userId="S::garimellanarasimha.s@northeastern.edu::835bc32e-f150-42c9-afdb-1732061892a0" providerId="AD" clId="Web-{1F417283-7EB9-9AAB-253B-83724638B8F5}" dt="2023-10-26T16:20:52.858" v="281"/>
        <pc:sldMkLst>
          <pc:docMk/>
          <pc:sldMk cId="26704224" sldId="260"/>
        </pc:sldMkLst>
      </pc:sldChg>
    </pc:docChg>
  </pc:docChgLst>
  <pc:docChgLst>
    <pc:chgData name="Dhananjaya Kumar Mittapalli" userId="49ed182d-0311-4b23-90f2-7e0f28edf3b0" providerId="ADAL" clId="{0693C3C0-AB58-476E-954A-1B0AFEEB9622}"/>
    <pc:docChg chg="undo redo custSel addSld delSld modSld">
      <pc:chgData name="Dhananjaya Kumar Mittapalli" userId="49ed182d-0311-4b23-90f2-7e0f28edf3b0" providerId="ADAL" clId="{0693C3C0-AB58-476E-954A-1B0AFEEB9622}" dt="2023-10-26T20:48:08.491" v="3201" actId="478"/>
      <pc:docMkLst>
        <pc:docMk/>
      </pc:docMkLst>
      <pc:sldChg chg="del">
        <pc:chgData name="Dhananjaya Kumar Mittapalli" userId="49ed182d-0311-4b23-90f2-7e0f28edf3b0" providerId="ADAL" clId="{0693C3C0-AB58-476E-954A-1B0AFEEB9622}" dt="2023-10-26T13:59:11.794" v="1" actId="47"/>
        <pc:sldMkLst>
          <pc:docMk/>
          <pc:sldMk cId="109857222" sldId="256"/>
        </pc:sldMkLst>
      </pc:sldChg>
      <pc:sldChg chg="addSp delSp modSp new mod">
        <pc:chgData name="Dhananjaya Kumar Mittapalli" userId="49ed182d-0311-4b23-90f2-7e0f28edf3b0" providerId="ADAL" clId="{0693C3C0-AB58-476E-954A-1B0AFEEB9622}" dt="2023-10-26T15:29:36.640" v="1246" actId="1076"/>
        <pc:sldMkLst>
          <pc:docMk/>
          <pc:sldMk cId="1622900781" sldId="257"/>
        </pc:sldMkLst>
        <pc:spChg chg="add mod">
          <ac:chgData name="Dhananjaya Kumar Mittapalli" userId="49ed182d-0311-4b23-90f2-7e0f28edf3b0" providerId="ADAL" clId="{0693C3C0-AB58-476E-954A-1B0AFEEB9622}" dt="2023-10-26T14:40:31.949" v="115" actId="14100"/>
          <ac:spMkLst>
            <pc:docMk/>
            <pc:sldMk cId="1622900781" sldId="257"/>
            <ac:spMk id="2" creationId="{89137D67-9804-E1ED-D1DF-8FC6D5F2C768}"/>
          </ac:spMkLst>
        </pc:spChg>
        <pc:spChg chg="add mod">
          <ac:chgData name="Dhananjaya Kumar Mittapalli" userId="49ed182d-0311-4b23-90f2-7e0f28edf3b0" providerId="ADAL" clId="{0693C3C0-AB58-476E-954A-1B0AFEEB9622}" dt="2023-10-26T14:38:57.563" v="77" actId="404"/>
          <ac:spMkLst>
            <pc:docMk/>
            <pc:sldMk cId="1622900781" sldId="257"/>
            <ac:spMk id="3" creationId="{34EDC629-9A92-E322-E389-6FEB56673A0F}"/>
          </ac:spMkLst>
        </pc:spChg>
        <pc:spChg chg="add del mod">
          <ac:chgData name="Dhananjaya Kumar Mittapalli" userId="49ed182d-0311-4b23-90f2-7e0f28edf3b0" providerId="ADAL" clId="{0693C3C0-AB58-476E-954A-1B0AFEEB9622}" dt="2023-10-26T14:37:42.828" v="49" actId="478"/>
          <ac:spMkLst>
            <pc:docMk/>
            <pc:sldMk cId="1622900781" sldId="257"/>
            <ac:spMk id="7" creationId="{42D419FD-9B72-F919-4FBC-F2307A3E63AA}"/>
          </ac:spMkLst>
        </pc:spChg>
        <pc:spChg chg="add mod">
          <ac:chgData name="Dhananjaya Kumar Mittapalli" userId="49ed182d-0311-4b23-90f2-7e0f28edf3b0" providerId="ADAL" clId="{0693C3C0-AB58-476E-954A-1B0AFEEB9622}" dt="2023-10-26T14:54:01.735" v="555" actId="1036"/>
          <ac:spMkLst>
            <pc:docMk/>
            <pc:sldMk cId="1622900781" sldId="257"/>
            <ac:spMk id="8" creationId="{D7BB60CB-CD81-DF68-8A2B-DEC02D8AD821}"/>
          </ac:spMkLst>
        </pc:spChg>
        <pc:spChg chg="mod">
          <ac:chgData name="Dhananjaya Kumar Mittapalli" userId="49ed182d-0311-4b23-90f2-7e0f28edf3b0" providerId="ADAL" clId="{0693C3C0-AB58-476E-954A-1B0AFEEB9622}" dt="2023-10-26T14:40:49.479" v="118" actId="14100"/>
          <ac:spMkLst>
            <pc:docMk/>
            <pc:sldMk cId="1622900781" sldId="257"/>
            <ac:spMk id="10" creationId="{C0B876D2-B6E6-C050-E928-BD96484043A1}"/>
          </ac:spMkLst>
        </pc:spChg>
        <pc:spChg chg="mod">
          <ac:chgData name="Dhananjaya Kumar Mittapalli" userId="49ed182d-0311-4b23-90f2-7e0f28edf3b0" providerId="ADAL" clId="{0693C3C0-AB58-476E-954A-1B0AFEEB9622}" dt="2023-10-26T14:38:57.563" v="77" actId="404"/>
          <ac:spMkLst>
            <pc:docMk/>
            <pc:sldMk cId="1622900781" sldId="257"/>
            <ac:spMk id="11" creationId="{A535ECD4-491D-A759-EEB8-33EF9ADF3612}"/>
          </ac:spMkLst>
        </pc:spChg>
        <pc:spChg chg="mod">
          <ac:chgData name="Dhananjaya Kumar Mittapalli" userId="49ed182d-0311-4b23-90f2-7e0f28edf3b0" providerId="ADAL" clId="{0693C3C0-AB58-476E-954A-1B0AFEEB9622}" dt="2023-10-26T14:41:16.783" v="124" actId="14100"/>
          <ac:spMkLst>
            <pc:docMk/>
            <pc:sldMk cId="1622900781" sldId="257"/>
            <ac:spMk id="13" creationId="{FE628496-89A3-10AF-AB4F-F30D9594F5C7}"/>
          </ac:spMkLst>
        </pc:spChg>
        <pc:spChg chg="mod">
          <ac:chgData name="Dhananjaya Kumar Mittapalli" userId="49ed182d-0311-4b23-90f2-7e0f28edf3b0" providerId="ADAL" clId="{0693C3C0-AB58-476E-954A-1B0AFEEB9622}" dt="2023-10-26T14:39:27.281" v="92" actId="20577"/>
          <ac:spMkLst>
            <pc:docMk/>
            <pc:sldMk cId="1622900781" sldId="257"/>
            <ac:spMk id="14" creationId="{FFA96881-4DC8-56FA-FF99-3DA402995187}"/>
          </ac:spMkLst>
        </pc:spChg>
        <pc:spChg chg="mod">
          <ac:chgData name="Dhananjaya Kumar Mittapalli" userId="49ed182d-0311-4b23-90f2-7e0f28edf3b0" providerId="ADAL" clId="{0693C3C0-AB58-476E-954A-1B0AFEEB9622}" dt="2023-10-26T14:42:43.851" v="165" actId="14100"/>
          <ac:spMkLst>
            <pc:docMk/>
            <pc:sldMk cId="1622900781" sldId="257"/>
            <ac:spMk id="16" creationId="{18CB5A25-10C4-219E-B017-B992F4FCB062}"/>
          </ac:spMkLst>
        </pc:spChg>
        <pc:spChg chg="mod">
          <ac:chgData name="Dhananjaya Kumar Mittapalli" userId="49ed182d-0311-4b23-90f2-7e0f28edf3b0" providerId="ADAL" clId="{0693C3C0-AB58-476E-954A-1B0AFEEB9622}" dt="2023-10-26T14:42:12.492" v="139" actId="20577"/>
          <ac:spMkLst>
            <pc:docMk/>
            <pc:sldMk cId="1622900781" sldId="257"/>
            <ac:spMk id="17" creationId="{5A5A234F-EA13-1AE6-9F72-C2F3AB694881}"/>
          </ac:spMkLst>
        </pc:spChg>
        <pc:spChg chg="mod">
          <ac:chgData name="Dhananjaya Kumar Mittapalli" userId="49ed182d-0311-4b23-90f2-7e0f28edf3b0" providerId="ADAL" clId="{0693C3C0-AB58-476E-954A-1B0AFEEB9622}" dt="2023-10-26T14:42:04.166" v="127"/>
          <ac:spMkLst>
            <pc:docMk/>
            <pc:sldMk cId="1622900781" sldId="257"/>
            <ac:spMk id="19" creationId="{379B5706-DD2C-37ED-0CB5-097E57986617}"/>
          </ac:spMkLst>
        </pc:spChg>
        <pc:spChg chg="mod">
          <ac:chgData name="Dhananjaya Kumar Mittapalli" userId="49ed182d-0311-4b23-90f2-7e0f28edf3b0" providerId="ADAL" clId="{0693C3C0-AB58-476E-954A-1B0AFEEB9622}" dt="2023-10-26T14:42:04.166" v="127"/>
          <ac:spMkLst>
            <pc:docMk/>
            <pc:sldMk cId="1622900781" sldId="257"/>
            <ac:spMk id="20" creationId="{0BA2A51D-0139-D760-BDDD-473E1BB32399}"/>
          </ac:spMkLst>
        </pc:spChg>
        <pc:spChg chg="add mod">
          <ac:chgData name="Dhananjaya Kumar Mittapalli" userId="49ed182d-0311-4b23-90f2-7e0f28edf3b0" providerId="ADAL" clId="{0693C3C0-AB58-476E-954A-1B0AFEEB9622}" dt="2023-10-26T14:54:01.735" v="555" actId="1036"/>
          <ac:spMkLst>
            <pc:docMk/>
            <pc:sldMk cId="1622900781" sldId="257"/>
            <ac:spMk id="29" creationId="{48D06CFB-FDF7-5E1C-93CC-20441C4C9906}"/>
          </ac:spMkLst>
        </pc:spChg>
        <pc:spChg chg="add mod">
          <ac:chgData name="Dhananjaya Kumar Mittapalli" userId="49ed182d-0311-4b23-90f2-7e0f28edf3b0" providerId="ADAL" clId="{0693C3C0-AB58-476E-954A-1B0AFEEB9622}" dt="2023-10-26T14:54:01.735" v="555" actId="1036"/>
          <ac:spMkLst>
            <pc:docMk/>
            <pc:sldMk cId="1622900781" sldId="257"/>
            <ac:spMk id="38" creationId="{BA01F599-A14A-CE0C-AF96-2CF025CA9766}"/>
          </ac:spMkLst>
        </pc:spChg>
        <pc:spChg chg="mod">
          <ac:chgData name="Dhananjaya Kumar Mittapalli" userId="49ed182d-0311-4b23-90f2-7e0f28edf3b0" providerId="ADAL" clId="{0693C3C0-AB58-476E-954A-1B0AFEEB9622}" dt="2023-10-26T14:51:03.293" v="340" actId="14100"/>
          <ac:spMkLst>
            <pc:docMk/>
            <pc:sldMk cId="1622900781" sldId="257"/>
            <ac:spMk id="48" creationId="{7B3EA9B2-AB76-8E02-3A6C-93D392325B87}"/>
          </ac:spMkLst>
        </pc:spChg>
        <pc:spChg chg="mod">
          <ac:chgData name="Dhananjaya Kumar Mittapalli" userId="49ed182d-0311-4b23-90f2-7e0f28edf3b0" providerId="ADAL" clId="{0693C3C0-AB58-476E-954A-1B0AFEEB9622}" dt="2023-10-26T14:50:40.059" v="328" actId="20577"/>
          <ac:spMkLst>
            <pc:docMk/>
            <pc:sldMk cId="1622900781" sldId="257"/>
            <ac:spMk id="49" creationId="{E198EB04-1D68-D191-9DD9-24ED3C6BAB57}"/>
          </ac:spMkLst>
        </pc:spChg>
        <pc:spChg chg="mod">
          <ac:chgData name="Dhananjaya Kumar Mittapalli" userId="49ed182d-0311-4b23-90f2-7e0f28edf3b0" providerId="ADAL" clId="{0693C3C0-AB58-476E-954A-1B0AFEEB9622}" dt="2023-10-26T14:52:18.496" v="429" actId="14100"/>
          <ac:spMkLst>
            <pc:docMk/>
            <pc:sldMk cId="1622900781" sldId="257"/>
            <ac:spMk id="51" creationId="{84C58104-EBA4-D582-B4C9-C71151F11EAC}"/>
          </ac:spMkLst>
        </pc:spChg>
        <pc:spChg chg="mod">
          <ac:chgData name="Dhananjaya Kumar Mittapalli" userId="49ed182d-0311-4b23-90f2-7e0f28edf3b0" providerId="ADAL" clId="{0693C3C0-AB58-476E-954A-1B0AFEEB9622}" dt="2023-10-26T14:51:27.081" v="367" actId="404"/>
          <ac:spMkLst>
            <pc:docMk/>
            <pc:sldMk cId="1622900781" sldId="257"/>
            <ac:spMk id="52" creationId="{8144B2ED-FD3A-72DA-2488-915D00C467F8}"/>
          </ac:spMkLst>
        </pc:spChg>
        <pc:spChg chg="mod">
          <ac:chgData name="Dhananjaya Kumar Mittapalli" userId="49ed182d-0311-4b23-90f2-7e0f28edf3b0" providerId="ADAL" clId="{0693C3C0-AB58-476E-954A-1B0AFEEB9622}" dt="2023-10-26T14:53:00.192" v="465" actId="14100"/>
          <ac:spMkLst>
            <pc:docMk/>
            <pc:sldMk cId="1622900781" sldId="257"/>
            <ac:spMk id="54" creationId="{4F569EAA-1E85-5712-D179-A66BBF36475E}"/>
          </ac:spMkLst>
        </pc:spChg>
        <pc:spChg chg="mod">
          <ac:chgData name="Dhananjaya Kumar Mittapalli" userId="49ed182d-0311-4b23-90f2-7e0f28edf3b0" providerId="ADAL" clId="{0693C3C0-AB58-476E-954A-1B0AFEEB9622}" dt="2023-10-26T14:52:39.045" v="444" actId="20577"/>
          <ac:spMkLst>
            <pc:docMk/>
            <pc:sldMk cId="1622900781" sldId="257"/>
            <ac:spMk id="55" creationId="{0B33D2D6-FB54-AAC3-DDEC-83F188CA2E3E}"/>
          </ac:spMkLst>
        </pc:spChg>
        <pc:spChg chg="mod">
          <ac:chgData name="Dhananjaya Kumar Mittapalli" userId="49ed182d-0311-4b23-90f2-7e0f28edf3b0" providerId="ADAL" clId="{0693C3C0-AB58-476E-954A-1B0AFEEB9622}" dt="2023-10-26T14:57:35.280" v="583" actId="14100"/>
          <ac:spMkLst>
            <pc:docMk/>
            <pc:sldMk cId="1622900781" sldId="257"/>
            <ac:spMk id="57" creationId="{57CC330D-49DA-6C4D-86B8-FCB54B36F964}"/>
          </ac:spMkLst>
        </pc:spChg>
        <pc:spChg chg="mod">
          <ac:chgData name="Dhananjaya Kumar Mittapalli" userId="49ed182d-0311-4b23-90f2-7e0f28edf3b0" providerId="ADAL" clId="{0693C3C0-AB58-476E-954A-1B0AFEEB9622}" dt="2023-10-26T14:57:15.939" v="576" actId="20577"/>
          <ac:spMkLst>
            <pc:docMk/>
            <pc:sldMk cId="1622900781" sldId="257"/>
            <ac:spMk id="58" creationId="{4A0A6D24-8772-341A-F191-B32A764B83D1}"/>
          </ac:spMkLst>
        </pc:spChg>
        <pc:spChg chg="add mod">
          <ac:chgData name="Dhananjaya Kumar Mittapalli" userId="49ed182d-0311-4b23-90f2-7e0f28edf3b0" providerId="ADAL" clId="{0693C3C0-AB58-476E-954A-1B0AFEEB9622}" dt="2023-10-26T14:59:38.376" v="618" actId="20577"/>
          <ac:spMkLst>
            <pc:docMk/>
            <pc:sldMk cId="1622900781" sldId="257"/>
            <ac:spMk id="59" creationId="{4131AD9B-48FF-DD43-C117-BC067EF704CC}"/>
          </ac:spMkLst>
        </pc:spChg>
        <pc:spChg chg="add mod">
          <ac:chgData name="Dhananjaya Kumar Mittapalli" userId="49ed182d-0311-4b23-90f2-7e0f28edf3b0" providerId="ADAL" clId="{0693C3C0-AB58-476E-954A-1B0AFEEB9622}" dt="2023-10-26T15:29:36.640" v="1246" actId="1076"/>
          <ac:spMkLst>
            <pc:docMk/>
            <pc:sldMk cId="1622900781" sldId="257"/>
            <ac:spMk id="65" creationId="{1A88A8E9-53BE-7A5E-2095-383E82A81AAD}"/>
          </ac:spMkLst>
        </pc:spChg>
        <pc:spChg chg="add mod">
          <ac:chgData name="Dhananjaya Kumar Mittapalli" userId="49ed182d-0311-4b23-90f2-7e0f28edf3b0" providerId="ADAL" clId="{0693C3C0-AB58-476E-954A-1B0AFEEB9622}" dt="2023-10-26T15:12:05.613" v="890" actId="20577"/>
          <ac:spMkLst>
            <pc:docMk/>
            <pc:sldMk cId="1622900781" sldId="257"/>
            <ac:spMk id="66" creationId="{E338EFD0-0842-A265-CACF-920A38CC9F48}"/>
          </ac:spMkLst>
        </pc:spChg>
        <pc:spChg chg="add mod">
          <ac:chgData name="Dhananjaya Kumar Mittapalli" userId="49ed182d-0311-4b23-90f2-7e0f28edf3b0" providerId="ADAL" clId="{0693C3C0-AB58-476E-954A-1B0AFEEB9622}" dt="2023-10-26T15:13:14.084" v="897" actId="1036"/>
          <ac:spMkLst>
            <pc:docMk/>
            <pc:sldMk cId="1622900781" sldId="257"/>
            <ac:spMk id="74" creationId="{B275A252-2F84-DA31-27D4-FFBEC0786639}"/>
          </ac:spMkLst>
        </pc:spChg>
        <pc:grpChg chg="add mod">
          <ac:chgData name="Dhananjaya Kumar Mittapalli" userId="49ed182d-0311-4b23-90f2-7e0f28edf3b0" providerId="ADAL" clId="{0693C3C0-AB58-476E-954A-1B0AFEEB9622}" dt="2023-10-26T14:54:01.735" v="555" actId="1036"/>
          <ac:grpSpMkLst>
            <pc:docMk/>
            <pc:sldMk cId="1622900781" sldId="257"/>
            <ac:grpSpMk id="4" creationId="{02965DD6-27E0-01A3-EBE6-FC0620AB1A55}"/>
          </ac:grpSpMkLst>
        </pc:grpChg>
        <pc:grpChg chg="add mod">
          <ac:chgData name="Dhananjaya Kumar Mittapalli" userId="49ed182d-0311-4b23-90f2-7e0f28edf3b0" providerId="ADAL" clId="{0693C3C0-AB58-476E-954A-1B0AFEEB9622}" dt="2023-10-26T14:54:01.735" v="555" actId="1036"/>
          <ac:grpSpMkLst>
            <pc:docMk/>
            <pc:sldMk cId="1622900781" sldId="257"/>
            <ac:grpSpMk id="9" creationId="{6EACB288-D796-FD64-12CD-8DAF05B32427}"/>
          </ac:grpSpMkLst>
        </pc:grpChg>
        <pc:grpChg chg="add mod">
          <ac:chgData name="Dhananjaya Kumar Mittapalli" userId="49ed182d-0311-4b23-90f2-7e0f28edf3b0" providerId="ADAL" clId="{0693C3C0-AB58-476E-954A-1B0AFEEB9622}" dt="2023-10-26T14:54:01.735" v="555" actId="1036"/>
          <ac:grpSpMkLst>
            <pc:docMk/>
            <pc:sldMk cId="1622900781" sldId="257"/>
            <ac:grpSpMk id="12" creationId="{67501582-4E29-7B1C-AB6A-CEB74873F3A7}"/>
          </ac:grpSpMkLst>
        </pc:grpChg>
        <pc:grpChg chg="add mod">
          <ac:chgData name="Dhananjaya Kumar Mittapalli" userId="49ed182d-0311-4b23-90f2-7e0f28edf3b0" providerId="ADAL" clId="{0693C3C0-AB58-476E-954A-1B0AFEEB9622}" dt="2023-10-26T14:54:01.735" v="555" actId="1036"/>
          <ac:grpSpMkLst>
            <pc:docMk/>
            <pc:sldMk cId="1622900781" sldId="257"/>
            <ac:grpSpMk id="15" creationId="{CE6BF451-61C4-2070-3DF3-408D00ACF3FC}"/>
          </ac:grpSpMkLst>
        </pc:grpChg>
        <pc:grpChg chg="add mod">
          <ac:chgData name="Dhananjaya Kumar Mittapalli" userId="49ed182d-0311-4b23-90f2-7e0f28edf3b0" providerId="ADAL" clId="{0693C3C0-AB58-476E-954A-1B0AFEEB9622}" dt="2023-10-26T15:05:03.025" v="624" actId="1076"/>
          <ac:grpSpMkLst>
            <pc:docMk/>
            <pc:sldMk cId="1622900781" sldId="257"/>
            <ac:grpSpMk id="18" creationId="{08877D33-AD3E-5BE8-AFDE-C29AEF16DA20}"/>
          </ac:grpSpMkLst>
        </pc:grpChg>
        <pc:grpChg chg="add mod">
          <ac:chgData name="Dhananjaya Kumar Mittapalli" userId="49ed182d-0311-4b23-90f2-7e0f28edf3b0" providerId="ADAL" clId="{0693C3C0-AB58-476E-954A-1B0AFEEB9622}" dt="2023-10-26T14:54:48.696" v="556" actId="1076"/>
          <ac:grpSpMkLst>
            <pc:docMk/>
            <pc:sldMk cId="1622900781" sldId="257"/>
            <ac:grpSpMk id="47" creationId="{BE0C687B-527D-2F99-D05C-D3A6A2D3FED8}"/>
          </ac:grpSpMkLst>
        </pc:grpChg>
        <pc:grpChg chg="add mod">
          <ac:chgData name="Dhananjaya Kumar Mittapalli" userId="49ed182d-0311-4b23-90f2-7e0f28edf3b0" providerId="ADAL" clId="{0693C3C0-AB58-476E-954A-1B0AFEEB9622}" dt="2023-10-26T14:54:52.732" v="557" actId="1076"/>
          <ac:grpSpMkLst>
            <pc:docMk/>
            <pc:sldMk cId="1622900781" sldId="257"/>
            <ac:grpSpMk id="50" creationId="{03072581-F810-1E32-CDFD-0C78F7701C18}"/>
          </ac:grpSpMkLst>
        </pc:grpChg>
        <pc:grpChg chg="add mod">
          <ac:chgData name="Dhananjaya Kumar Mittapalli" userId="49ed182d-0311-4b23-90f2-7e0f28edf3b0" providerId="ADAL" clId="{0693C3C0-AB58-476E-954A-1B0AFEEB9622}" dt="2023-10-26T14:55:10.255" v="559" actId="1035"/>
          <ac:grpSpMkLst>
            <pc:docMk/>
            <pc:sldMk cId="1622900781" sldId="257"/>
            <ac:grpSpMk id="53" creationId="{83E19169-8803-958A-DC05-842868DEE259}"/>
          </ac:grpSpMkLst>
        </pc:grpChg>
        <pc:grpChg chg="add mod">
          <ac:chgData name="Dhananjaya Kumar Mittapalli" userId="49ed182d-0311-4b23-90f2-7e0f28edf3b0" providerId="ADAL" clId="{0693C3C0-AB58-476E-954A-1B0AFEEB9622}" dt="2023-10-26T14:58:36.106" v="594" actId="1076"/>
          <ac:grpSpMkLst>
            <pc:docMk/>
            <pc:sldMk cId="1622900781" sldId="257"/>
            <ac:grpSpMk id="56" creationId="{EB97A140-BCEF-88C2-2528-4EC02DD55706}"/>
          </ac:grpSpMkLst>
        </pc:grpChg>
        <pc:picChg chg="add del mod">
          <ac:chgData name="Dhananjaya Kumar Mittapalli" userId="49ed182d-0311-4b23-90f2-7e0f28edf3b0" providerId="ADAL" clId="{0693C3C0-AB58-476E-954A-1B0AFEEB9622}" dt="2023-10-26T14:02:32.785" v="42" actId="478"/>
          <ac:picMkLst>
            <pc:docMk/>
            <pc:sldMk cId="1622900781" sldId="257"/>
            <ac:picMk id="6" creationId="{4AE1E5A8-268A-087B-F1A8-CB9EF8F332CC}"/>
          </ac:picMkLst>
        </pc:picChg>
        <pc:picChg chg="add del mod">
          <ac:chgData name="Dhananjaya Kumar Mittapalli" userId="49ed182d-0311-4b23-90f2-7e0f28edf3b0" providerId="ADAL" clId="{0693C3C0-AB58-476E-954A-1B0AFEEB9622}" dt="2023-10-26T14:43:33.973" v="171" actId="478"/>
          <ac:picMkLst>
            <pc:docMk/>
            <pc:sldMk cId="1622900781" sldId="257"/>
            <ac:picMk id="22" creationId="{5CE8AF64-8B67-8EC1-21FA-8305A9C50B5D}"/>
          </ac:picMkLst>
        </pc:picChg>
        <pc:cxnChg chg="add mod">
          <ac:chgData name="Dhananjaya Kumar Mittapalli" userId="49ed182d-0311-4b23-90f2-7e0f28edf3b0" providerId="ADAL" clId="{0693C3C0-AB58-476E-954A-1B0AFEEB9622}" dt="2023-10-26T14:54:01.735" v="555" actId="1036"/>
          <ac:cxnSpMkLst>
            <pc:docMk/>
            <pc:sldMk cId="1622900781" sldId="257"/>
            <ac:cxnSpMk id="24" creationId="{4DCA315F-AB18-BA27-D7CD-A01898939977}"/>
          </ac:cxnSpMkLst>
        </pc:cxnChg>
        <pc:cxnChg chg="add mod">
          <ac:chgData name="Dhananjaya Kumar Mittapalli" userId="49ed182d-0311-4b23-90f2-7e0f28edf3b0" providerId="ADAL" clId="{0693C3C0-AB58-476E-954A-1B0AFEEB9622}" dt="2023-10-26T15:01:23.509" v="619"/>
          <ac:cxnSpMkLst>
            <pc:docMk/>
            <pc:sldMk cId="1622900781" sldId="257"/>
            <ac:cxnSpMk id="26" creationId="{96A3E8E8-1C6B-D6BC-8D9A-84C85853B5E8}"/>
          </ac:cxnSpMkLst>
        </pc:cxnChg>
        <pc:cxnChg chg="add mod">
          <ac:chgData name="Dhananjaya Kumar Mittapalli" userId="49ed182d-0311-4b23-90f2-7e0f28edf3b0" providerId="ADAL" clId="{0693C3C0-AB58-476E-954A-1B0AFEEB9622}" dt="2023-10-26T15:01:46.534" v="620"/>
          <ac:cxnSpMkLst>
            <pc:docMk/>
            <pc:sldMk cId="1622900781" sldId="257"/>
            <ac:cxnSpMk id="30" creationId="{40ACB897-67F5-B134-98F4-5E03131A343A}"/>
          </ac:cxnSpMkLst>
        </pc:cxnChg>
        <pc:cxnChg chg="add mod">
          <ac:chgData name="Dhananjaya Kumar Mittapalli" userId="49ed182d-0311-4b23-90f2-7e0f28edf3b0" providerId="ADAL" clId="{0693C3C0-AB58-476E-954A-1B0AFEEB9622}" dt="2023-10-26T14:54:01.735" v="555" actId="1036"/>
          <ac:cxnSpMkLst>
            <pc:docMk/>
            <pc:sldMk cId="1622900781" sldId="257"/>
            <ac:cxnSpMk id="33" creationId="{A84BE7ED-0C98-6298-4C26-D727A8546ED3}"/>
          </ac:cxnSpMkLst>
        </pc:cxnChg>
        <pc:cxnChg chg="add mod">
          <ac:chgData name="Dhananjaya Kumar Mittapalli" userId="49ed182d-0311-4b23-90f2-7e0f28edf3b0" providerId="ADAL" clId="{0693C3C0-AB58-476E-954A-1B0AFEEB9622}" dt="2023-10-26T14:54:01.735" v="555" actId="1036"/>
          <ac:cxnSpMkLst>
            <pc:docMk/>
            <pc:sldMk cId="1622900781" sldId="257"/>
            <ac:cxnSpMk id="39" creationId="{A7FBFF18-0A7A-3651-C6C3-1982AA23572D}"/>
          </ac:cxnSpMkLst>
        </pc:cxnChg>
        <pc:cxnChg chg="add mod">
          <ac:chgData name="Dhananjaya Kumar Mittapalli" userId="49ed182d-0311-4b23-90f2-7e0f28edf3b0" providerId="ADAL" clId="{0693C3C0-AB58-476E-954A-1B0AFEEB9622}" dt="2023-10-26T15:02:49.918" v="622"/>
          <ac:cxnSpMkLst>
            <pc:docMk/>
            <pc:sldMk cId="1622900781" sldId="257"/>
            <ac:cxnSpMk id="42" creationId="{EE4C3E1D-01E3-B2F5-378B-80712C38F440}"/>
          </ac:cxnSpMkLst>
        </pc:cxnChg>
        <pc:cxnChg chg="add mod">
          <ac:chgData name="Dhananjaya Kumar Mittapalli" userId="49ed182d-0311-4b23-90f2-7e0f28edf3b0" providerId="ADAL" clId="{0693C3C0-AB58-476E-954A-1B0AFEEB9622}" dt="2023-10-26T14:58:33.760" v="593" actId="14100"/>
          <ac:cxnSpMkLst>
            <pc:docMk/>
            <pc:sldMk cId="1622900781" sldId="257"/>
            <ac:cxnSpMk id="60" creationId="{7F093B02-85C9-768A-293C-F7F09E6D0C3A}"/>
          </ac:cxnSpMkLst>
        </pc:cxnChg>
        <pc:cxnChg chg="add mod">
          <ac:chgData name="Dhananjaya Kumar Mittapalli" userId="49ed182d-0311-4b23-90f2-7e0f28edf3b0" providerId="ADAL" clId="{0693C3C0-AB58-476E-954A-1B0AFEEB9622}" dt="2023-10-26T15:04:39.516" v="623"/>
          <ac:cxnSpMkLst>
            <pc:docMk/>
            <pc:sldMk cId="1622900781" sldId="257"/>
            <ac:cxnSpMk id="64" creationId="{A1D32150-CC89-1148-2F59-DACFA3243624}"/>
          </ac:cxnSpMkLst>
        </pc:cxnChg>
        <pc:cxnChg chg="add mod">
          <ac:chgData name="Dhananjaya Kumar Mittapalli" userId="49ed182d-0311-4b23-90f2-7e0f28edf3b0" providerId="ADAL" clId="{0693C3C0-AB58-476E-954A-1B0AFEEB9622}" dt="2023-10-26T15:13:41.578" v="898" actId="692"/>
          <ac:cxnSpMkLst>
            <pc:docMk/>
            <pc:sldMk cId="1622900781" sldId="257"/>
            <ac:cxnSpMk id="67" creationId="{372FB4DA-7CCA-4A0F-0949-754FA32F7E55}"/>
          </ac:cxnSpMkLst>
        </pc:cxnChg>
        <pc:cxnChg chg="add mod">
          <ac:chgData name="Dhananjaya Kumar Mittapalli" userId="49ed182d-0311-4b23-90f2-7e0f28edf3b0" providerId="ADAL" clId="{0693C3C0-AB58-476E-954A-1B0AFEEB9622}" dt="2023-10-26T15:13:45.753" v="899" actId="692"/>
          <ac:cxnSpMkLst>
            <pc:docMk/>
            <pc:sldMk cId="1622900781" sldId="257"/>
            <ac:cxnSpMk id="71" creationId="{16AAACE2-3561-0DFD-A672-8116D0772070}"/>
          </ac:cxnSpMkLst>
        </pc:cxnChg>
        <pc:cxnChg chg="add mod">
          <ac:chgData name="Dhananjaya Kumar Mittapalli" userId="49ed182d-0311-4b23-90f2-7e0f28edf3b0" providerId="ADAL" clId="{0693C3C0-AB58-476E-954A-1B0AFEEB9622}" dt="2023-10-26T15:13:14.084" v="897" actId="1036"/>
          <ac:cxnSpMkLst>
            <pc:docMk/>
            <pc:sldMk cId="1622900781" sldId="257"/>
            <ac:cxnSpMk id="75" creationId="{C372FC61-83CE-3981-1E81-D81C834A51C8}"/>
          </ac:cxnSpMkLst>
        </pc:cxnChg>
        <pc:cxnChg chg="add mod">
          <ac:chgData name="Dhananjaya Kumar Mittapalli" userId="49ed182d-0311-4b23-90f2-7e0f28edf3b0" providerId="ADAL" clId="{0693C3C0-AB58-476E-954A-1B0AFEEB9622}" dt="2023-10-26T15:15:40.007" v="909" actId="692"/>
          <ac:cxnSpMkLst>
            <pc:docMk/>
            <pc:sldMk cId="1622900781" sldId="257"/>
            <ac:cxnSpMk id="79" creationId="{18C94101-574C-FD7F-7691-5609EADEB9BE}"/>
          </ac:cxnSpMkLst>
        </pc:cxnChg>
      </pc:sldChg>
      <pc:sldChg chg="modSp new mod">
        <pc:chgData name="Dhananjaya Kumar Mittapalli" userId="49ed182d-0311-4b23-90f2-7e0f28edf3b0" providerId="ADAL" clId="{0693C3C0-AB58-476E-954A-1B0AFEEB9622}" dt="2023-10-26T20:48:04.561" v="3200" actId="1076"/>
        <pc:sldMkLst>
          <pc:docMk/>
          <pc:sldMk cId="2080224529" sldId="258"/>
        </pc:sldMkLst>
        <pc:spChg chg="mod">
          <ac:chgData name="Dhananjaya Kumar Mittapalli" userId="49ed182d-0311-4b23-90f2-7e0f28edf3b0" providerId="ADAL" clId="{0693C3C0-AB58-476E-954A-1B0AFEEB9622}" dt="2023-10-26T20:48:04.561" v="3200" actId="1076"/>
          <ac:spMkLst>
            <pc:docMk/>
            <pc:sldMk cId="2080224529" sldId="258"/>
            <ac:spMk id="3" creationId="{115C9AD2-20DF-8389-EF2C-F7BAE0FB0B62}"/>
          </ac:spMkLst>
        </pc:spChg>
      </pc:sldChg>
      <pc:sldChg chg="addSp delSp modSp mod">
        <pc:chgData name="Dhananjaya Kumar Mittapalli" userId="49ed182d-0311-4b23-90f2-7e0f28edf3b0" providerId="ADAL" clId="{0693C3C0-AB58-476E-954A-1B0AFEEB9622}" dt="2023-10-26T20:48:08.491" v="3201" actId="478"/>
        <pc:sldMkLst>
          <pc:docMk/>
          <pc:sldMk cId="1779045319" sldId="259"/>
        </pc:sldMkLst>
        <pc:spChg chg="mod">
          <ac:chgData name="Dhananjaya Kumar Mittapalli" userId="49ed182d-0311-4b23-90f2-7e0f28edf3b0" providerId="ADAL" clId="{0693C3C0-AB58-476E-954A-1B0AFEEB9622}" dt="2023-10-26T17:53:25.398" v="2077" actId="14100"/>
          <ac:spMkLst>
            <pc:docMk/>
            <pc:sldMk cId="1779045319" sldId="259"/>
            <ac:spMk id="2" creationId="{89137D67-9804-E1ED-D1DF-8FC6D5F2C768}"/>
          </ac:spMkLst>
        </pc:spChg>
        <pc:spChg chg="mod">
          <ac:chgData name="Dhananjaya Kumar Mittapalli" userId="49ed182d-0311-4b23-90f2-7e0f28edf3b0" providerId="ADAL" clId="{0693C3C0-AB58-476E-954A-1B0AFEEB9622}" dt="2023-10-26T17:51:50.010" v="2015" actId="20577"/>
          <ac:spMkLst>
            <pc:docMk/>
            <pc:sldMk cId="1779045319" sldId="259"/>
            <ac:spMk id="3" creationId="{34EDC629-9A92-E322-E389-6FEB56673A0F}"/>
          </ac:spMkLst>
        </pc:spChg>
        <pc:spChg chg="mod">
          <ac:chgData name="Dhananjaya Kumar Mittapalli" userId="49ed182d-0311-4b23-90f2-7e0f28edf3b0" providerId="ADAL" clId="{0693C3C0-AB58-476E-954A-1B0AFEEB9622}" dt="2023-10-26T18:26:14.789" v="2237" actId="1036"/>
          <ac:spMkLst>
            <pc:docMk/>
            <pc:sldMk cId="1779045319" sldId="259"/>
            <ac:spMk id="8" creationId="{D7BB60CB-CD81-DF68-8A2B-DEC02D8AD821}"/>
          </ac:spMkLst>
        </pc:spChg>
        <pc:spChg chg="mod">
          <ac:chgData name="Dhananjaya Kumar Mittapalli" userId="49ed182d-0311-4b23-90f2-7e0f28edf3b0" providerId="ADAL" clId="{0693C3C0-AB58-476E-954A-1B0AFEEB9622}" dt="2023-10-26T18:14:07.291" v="2163" actId="20577"/>
          <ac:spMkLst>
            <pc:docMk/>
            <pc:sldMk cId="1779045319" sldId="259"/>
            <ac:spMk id="22" creationId="{B7DA7CF4-F597-7884-9F4F-C900177CA0FB}"/>
          </ac:spMkLst>
        </pc:spChg>
        <pc:spChg chg="mod">
          <ac:chgData name="Dhananjaya Kumar Mittapalli" userId="49ed182d-0311-4b23-90f2-7e0f28edf3b0" providerId="ADAL" clId="{0693C3C0-AB58-476E-954A-1B0AFEEB9622}" dt="2023-10-26T17:25:52.511" v="1885" actId="20577"/>
          <ac:spMkLst>
            <pc:docMk/>
            <pc:sldMk cId="1779045319" sldId="259"/>
            <ac:spMk id="28" creationId="{3E325C30-29F5-AB61-7077-134FDBAFBDC3}"/>
          </ac:spMkLst>
        </pc:spChg>
        <pc:spChg chg="mod">
          <ac:chgData name="Dhananjaya Kumar Mittapalli" userId="49ed182d-0311-4b23-90f2-7e0f28edf3b0" providerId="ADAL" clId="{0693C3C0-AB58-476E-954A-1B0AFEEB9622}" dt="2023-10-26T18:25:35.852" v="2226" actId="1076"/>
          <ac:spMkLst>
            <pc:docMk/>
            <pc:sldMk cId="1779045319" sldId="259"/>
            <ac:spMk id="29" creationId="{48D06CFB-FDF7-5E1C-93CC-20441C4C9906}"/>
          </ac:spMkLst>
        </pc:spChg>
        <pc:spChg chg="mod">
          <ac:chgData name="Dhananjaya Kumar Mittapalli" userId="49ed182d-0311-4b23-90f2-7e0f28edf3b0" providerId="ADAL" clId="{0693C3C0-AB58-476E-954A-1B0AFEEB9622}" dt="2023-10-26T18:22:42.490" v="2189" actId="1076"/>
          <ac:spMkLst>
            <pc:docMk/>
            <pc:sldMk cId="1779045319" sldId="259"/>
            <ac:spMk id="36" creationId="{D77A5625-17AE-6D66-8C70-CB7027F6EE31}"/>
          </ac:spMkLst>
        </pc:spChg>
        <pc:spChg chg="del">
          <ac:chgData name="Dhananjaya Kumar Mittapalli" userId="49ed182d-0311-4b23-90f2-7e0f28edf3b0" providerId="ADAL" clId="{0693C3C0-AB58-476E-954A-1B0AFEEB9622}" dt="2023-10-26T17:52:35.811" v="2070" actId="478"/>
          <ac:spMkLst>
            <pc:docMk/>
            <pc:sldMk cId="1779045319" sldId="259"/>
            <ac:spMk id="38" creationId="{BA01F599-A14A-CE0C-AF96-2CF025CA9766}"/>
          </ac:spMkLst>
        </pc:spChg>
        <pc:spChg chg="del">
          <ac:chgData name="Dhananjaya Kumar Mittapalli" userId="49ed182d-0311-4b23-90f2-7e0f28edf3b0" providerId="ADAL" clId="{0693C3C0-AB58-476E-954A-1B0AFEEB9622}" dt="2023-10-26T17:28:43.440" v="1922" actId="478"/>
          <ac:spMkLst>
            <pc:docMk/>
            <pc:sldMk cId="1779045319" sldId="259"/>
            <ac:spMk id="41" creationId="{952BB099-7C62-96E5-2E1B-C2D61CC2DC75}"/>
          </ac:spMkLst>
        </pc:spChg>
        <pc:spChg chg="del">
          <ac:chgData name="Dhananjaya Kumar Mittapalli" userId="49ed182d-0311-4b23-90f2-7e0f28edf3b0" providerId="ADAL" clId="{0693C3C0-AB58-476E-954A-1B0AFEEB9622}" dt="2023-10-26T17:01:56.184" v="1376" actId="478"/>
          <ac:spMkLst>
            <pc:docMk/>
            <pc:sldMk cId="1779045319" sldId="259"/>
            <ac:spMk id="65" creationId="{1A88A8E9-53BE-7A5E-2095-383E82A81AAD}"/>
          </ac:spMkLst>
        </pc:spChg>
        <pc:spChg chg="mod">
          <ac:chgData name="Dhananjaya Kumar Mittapalli" userId="49ed182d-0311-4b23-90f2-7e0f28edf3b0" providerId="ADAL" clId="{0693C3C0-AB58-476E-954A-1B0AFEEB9622}" dt="2023-10-26T18:07:30.522" v="2157" actId="20577"/>
          <ac:spMkLst>
            <pc:docMk/>
            <pc:sldMk cId="1779045319" sldId="259"/>
            <ac:spMk id="69" creationId="{257C6853-6A7B-B2F0-BA9E-EBAE6A2017B2}"/>
          </ac:spMkLst>
        </pc:spChg>
        <pc:spChg chg="mod">
          <ac:chgData name="Dhananjaya Kumar Mittapalli" userId="49ed182d-0311-4b23-90f2-7e0f28edf3b0" providerId="ADAL" clId="{0693C3C0-AB58-476E-954A-1B0AFEEB9622}" dt="2023-10-26T17:22:43.595" v="1815" actId="20577"/>
          <ac:spMkLst>
            <pc:docMk/>
            <pc:sldMk cId="1779045319" sldId="259"/>
            <ac:spMk id="76" creationId="{5A8058C8-0F99-077C-E0D4-29927A5ADE64}"/>
          </ac:spMkLst>
        </pc:spChg>
        <pc:spChg chg="mod">
          <ac:chgData name="Dhananjaya Kumar Mittapalli" userId="49ed182d-0311-4b23-90f2-7e0f28edf3b0" providerId="ADAL" clId="{0693C3C0-AB58-476E-954A-1B0AFEEB9622}" dt="2023-10-26T18:22:09.052" v="2183" actId="1076"/>
          <ac:spMkLst>
            <pc:docMk/>
            <pc:sldMk cId="1779045319" sldId="259"/>
            <ac:spMk id="80" creationId="{91375335-DF58-94C2-AD57-4B2827981B19}"/>
          </ac:spMkLst>
        </pc:spChg>
        <pc:spChg chg="mod">
          <ac:chgData name="Dhananjaya Kumar Mittapalli" userId="49ed182d-0311-4b23-90f2-7e0f28edf3b0" providerId="ADAL" clId="{0693C3C0-AB58-476E-954A-1B0AFEEB9622}" dt="2023-10-26T18:14:40.940" v="2164" actId="14100"/>
          <ac:spMkLst>
            <pc:docMk/>
            <pc:sldMk cId="1779045319" sldId="259"/>
            <ac:spMk id="84" creationId="{CA768BF9-1112-95EF-BD98-07E73E085622}"/>
          </ac:spMkLst>
        </pc:spChg>
        <pc:spChg chg="mod">
          <ac:chgData name="Dhananjaya Kumar Mittapalli" userId="49ed182d-0311-4b23-90f2-7e0f28edf3b0" providerId="ADAL" clId="{0693C3C0-AB58-476E-954A-1B0AFEEB9622}" dt="2023-10-26T18:24:40.994" v="2213" actId="1076"/>
          <ac:spMkLst>
            <pc:docMk/>
            <pc:sldMk cId="1779045319" sldId="259"/>
            <ac:spMk id="86" creationId="{7513B0E4-6FE5-1C8E-F71E-9F0CDF29FBC6}"/>
          </ac:spMkLst>
        </pc:spChg>
        <pc:spChg chg="add mod">
          <ac:chgData name="Dhananjaya Kumar Mittapalli" userId="49ed182d-0311-4b23-90f2-7e0f28edf3b0" providerId="ADAL" clId="{0693C3C0-AB58-476E-954A-1B0AFEEB9622}" dt="2023-10-26T18:24:13.339" v="2208" actId="1076"/>
          <ac:spMkLst>
            <pc:docMk/>
            <pc:sldMk cId="1779045319" sldId="259"/>
            <ac:spMk id="146" creationId="{A1BAD580-503E-C13B-52F7-E29357B101EB}"/>
          </ac:spMkLst>
        </pc:spChg>
        <pc:spChg chg="add mod">
          <ac:chgData name="Dhananjaya Kumar Mittapalli" userId="49ed182d-0311-4b23-90f2-7e0f28edf3b0" providerId="ADAL" clId="{0693C3C0-AB58-476E-954A-1B0AFEEB9622}" dt="2023-10-26T17:21:29.089" v="1787" actId="1036"/>
          <ac:spMkLst>
            <pc:docMk/>
            <pc:sldMk cId="1779045319" sldId="259"/>
            <ac:spMk id="156" creationId="{95508CF3-1E7B-5392-2F81-12A9D84A4B62}"/>
          </ac:spMkLst>
        </pc:spChg>
        <pc:spChg chg="mod">
          <ac:chgData name="Dhananjaya Kumar Mittapalli" userId="49ed182d-0311-4b23-90f2-7e0f28edf3b0" providerId="ADAL" clId="{0693C3C0-AB58-476E-954A-1B0AFEEB9622}" dt="2023-10-26T17:27:44.372" v="1919" actId="14100"/>
          <ac:spMkLst>
            <pc:docMk/>
            <pc:sldMk cId="1779045319" sldId="259"/>
            <ac:spMk id="191" creationId="{BA064AFB-1B2C-6C1E-4CE7-D6674C1EAC2F}"/>
          </ac:spMkLst>
        </pc:spChg>
        <pc:spChg chg="mod">
          <ac:chgData name="Dhananjaya Kumar Mittapalli" userId="49ed182d-0311-4b23-90f2-7e0f28edf3b0" providerId="ADAL" clId="{0693C3C0-AB58-476E-954A-1B0AFEEB9622}" dt="2023-10-26T17:25:18.636" v="1884" actId="20577"/>
          <ac:spMkLst>
            <pc:docMk/>
            <pc:sldMk cId="1779045319" sldId="259"/>
            <ac:spMk id="192" creationId="{5F5928E6-D91D-9674-E247-CAF864B1B809}"/>
          </ac:spMkLst>
        </pc:spChg>
        <pc:spChg chg="add mod">
          <ac:chgData name="Dhananjaya Kumar Mittapalli" userId="49ed182d-0311-4b23-90f2-7e0f28edf3b0" providerId="ADAL" clId="{0693C3C0-AB58-476E-954A-1B0AFEEB9622}" dt="2023-10-26T19:40:49.029" v="2750" actId="1038"/>
          <ac:spMkLst>
            <pc:docMk/>
            <pc:sldMk cId="1779045319" sldId="259"/>
            <ac:spMk id="195" creationId="{53EBF240-871E-6B8A-C089-0C89226DECEC}"/>
          </ac:spMkLst>
        </pc:spChg>
        <pc:spChg chg="add del mod">
          <ac:chgData name="Dhananjaya Kumar Mittapalli" userId="49ed182d-0311-4b23-90f2-7e0f28edf3b0" providerId="ADAL" clId="{0693C3C0-AB58-476E-954A-1B0AFEEB9622}" dt="2023-10-26T17:47:17.493" v="1980" actId="478"/>
          <ac:spMkLst>
            <pc:docMk/>
            <pc:sldMk cId="1779045319" sldId="259"/>
            <ac:spMk id="203" creationId="{BB4CFEB5-1640-C2CA-3A9F-298D0277AE72}"/>
          </ac:spMkLst>
        </pc:spChg>
        <pc:spChg chg="add mod">
          <ac:chgData name="Dhananjaya Kumar Mittapalli" userId="49ed182d-0311-4b23-90f2-7e0f28edf3b0" providerId="ADAL" clId="{0693C3C0-AB58-476E-954A-1B0AFEEB9622}" dt="2023-10-26T17:57:27.143" v="2111" actId="1076"/>
          <ac:spMkLst>
            <pc:docMk/>
            <pc:sldMk cId="1779045319" sldId="259"/>
            <ac:spMk id="205" creationId="{1E169FB7-9E52-184E-18FE-83F16C6B6DD7}"/>
          </ac:spMkLst>
        </pc:spChg>
        <pc:spChg chg="add del mod">
          <ac:chgData name="Dhananjaya Kumar Mittapalli" userId="49ed182d-0311-4b23-90f2-7e0f28edf3b0" providerId="ADAL" clId="{0693C3C0-AB58-476E-954A-1B0AFEEB9622}" dt="2023-10-26T20:48:08.491" v="3201" actId="478"/>
          <ac:spMkLst>
            <pc:docMk/>
            <pc:sldMk cId="1779045319" sldId="259"/>
            <ac:spMk id="295" creationId="{C722F642-D800-3FE2-7962-DAA3FB177D67}"/>
          </ac:spMkLst>
        </pc:spChg>
        <pc:grpChg chg="mod">
          <ac:chgData name="Dhananjaya Kumar Mittapalli" userId="49ed182d-0311-4b23-90f2-7e0f28edf3b0" providerId="ADAL" clId="{0693C3C0-AB58-476E-954A-1B0AFEEB9622}" dt="2023-10-26T17:56:55.634" v="2108" actId="1076"/>
          <ac:grpSpMkLst>
            <pc:docMk/>
            <pc:sldMk cId="1779045319" sldId="259"/>
            <ac:grpSpMk id="4" creationId="{02965DD6-27E0-01A3-EBE6-FC0620AB1A55}"/>
          </ac:grpSpMkLst>
        </pc:grpChg>
        <pc:grpChg chg="mod">
          <ac:chgData name="Dhananjaya Kumar Mittapalli" userId="49ed182d-0311-4b23-90f2-7e0f28edf3b0" providerId="ADAL" clId="{0693C3C0-AB58-476E-954A-1B0AFEEB9622}" dt="2023-10-26T17:28:40.754" v="1921" actId="1076"/>
          <ac:grpSpMkLst>
            <pc:docMk/>
            <pc:sldMk cId="1779045319" sldId="259"/>
            <ac:grpSpMk id="5" creationId="{4A8256E6-71D6-C357-DDB3-809CD1FE867D}"/>
          </ac:grpSpMkLst>
        </pc:grpChg>
        <pc:grpChg chg="mod">
          <ac:chgData name="Dhananjaya Kumar Mittapalli" userId="49ed182d-0311-4b23-90f2-7e0f28edf3b0" providerId="ADAL" clId="{0693C3C0-AB58-476E-954A-1B0AFEEB9622}" dt="2023-10-26T18:26:47.222" v="2257" actId="1038"/>
          <ac:grpSpMkLst>
            <pc:docMk/>
            <pc:sldMk cId="1779045319" sldId="259"/>
            <ac:grpSpMk id="9" creationId="{6EACB288-D796-FD64-12CD-8DAF05B32427}"/>
          </ac:grpSpMkLst>
        </pc:grpChg>
        <pc:grpChg chg="mod">
          <ac:chgData name="Dhananjaya Kumar Mittapalli" userId="49ed182d-0311-4b23-90f2-7e0f28edf3b0" providerId="ADAL" clId="{0693C3C0-AB58-476E-954A-1B0AFEEB9622}" dt="2023-10-26T18:25:44.418" v="2231" actId="1035"/>
          <ac:grpSpMkLst>
            <pc:docMk/>
            <pc:sldMk cId="1779045319" sldId="259"/>
            <ac:grpSpMk id="12" creationId="{67501582-4E29-7B1C-AB6A-CEB74873F3A7}"/>
          </ac:grpSpMkLst>
        </pc:grpChg>
        <pc:grpChg chg="del">
          <ac:chgData name="Dhananjaya Kumar Mittapalli" userId="49ed182d-0311-4b23-90f2-7e0f28edf3b0" providerId="ADAL" clId="{0693C3C0-AB58-476E-954A-1B0AFEEB9622}" dt="2023-10-26T17:55:57.066" v="2097" actId="478"/>
          <ac:grpSpMkLst>
            <pc:docMk/>
            <pc:sldMk cId="1779045319" sldId="259"/>
            <ac:grpSpMk id="15" creationId="{CE6BF451-61C4-2070-3DF3-408D00ACF3FC}"/>
          </ac:grpSpMkLst>
        </pc:grpChg>
        <pc:grpChg chg="del">
          <ac:chgData name="Dhananjaya Kumar Mittapalli" userId="49ed182d-0311-4b23-90f2-7e0f28edf3b0" providerId="ADAL" clId="{0693C3C0-AB58-476E-954A-1B0AFEEB9622}" dt="2023-10-26T17:10:49.863" v="1505" actId="478"/>
          <ac:grpSpMkLst>
            <pc:docMk/>
            <pc:sldMk cId="1779045319" sldId="259"/>
            <ac:grpSpMk id="18" creationId="{08877D33-AD3E-5BE8-AFDE-C29AEF16DA20}"/>
          </ac:grpSpMkLst>
        </pc:grpChg>
        <pc:grpChg chg="mod">
          <ac:chgData name="Dhananjaya Kumar Mittapalli" userId="49ed182d-0311-4b23-90f2-7e0f28edf3b0" providerId="ADAL" clId="{0693C3C0-AB58-476E-954A-1B0AFEEB9622}" dt="2023-10-26T18:21:44.744" v="2180" actId="1076"/>
          <ac:grpSpMkLst>
            <pc:docMk/>
            <pc:sldMk cId="1779045319" sldId="259"/>
            <ac:grpSpMk id="27" creationId="{7F018292-D869-083E-2003-7793CC7D0DA8}"/>
          </ac:grpSpMkLst>
        </pc:grpChg>
        <pc:grpChg chg="mod">
          <ac:chgData name="Dhananjaya Kumar Mittapalli" userId="49ed182d-0311-4b23-90f2-7e0f28edf3b0" providerId="ADAL" clId="{0693C3C0-AB58-476E-954A-1B0AFEEB9622}" dt="2023-10-26T18:22:14.147" v="2185" actId="1076"/>
          <ac:grpSpMkLst>
            <pc:docMk/>
            <pc:sldMk cId="1779045319" sldId="259"/>
            <ac:grpSpMk id="32" creationId="{B74D2F70-6E5A-3E52-1086-A8E1198618F0}"/>
          </ac:grpSpMkLst>
        </pc:grpChg>
        <pc:grpChg chg="mod">
          <ac:chgData name="Dhananjaya Kumar Mittapalli" userId="49ed182d-0311-4b23-90f2-7e0f28edf3b0" providerId="ADAL" clId="{0693C3C0-AB58-476E-954A-1B0AFEEB9622}" dt="2023-10-26T17:57:32.250" v="2113" actId="1076"/>
          <ac:grpSpMkLst>
            <pc:docMk/>
            <pc:sldMk cId="1779045319" sldId="259"/>
            <ac:grpSpMk id="47" creationId="{BE0C687B-527D-2F99-D05C-D3A6A2D3FED8}"/>
          </ac:grpSpMkLst>
        </pc:grpChg>
        <pc:grpChg chg="mod">
          <ac:chgData name="Dhananjaya Kumar Mittapalli" userId="49ed182d-0311-4b23-90f2-7e0f28edf3b0" providerId="ADAL" clId="{0693C3C0-AB58-476E-954A-1B0AFEEB9622}" dt="2023-10-26T18:23:56.270" v="2204" actId="1076"/>
          <ac:grpSpMkLst>
            <pc:docMk/>
            <pc:sldMk cId="1779045319" sldId="259"/>
            <ac:grpSpMk id="62" creationId="{3D9B123D-79F7-F61B-4BC9-5DEE64940DB3}"/>
          </ac:grpSpMkLst>
        </pc:grpChg>
        <pc:grpChg chg="mod">
          <ac:chgData name="Dhananjaya Kumar Mittapalli" userId="49ed182d-0311-4b23-90f2-7e0f28edf3b0" providerId="ADAL" clId="{0693C3C0-AB58-476E-954A-1B0AFEEB9622}" dt="2023-10-26T18:24:44.272" v="2214" actId="1076"/>
          <ac:grpSpMkLst>
            <pc:docMk/>
            <pc:sldMk cId="1779045319" sldId="259"/>
            <ac:grpSpMk id="83" creationId="{D5EE0498-95EC-2F01-B67D-D48432ACCAB8}"/>
          </ac:grpSpMkLst>
        </pc:grpChg>
        <pc:grpChg chg="add mod">
          <ac:chgData name="Dhananjaya Kumar Mittapalli" userId="49ed182d-0311-4b23-90f2-7e0f28edf3b0" providerId="ADAL" clId="{0693C3C0-AB58-476E-954A-1B0AFEEB9622}" dt="2023-10-26T18:23:17.243" v="2194" actId="1076"/>
          <ac:grpSpMkLst>
            <pc:docMk/>
            <pc:sldMk cId="1779045319" sldId="259"/>
            <ac:grpSpMk id="190" creationId="{56EDCBB0-5A1D-1BA9-CA2D-50AA7ED3C4E1}"/>
          </ac:grpSpMkLst>
        </pc:grpChg>
        <pc:cxnChg chg="mod">
          <ac:chgData name="Dhananjaya Kumar Mittapalli" userId="49ed182d-0311-4b23-90f2-7e0f28edf3b0" providerId="ADAL" clId="{0693C3C0-AB58-476E-954A-1B0AFEEB9622}" dt="2023-10-26T18:26:14.789" v="2237" actId="1036"/>
          <ac:cxnSpMkLst>
            <pc:docMk/>
            <pc:sldMk cId="1779045319" sldId="259"/>
            <ac:cxnSpMk id="24" creationId="{4DCA315F-AB18-BA27-D7CD-A01898939977}"/>
          </ac:cxnSpMkLst>
        </pc:cxnChg>
        <pc:cxnChg chg="del mod">
          <ac:chgData name="Dhananjaya Kumar Mittapalli" userId="49ed182d-0311-4b23-90f2-7e0f28edf3b0" providerId="ADAL" clId="{0693C3C0-AB58-476E-954A-1B0AFEEB9622}" dt="2023-10-26T17:28:45.495" v="1924" actId="478"/>
          <ac:cxnSpMkLst>
            <pc:docMk/>
            <pc:sldMk cId="1779045319" sldId="259"/>
            <ac:cxnSpMk id="25" creationId="{A3F9F80F-0822-97B7-F78F-53279FF3270C}"/>
          </ac:cxnSpMkLst>
        </pc:cxnChg>
        <pc:cxnChg chg="mod">
          <ac:chgData name="Dhananjaya Kumar Mittapalli" userId="49ed182d-0311-4b23-90f2-7e0f28edf3b0" providerId="ADAL" clId="{0693C3C0-AB58-476E-954A-1B0AFEEB9622}" dt="2023-10-26T18:26:47.222" v="2257" actId="1038"/>
          <ac:cxnSpMkLst>
            <pc:docMk/>
            <pc:sldMk cId="1779045319" sldId="259"/>
            <ac:cxnSpMk id="26" creationId="{96A3E8E8-1C6B-D6BC-8D9A-84C85853B5E8}"/>
          </ac:cxnSpMkLst>
        </pc:cxnChg>
        <pc:cxnChg chg="mod">
          <ac:chgData name="Dhananjaya Kumar Mittapalli" userId="49ed182d-0311-4b23-90f2-7e0f28edf3b0" providerId="ADAL" clId="{0693C3C0-AB58-476E-954A-1B0AFEEB9622}" dt="2023-10-26T18:25:44.418" v="2231" actId="1035"/>
          <ac:cxnSpMkLst>
            <pc:docMk/>
            <pc:sldMk cId="1779045319" sldId="259"/>
            <ac:cxnSpMk id="30" creationId="{40ACB897-67F5-B134-98F4-5E03131A343A}"/>
          </ac:cxnSpMkLst>
        </pc:cxnChg>
        <pc:cxnChg chg="mod">
          <ac:chgData name="Dhananjaya Kumar Mittapalli" userId="49ed182d-0311-4b23-90f2-7e0f28edf3b0" providerId="ADAL" clId="{0693C3C0-AB58-476E-954A-1B0AFEEB9622}" dt="2023-10-26T18:25:35.852" v="2226" actId="1076"/>
          <ac:cxnSpMkLst>
            <pc:docMk/>
            <pc:sldMk cId="1779045319" sldId="259"/>
            <ac:cxnSpMk id="33" creationId="{A84BE7ED-0C98-6298-4C26-D727A8546ED3}"/>
          </ac:cxnSpMkLst>
        </pc:cxnChg>
        <pc:cxnChg chg="del mod">
          <ac:chgData name="Dhananjaya Kumar Mittapalli" userId="49ed182d-0311-4b23-90f2-7e0f28edf3b0" providerId="ADAL" clId="{0693C3C0-AB58-476E-954A-1B0AFEEB9622}" dt="2023-10-26T17:19:30.819" v="1666" actId="478"/>
          <ac:cxnSpMkLst>
            <pc:docMk/>
            <pc:sldMk cId="1779045319" sldId="259"/>
            <ac:cxnSpMk id="37" creationId="{010F2ECF-6323-AE9D-832D-ACBAEEAACD8F}"/>
          </ac:cxnSpMkLst>
        </pc:cxnChg>
        <pc:cxnChg chg="del">
          <ac:chgData name="Dhananjaya Kumar Mittapalli" userId="49ed182d-0311-4b23-90f2-7e0f28edf3b0" providerId="ADAL" clId="{0693C3C0-AB58-476E-954A-1B0AFEEB9622}" dt="2023-10-26T17:01:15.690" v="1366" actId="478"/>
          <ac:cxnSpMkLst>
            <pc:docMk/>
            <pc:sldMk cId="1779045319" sldId="259"/>
            <ac:cxnSpMk id="37" creationId="{0954E020-D46A-A071-5B63-BFF61219BB94}"/>
          </ac:cxnSpMkLst>
        </pc:cxnChg>
        <pc:cxnChg chg="del mod">
          <ac:chgData name="Dhananjaya Kumar Mittapalli" userId="49ed182d-0311-4b23-90f2-7e0f28edf3b0" providerId="ADAL" clId="{0693C3C0-AB58-476E-954A-1B0AFEEB9622}" dt="2023-10-26T17:52:38.192" v="2072" actId="478"/>
          <ac:cxnSpMkLst>
            <pc:docMk/>
            <pc:sldMk cId="1779045319" sldId="259"/>
            <ac:cxnSpMk id="39" creationId="{A7FBFF18-0A7A-3651-C6C3-1982AA23572D}"/>
          </ac:cxnSpMkLst>
        </pc:cxnChg>
        <pc:cxnChg chg="add del mod">
          <ac:chgData name="Dhananjaya Kumar Mittapalli" userId="49ed182d-0311-4b23-90f2-7e0f28edf3b0" providerId="ADAL" clId="{0693C3C0-AB58-476E-954A-1B0AFEEB9622}" dt="2023-10-26T17:01:13.617" v="1365" actId="478"/>
          <ac:cxnSpMkLst>
            <pc:docMk/>
            <pc:sldMk cId="1779045319" sldId="259"/>
            <ac:cxnSpMk id="40" creationId="{35DBCD94-5F0D-C070-2C25-5556C58F355D}"/>
          </ac:cxnSpMkLst>
        </pc:cxnChg>
        <pc:cxnChg chg="del mod">
          <ac:chgData name="Dhananjaya Kumar Mittapalli" userId="49ed182d-0311-4b23-90f2-7e0f28edf3b0" providerId="ADAL" clId="{0693C3C0-AB58-476E-954A-1B0AFEEB9622}" dt="2023-10-26T17:52:36.826" v="2071" actId="478"/>
          <ac:cxnSpMkLst>
            <pc:docMk/>
            <pc:sldMk cId="1779045319" sldId="259"/>
            <ac:cxnSpMk id="42" creationId="{EE4C3E1D-01E3-B2F5-378B-80712C38F440}"/>
          </ac:cxnSpMkLst>
        </pc:cxnChg>
        <pc:cxnChg chg="del mod">
          <ac:chgData name="Dhananjaya Kumar Mittapalli" userId="49ed182d-0311-4b23-90f2-7e0f28edf3b0" providerId="ADAL" clId="{0693C3C0-AB58-476E-954A-1B0AFEEB9622}" dt="2023-10-26T17:01:00.868" v="1360" actId="478"/>
          <ac:cxnSpMkLst>
            <pc:docMk/>
            <pc:sldMk cId="1779045319" sldId="259"/>
            <ac:cxnSpMk id="43" creationId="{305CE3A6-8383-F984-856D-563CBE6EEDD7}"/>
          </ac:cxnSpMkLst>
        </pc:cxnChg>
        <pc:cxnChg chg="add mod">
          <ac:chgData name="Dhananjaya Kumar Mittapalli" userId="49ed182d-0311-4b23-90f2-7e0f28edf3b0" providerId="ADAL" clId="{0693C3C0-AB58-476E-954A-1B0AFEEB9622}" dt="2023-10-26T18:22:42.490" v="2189" actId="1076"/>
          <ac:cxnSpMkLst>
            <pc:docMk/>
            <pc:sldMk cId="1779045319" sldId="259"/>
            <ac:cxnSpMk id="44" creationId="{9E6C104E-6541-F53B-E093-1BB9EFC7C0F4}"/>
          </ac:cxnSpMkLst>
        </pc:cxnChg>
        <pc:cxnChg chg="del mod">
          <ac:chgData name="Dhananjaya Kumar Mittapalli" userId="49ed182d-0311-4b23-90f2-7e0f28edf3b0" providerId="ADAL" clId="{0693C3C0-AB58-476E-954A-1B0AFEEB9622}" dt="2023-10-26T16:59:49.741" v="1271" actId="478"/>
          <ac:cxnSpMkLst>
            <pc:docMk/>
            <pc:sldMk cId="1779045319" sldId="259"/>
            <ac:cxnSpMk id="45" creationId="{9ABE3A5F-5885-8CEE-77A9-8CF20077333C}"/>
          </ac:cxnSpMkLst>
        </pc:cxnChg>
        <pc:cxnChg chg="del mod">
          <ac:chgData name="Dhananjaya Kumar Mittapalli" userId="49ed182d-0311-4b23-90f2-7e0f28edf3b0" providerId="ADAL" clId="{0693C3C0-AB58-476E-954A-1B0AFEEB9622}" dt="2023-10-26T17:28:44.790" v="1923" actId="478"/>
          <ac:cxnSpMkLst>
            <pc:docMk/>
            <pc:sldMk cId="1779045319" sldId="259"/>
            <ac:cxnSpMk id="46" creationId="{2E19223B-F75B-B488-24FE-34F9090ED49D}"/>
          </ac:cxnSpMkLst>
        </pc:cxnChg>
        <pc:cxnChg chg="mod">
          <ac:chgData name="Dhananjaya Kumar Mittapalli" userId="49ed182d-0311-4b23-90f2-7e0f28edf3b0" providerId="ADAL" clId="{0693C3C0-AB58-476E-954A-1B0AFEEB9622}" dt="2023-10-26T18:06:23.673" v="2125"/>
          <ac:cxnSpMkLst>
            <pc:docMk/>
            <pc:sldMk cId="1779045319" sldId="259"/>
            <ac:cxnSpMk id="67" creationId="{372FB4DA-7CCA-4A0F-0949-754FA32F7E55}"/>
          </ac:cxnSpMkLst>
        </pc:cxnChg>
        <pc:cxnChg chg="del mod">
          <ac:chgData name="Dhananjaya Kumar Mittapalli" userId="49ed182d-0311-4b23-90f2-7e0f28edf3b0" providerId="ADAL" clId="{0693C3C0-AB58-476E-954A-1B0AFEEB9622}" dt="2023-10-26T17:19:18.015" v="1661" actId="478"/>
          <ac:cxnSpMkLst>
            <pc:docMk/>
            <pc:sldMk cId="1779045319" sldId="259"/>
            <ac:cxnSpMk id="70" creationId="{0C03225E-6DFE-8DA2-63F7-2B750AFB586F}"/>
          </ac:cxnSpMkLst>
        </pc:cxnChg>
        <pc:cxnChg chg="add del mod">
          <ac:chgData name="Dhananjaya Kumar Mittapalli" userId="49ed182d-0311-4b23-90f2-7e0f28edf3b0" providerId="ADAL" clId="{0693C3C0-AB58-476E-954A-1B0AFEEB9622}" dt="2023-10-26T17:55:08.535" v="2089" actId="478"/>
          <ac:cxnSpMkLst>
            <pc:docMk/>
            <pc:sldMk cId="1779045319" sldId="259"/>
            <ac:cxnSpMk id="71" creationId="{16AAACE2-3561-0DFD-A672-8116D0772070}"/>
          </ac:cxnSpMkLst>
        </pc:cxnChg>
        <pc:cxnChg chg="mod">
          <ac:chgData name="Dhananjaya Kumar Mittapalli" userId="49ed182d-0311-4b23-90f2-7e0f28edf3b0" providerId="ADAL" clId="{0693C3C0-AB58-476E-954A-1B0AFEEB9622}" dt="2023-10-26T17:28:40.754" v="1921" actId="1076"/>
          <ac:cxnSpMkLst>
            <pc:docMk/>
            <pc:sldMk cId="1779045319" sldId="259"/>
            <ac:cxnSpMk id="72" creationId="{E01C4749-6C1A-5C1A-11FC-43573E833283}"/>
          </ac:cxnSpMkLst>
        </pc:cxnChg>
        <pc:cxnChg chg="del mod">
          <ac:chgData name="Dhananjaya Kumar Mittapalli" userId="49ed182d-0311-4b23-90f2-7e0f28edf3b0" providerId="ADAL" clId="{0693C3C0-AB58-476E-954A-1B0AFEEB9622}" dt="2023-10-26T17:02:55.910" v="1381" actId="478"/>
          <ac:cxnSpMkLst>
            <pc:docMk/>
            <pc:sldMk cId="1779045319" sldId="259"/>
            <ac:cxnSpMk id="73" creationId="{8814A805-FA98-7D89-38B6-7E8272301C97}"/>
          </ac:cxnSpMkLst>
        </pc:cxnChg>
        <pc:cxnChg chg="mod">
          <ac:chgData name="Dhananjaya Kumar Mittapalli" userId="49ed182d-0311-4b23-90f2-7e0f28edf3b0" providerId="ADAL" clId="{0693C3C0-AB58-476E-954A-1B0AFEEB9622}" dt="2023-10-26T18:03:25.485" v="2121"/>
          <ac:cxnSpMkLst>
            <pc:docMk/>
            <pc:sldMk cId="1779045319" sldId="259"/>
            <ac:cxnSpMk id="75" creationId="{C372FC61-83CE-3981-1E81-D81C834A51C8}"/>
          </ac:cxnSpMkLst>
        </pc:cxnChg>
        <pc:cxnChg chg="del mod">
          <ac:chgData name="Dhananjaya Kumar Mittapalli" userId="49ed182d-0311-4b23-90f2-7e0f28edf3b0" providerId="ADAL" clId="{0693C3C0-AB58-476E-954A-1B0AFEEB9622}" dt="2023-10-26T16:55:55.076" v="1257" actId="478"/>
          <ac:cxnSpMkLst>
            <pc:docMk/>
            <pc:sldMk cId="1779045319" sldId="259"/>
            <ac:cxnSpMk id="77" creationId="{85F32A4C-3A6C-6766-14E1-1A83D74818B2}"/>
          </ac:cxnSpMkLst>
        </pc:cxnChg>
        <pc:cxnChg chg="mod">
          <ac:chgData name="Dhananjaya Kumar Mittapalli" userId="49ed182d-0311-4b23-90f2-7e0f28edf3b0" providerId="ADAL" clId="{0693C3C0-AB58-476E-954A-1B0AFEEB9622}" dt="2023-10-26T17:04:08.650" v="1425" actId="1036"/>
          <ac:cxnSpMkLst>
            <pc:docMk/>
            <pc:sldMk cId="1779045319" sldId="259"/>
            <ac:cxnSpMk id="78" creationId="{BCA05F2D-E89E-8643-A380-1135F559F745}"/>
          </ac:cxnSpMkLst>
        </pc:cxnChg>
        <pc:cxnChg chg="mod">
          <ac:chgData name="Dhananjaya Kumar Mittapalli" userId="49ed182d-0311-4b23-90f2-7e0f28edf3b0" providerId="ADAL" clId="{0693C3C0-AB58-476E-954A-1B0AFEEB9622}" dt="2023-10-26T18:03:16.916" v="2120"/>
          <ac:cxnSpMkLst>
            <pc:docMk/>
            <pc:sldMk cId="1779045319" sldId="259"/>
            <ac:cxnSpMk id="79" creationId="{18C94101-574C-FD7F-7691-5609EADEB9BE}"/>
          </ac:cxnSpMkLst>
        </pc:cxnChg>
        <pc:cxnChg chg="mod">
          <ac:chgData name="Dhananjaya Kumar Mittapalli" userId="49ed182d-0311-4b23-90f2-7e0f28edf3b0" providerId="ADAL" clId="{0693C3C0-AB58-476E-954A-1B0AFEEB9622}" dt="2023-10-26T18:22:09.052" v="2183" actId="1076"/>
          <ac:cxnSpMkLst>
            <pc:docMk/>
            <pc:sldMk cId="1779045319" sldId="259"/>
            <ac:cxnSpMk id="81" creationId="{F6BD864D-ADAB-4255-B5B4-C7693466C2B1}"/>
          </ac:cxnSpMkLst>
        </pc:cxnChg>
        <pc:cxnChg chg="del mod">
          <ac:chgData name="Dhananjaya Kumar Mittapalli" userId="49ed182d-0311-4b23-90f2-7e0f28edf3b0" providerId="ADAL" clId="{0693C3C0-AB58-476E-954A-1B0AFEEB9622}" dt="2023-10-26T18:22:19.652" v="2186" actId="478"/>
          <ac:cxnSpMkLst>
            <pc:docMk/>
            <pc:sldMk cId="1779045319" sldId="259"/>
            <ac:cxnSpMk id="82" creationId="{35ACFA97-19F2-A990-C9A7-6E66BD7CA7C0}"/>
          </ac:cxnSpMkLst>
        </pc:cxnChg>
        <pc:cxnChg chg="add mod">
          <ac:chgData name="Dhananjaya Kumar Mittapalli" userId="49ed182d-0311-4b23-90f2-7e0f28edf3b0" providerId="ADAL" clId="{0693C3C0-AB58-476E-954A-1B0AFEEB9622}" dt="2023-10-26T18:06:36.608" v="2126"/>
          <ac:cxnSpMkLst>
            <pc:docMk/>
            <pc:sldMk cId="1779045319" sldId="259"/>
            <ac:cxnSpMk id="89" creationId="{35029DFD-1561-0B0A-4F26-4D342154B5B3}"/>
          </ac:cxnSpMkLst>
        </pc:cxnChg>
        <pc:cxnChg chg="add mod">
          <ac:chgData name="Dhananjaya Kumar Mittapalli" userId="49ed182d-0311-4b23-90f2-7e0f28edf3b0" providerId="ADAL" clId="{0693C3C0-AB58-476E-954A-1B0AFEEB9622}" dt="2023-10-26T18:22:42.490" v="2189" actId="1076"/>
          <ac:cxnSpMkLst>
            <pc:docMk/>
            <pc:sldMk cId="1779045319" sldId="259"/>
            <ac:cxnSpMk id="97" creationId="{267618D6-C500-7ECE-CC8F-EAB7EAD70428}"/>
          </ac:cxnSpMkLst>
        </pc:cxnChg>
        <pc:cxnChg chg="add mod">
          <ac:chgData name="Dhananjaya Kumar Mittapalli" userId="49ed182d-0311-4b23-90f2-7e0f28edf3b0" providerId="ADAL" clId="{0693C3C0-AB58-476E-954A-1B0AFEEB9622}" dt="2023-10-26T18:22:42.490" v="2189" actId="1076"/>
          <ac:cxnSpMkLst>
            <pc:docMk/>
            <pc:sldMk cId="1779045319" sldId="259"/>
            <ac:cxnSpMk id="111" creationId="{866BF374-6E3F-A0C4-DBAA-B295880F7384}"/>
          </ac:cxnSpMkLst>
        </pc:cxnChg>
        <pc:cxnChg chg="add mod">
          <ac:chgData name="Dhananjaya Kumar Mittapalli" userId="49ed182d-0311-4b23-90f2-7e0f28edf3b0" providerId="ADAL" clId="{0693C3C0-AB58-476E-954A-1B0AFEEB9622}" dt="2023-10-26T17:54:20.364" v="2079" actId="14100"/>
          <ac:cxnSpMkLst>
            <pc:docMk/>
            <pc:sldMk cId="1779045319" sldId="259"/>
            <ac:cxnSpMk id="124" creationId="{F3605F84-110A-CDF7-D58E-0F7C468CC99F}"/>
          </ac:cxnSpMkLst>
        </pc:cxnChg>
        <pc:cxnChg chg="add mod">
          <ac:chgData name="Dhananjaya Kumar Mittapalli" userId="49ed182d-0311-4b23-90f2-7e0f28edf3b0" providerId="ADAL" clId="{0693C3C0-AB58-476E-954A-1B0AFEEB9622}" dt="2023-10-26T18:24:13.339" v="2208" actId="1076"/>
          <ac:cxnSpMkLst>
            <pc:docMk/>
            <pc:sldMk cId="1779045319" sldId="259"/>
            <ac:cxnSpMk id="147" creationId="{5D109DEA-CFED-31A0-C428-C93417E15B8D}"/>
          </ac:cxnSpMkLst>
        </pc:cxnChg>
        <pc:cxnChg chg="add mod">
          <ac:chgData name="Dhananjaya Kumar Mittapalli" userId="49ed182d-0311-4b23-90f2-7e0f28edf3b0" providerId="ADAL" clId="{0693C3C0-AB58-476E-954A-1B0AFEEB9622}" dt="2023-10-26T18:24:44.272" v="2214" actId="1076"/>
          <ac:cxnSpMkLst>
            <pc:docMk/>
            <pc:sldMk cId="1779045319" sldId="259"/>
            <ac:cxnSpMk id="151" creationId="{00E9131B-6194-8520-6EBE-284F0D149DC3}"/>
          </ac:cxnSpMkLst>
        </pc:cxnChg>
        <pc:cxnChg chg="add mod">
          <ac:chgData name="Dhananjaya Kumar Mittapalli" userId="49ed182d-0311-4b23-90f2-7e0f28edf3b0" providerId="ADAL" clId="{0693C3C0-AB58-476E-954A-1B0AFEEB9622}" dt="2023-10-26T17:59:39.580" v="2117"/>
          <ac:cxnSpMkLst>
            <pc:docMk/>
            <pc:sldMk cId="1779045319" sldId="259"/>
            <ac:cxnSpMk id="157" creationId="{7B47EB36-8E66-1142-920E-6F45B5A7BFEC}"/>
          </ac:cxnSpMkLst>
        </pc:cxnChg>
        <pc:cxnChg chg="add mod">
          <ac:chgData name="Dhananjaya Kumar Mittapalli" userId="49ed182d-0311-4b23-90f2-7e0f28edf3b0" providerId="ADAL" clId="{0693C3C0-AB58-476E-954A-1B0AFEEB9622}" dt="2023-10-26T18:27:03.511" v="2260" actId="14100"/>
          <ac:cxnSpMkLst>
            <pc:docMk/>
            <pc:sldMk cId="1779045319" sldId="259"/>
            <ac:cxnSpMk id="160" creationId="{84EB7185-716F-3EC6-CBF5-13D32738F232}"/>
          </ac:cxnSpMkLst>
        </pc:cxnChg>
        <pc:cxnChg chg="add del mod">
          <ac:chgData name="Dhananjaya Kumar Mittapalli" userId="49ed182d-0311-4b23-90f2-7e0f28edf3b0" providerId="ADAL" clId="{0693C3C0-AB58-476E-954A-1B0AFEEB9622}" dt="2023-10-26T18:25:12.339" v="2220" actId="478"/>
          <ac:cxnSpMkLst>
            <pc:docMk/>
            <pc:sldMk cId="1779045319" sldId="259"/>
            <ac:cxnSpMk id="172" creationId="{6A239AC0-7F2B-FF4D-EC09-1D18536138EC}"/>
          </ac:cxnSpMkLst>
        </pc:cxnChg>
        <pc:cxnChg chg="add del mod">
          <ac:chgData name="Dhananjaya Kumar Mittapalli" userId="49ed182d-0311-4b23-90f2-7e0f28edf3b0" providerId="ADAL" clId="{0693C3C0-AB58-476E-954A-1B0AFEEB9622}" dt="2023-10-26T18:24:58.882" v="2216" actId="478"/>
          <ac:cxnSpMkLst>
            <pc:docMk/>
            <pc:sldMk cId="1779045319" sldId="259"/>
            <ac:cxnSpMk id="177" creationId="{63506CDD-334E-863E-66B6-80C9E900B1A8}"/>
          </ac:cxnSpMkLst>
        </pc:cxnChg>
        <pc:cxnChg chg="add del mod">
          <ac:chgData name="Dhananjaya Kumar Mittapalli" userId="49ed182d-0311-4b23-90f2-7e0f28edf3b0" providerId="ADAL" clId="{0693C3C0-AB58-476E-954A-1B0AFEEB9622}" dt="2023-10-26T17:33:15.058" v="1959" actId="478"/>
          <ac:cxnSpMkLst>
            <pc:docMk/>
            <pc:sldMk cId="1779045319" sldId="259"/>
            <ac:cxnSpMk id="194" creationId="{BF423F9C-7C5C-B611-D3B7-CA49F0ABBFDC}"/>
          </ac:cxnSpMkLst>
        </pc:cxnChg>
        <pc:cxnChg chg="add mod">
          <ac:chgData name="Dhananjaya Kumar Mittapalli" userId="49ed182d-0311-4b23-90f2-7e0f28edf3b0" providerId="ADAL" clId="{0693C3C0-AB58-476E-954A-1B0AFEEB9622}" dt="2023-10-26T19:40:49.029" v="2750" actId="1038"/>
          <ac:cxnSpMkLst>
            <pc:docMk/>
            <pc:sldMk cId="1779045319" sldId="259"/>
            <ac:cxnSpMk id="197" creationId="{5CD4D0E5-7AAC-3F69-30B4-3122D86493E6}"/>
          </ac:cxnSpMkLst>
        </pc:cxnChg>
        <pc:cxnChg chg="add mod">
          <ac:chgData name="Dhananjaya Kumar Mittapalli" userId="49ed182d-0311-4b23-90f2-7e0f28edf3b0" providerId="ADAL" clId="{0693C3C0-AB58-476E-954A-1B0AFEEB9622}" dt="2023-10-26T19:40:49.029" v="2750" actId="1038"/>
          <ac:cxnSpMkLst>
            <pc:docMk/>
            <pc:sldMk cId="1779045319" sldId="259"/>
            <ac:cxnSpMk id="200" creationId="{2EC8C224-A23D-37B1-0549-60C97FC2C5D5}"/>
          </ac:cxnSpMkLst>
        </pc:cxnChg>
        <pc:cxnChg chg="add mod">
          <ac:chgData name="Dhananjaya Kumar Mittapalli" userId="49ed182d-0311-4b23-90f2-7e0f28edf3b0" providerId="ADAL" clId="{0693C3C0-AB58-476E-954A-1B0AFEEB9622}" dt="2023-10-26T17:47:15.242" v="1979"/>
          <ac:cxnSpMkLst>
            <pc:docMk/>
            <pc:sldMk cId="1779045319" sldId="259"/>
            <ac:cxnSpMk id="204" creationId="{7C7D2C04-C4E5-A2D5-D834-7AD793B43E90}"/>
          </ac:cxnSpMkLst>
        </pc:cxnChg>
        <pc:cxnChg chg="add mod">
          <ac:chgData name="Dhananjaya Kumar Mittapalli" userId="49ed182d-0311-4b23-90f2-7e0f28edf3b0" providerId="ADAL" clId="{0693C3C0-AB58-476E-954A-1B0AFEEB9622}" dt="2023-10-26T17:57:32.250" v="2113" actId="1076"/>
          <ac:cxnSpMkLst>
            <pc:docMk/>
            <pc:sldMk cId="1779045319" sldId="259"/>
            <ac:cxnSpMk id="206" creationId="{D0841763-C501-01A1-5C2B-1CFEDFB9EE80}"/>
          </ac:cxnSpMkLst>
        </pc:cxnChg>
        <pc:cxnChg chg="add mod">
          <ac:chgData name="Dhananjaya Kumar Mittapalli" userId="49ed182d-0311-4b23-90f2-7e0f28edf3b0" providerId="ADAL" clId="{0693C3C0-AB58-476E-954A-1B0AFEEB9622}" dt="2023-10-26T17:57:27.143" v="2111" actId="1076"/>
          <ac:cxnSpMkLst>
            <pc:docMk/>
            <pc:sldMk cId="1779045319" sldId="259"/>
            <ac:cxnSpMk id="209" creationId="{3FD39347-62D2-3F3C-1B92-3346CBE8B53A}"/>
          </ac:cxnSpMkLst>
        </pc:cxnChg>
        <pc:cxnChg chg="add mod">
          <ac:chgData name="Dhananjaya Kumar Mittapalli" userId="49ed182d-0311-4b23-90f2-7e0f28edf3b0" providerId="ADAL" clId="{0693C3C0-AB58-476E-954A-1B0AFEEB9622}" dt="2023-10-26T19:29:57.332" v="2439" actId="14100"/>
          <ac:cxnSpMkLst>
            <pc:docMk/>
            <pc:sldMk cId="1779045319" sldId="259"/>
            <ac:cxnSpMk id="221" creationId="{B17C9413-7C07-F2F1-78B0-280CCFC098C4}"/>
          </ac:cxnSpMkLst>
        </pc:cxnChg>
        <pc:cxnChg chg="add mod">
          <ac:chgData name="Dhananjaya Kumar Mittapalli" userId="49ed182d-0311-4b23-90f2-7e0f28edf3b0" providerId="ADAL" clId="{0693C3C0-AB58-476E-954A-1B0AFEEB9622}" dt="2023-10-26T18:22:28.629" v="2188" actId="13822"/>
          <ac:cxnSpMkLst>
            <pc:docMk/>
            <pc:sldMk cId="1779045319" sldId="259"/>
            <ac:cxnSpMk id="250" creationId="{92DE8FCE-720D-CCC5-D9BD-A171C8879B0A}"/>
          </ac:cxnSpMkLst>
        </pc:cxnChg>
        <pc:cxnChg chg="add mod">
          <ac:chgData name="Dhananjaya Kumar Mittapalli" userId="49ed182d-0311-4b23-90f2-7e0f28edf3b0" providerId="ADAL" clId="{0693C3C0-AB58-476E-954A-1B0AFEEB9622}" dt="2023-10-26T18:25:06.951" v="2218" actId="14100"/>
          <ac:cxnSpMkLst>
            <pc:docMk/>
            <pc:sldMk cId="1779045319" sldId="259"/>
            <ac:cxnSpMk id="278" creationId="{9389E7FD-D498-318D-7BC3-5D4521797AE0}"/>
          </ac:cxnSpMkLst>
        </pc:cxnChg>
        <pc:cxnChg chg="add del mod">
          <ac:chgData name="Dhananjaya Kumar Mittapalli" userId="49ed182d-0311-4b23-90f2-7e0f28edf3b0" providerId="ADAL" clId="{0693C3C0-AB58-476E-954A-1B0AFEEB9622}" dt="2023-10-26T18:25:12.867" v="2221" actId="478"/>
          <ac:cxnSpMkLst>
            <pc:docMk/>
            <pc:sldMk cId="1779045319" sldId="259"/>
            <ac:cxnSpMk id="281" creationId="{4BFEF9AF-0221-2FA4-B536-6F27E02F8BB9}"/>
          </ac:cxnSpMkLst>
        </pc:cxnChg>
        <pc:cxnChg chg="add mod">
          <ac:chgData name="Dhananjaya Kumar Mittapalli" userId="49ed182d-0311-4b23-90f2-7e0f28edf3b0" providerId="ADAL" clId="{0693C3C0-AB58-476E-954A-1B0AFEEB9622}" dt="2023-10-26T18:25:20.490" v="2224" actId="14100"/>
          <ac:cxnSpMkLst>
            <pc:docMk/>
            <pc:sldMk cId="1779045319" sldId="259"/>
            <ac:cxnSpMk id="282" creationId="{47DE494B-9EF7-0FB4-EC3B-A813A6DEAC6E}"/>
          </ac:cxnSpMkLst>
        </pc:cxnChg>
      </pc:sldChg>
      <pc:sldChg chg="add del">
        <pc:chgData name="Dhananjaya Kumar Mittapalli" userId="49ed182d-0311-4b23-90f2-7e0f28edf3b0" providerId="ADAL" clId="{0693C3C0-AB58-476E-954A-1B0AFEEB9622}" dt="2023-10-26T18:00:06.245" v="2119" actId="47"/>
        <pc:sldMkLst>
          <pc:docMk/>
          <pc:sldMk cId="3628294818" sldId="260"/>
        </pc:sldMkLst>
      </pc:sldChg>
    </pc:docChg>
  </pc:docChgLst>
  <pc:docChgLst>
    <pc:chgData name="Shruti Suhas Kute" userId="S::kute.s@northeastern.edu::fc79343f-2220-4d0e-96bb-81faa4d36f80" providerId="AD" clId="Web-{45EEA637-7A70-A5D6-0C94-DC74B2DE420F}"/>
    <pc:docChg chg="modSld">
      <pc:chgData name="Shruti Suhas Kute" userId="S::kute.s@northeastern.edu::fc79343f-2220-4d0e-96bb-81faa4d36f80" providerId="AD" clId="Web-{45EEA637-7A70-A5D6-0C94-DC74B2DE420F}" dt="2023-11-08T03:30:31.046" v="0" actId="1076"/>
      <pc:docMkLst>
        <pc:docMk/>
      </pc:docMkLst>
      <pc:sldChg chg="modSp">
        <pc:chgData name="Shruti Suhas Kute" userId="S::kute.s@northeastern.edu::fc79343f-2220-4d0e-96bb-81faa4d36f80" providerId="AD" clId="Web-{45EEA637-7A70-A5D6-0C94-DC74B2DE420F}" dt="2023-11-08T03:30:31.046" v="0" actId="1076"/>
        <pc:sldMkLst>
          <pc:docMk/>
          <pc:sldMk cId="2080224529" sldId="258"/>
        </pc:sldMkLst>
        <pc:spChg chg="mod">
          <ac:chgData name="Shruti Suhas Kute" userId="S::kute.s@northeastern.edu::fc79343f-2220-4d0e-96bb-81faa4d36f80" providerId="AD" clId="Web-{45EEA637-7A70-A5D6-0C94-DC74B2DE420F}" dt="2023-11-08T03:30:31.046" v="0" actId="1076"/>
          <ac:spMkLst>
            <pc:docMk/>
            <pc:sldMk cId="2080224529" sldId="258"/>
            <ac:spMk id="3" creationId="{115C9AD2-20DF-8389-EF2C-F7BAE0FB0B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965DD6-27E0-01A3-EBE6-FC0620AB1A55}"/>
              </a:ext>
            </a:extLst>
          </p:cNvPr>
          <p:cNvGrpSpPr/>
          <p:nvPr/>
        </p:nvGrpSpPr>
        <p:grpSpPr>
          <a:xfrm>
            <a:off x="2972855" y="3863502"/>
            <a:ext cx="1400176" cy="1602631"/>
            <a:chOff x="557212" y="1957388"/>
            <a:chExt cx="1400176" cy="16026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137D67-9804-E1ED-D1DF-8FC6D5F2C768}"/>
                </a:ext>
              </a:extLst>
            </p:cNvPr>
            <p:cNvSpPr/>
            <p:nvPr/>
          </p:nvSpPr>
          <p:spPr>
            <a:xfrm>
              <a:off x="557213" y="1957388"/>
              <a:ext cx="1400175" cy="1602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u="sng" dirty="0">
                  <a:solidFill>
                    <a:sysClr val="windowText" lastClr="000000"/>
                  </a:solidFill>
                </a:rPr>
                <a:t>Order </a:t>
              </a:r>
              <a:r>
                <a:rPr lang="en-GB" sz="1200" u="sng" dirty="0" err="1">
                  <a:solidFill>
                    <a:sysClr val="windowText" lastClr="000000"/>
                  </a:solidFill>
                </a:rPr>
                <a:t>LineID</a:t>
              </a:r>
              <a:endParaRPr lang="en-GB" sz="1200" u="sng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Order No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Order Date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Order Total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Quantity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Price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EDC629-9A92-E322-E389-6FEB56673A0F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Shop Order</a:t>
              </a:r>
            </a:p>
          </p:txBody>
        </p:sp>
      </p:grpSp>
      <p:sp>
        <p:nvSpPr>
          <p:cNvPr id="8" name="Diamond 7">
            <a:extLst>
              <a:ext uri="{FF2B5EF4-FFF2-40B4-BE49-F238E27FC236}">
                <a16:creationId xmlns:a16="http://schemas.microsoft.com/office/drawing/2014/main" id="{D7BB60CB-CD81-DF68-8A2B-DEC02D8AD821}"/>
              </a:ext>
            </a:extLst>
          </p:cNvPr>
          <p:cNvSpPr/>
          <p:nvPr/>
        </p:nvSpPr>
        <p:spPr>
          <a:xfrm>
            <a:off x="1773411" y="5085186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Shipping Option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ACB288-D796-FD64-12CD-8DAF05B32427}"/>
              </a:ext>
            </a:extLst>
          </p:cNvPr>
          <p:cNvGrpSpPr/>
          <p:nvPr/>
        </p:nvGrpSpPr>
        <p:grpSpPr>
          <a:xfrm>
            <a:off x="128795" y="4873975"/>
            <a:ext cx="1400176" cy="945357"/>
            <a:chOff x="557212" y="1957388"/>
            <a:chExt cx="1400176" cy="9453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B876D2-B6E6-C050-E928-BD96484043A1}"/>
                </a:ext>
              </a:extLst>
            </p:cNvPr>
            <p:cNvSpPr/>
            <p:nvPr/>
          </p:nvSpPr>
          <p:spPr>
            <a:xfrm>
              <a:off x="557213" y="1957388"/>
              <a:ext cx="1400175" cy="945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u="sng">
                  <a:solidFill>
                    <a:sysClr val="windowText" lastClr="000000"/>
                  </a:solidFill>
                </a:rPr>
                <a:t>ID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</a:rPr>
                <a:t>Name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</a:rPr>
                <a:t>Price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35ECD4-491D-A759-EEB8-33EF9ADF3612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Shipping Method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501582-4E29-7B1C-AB6A-CEB74873F3A7}"/>
              </a:ext>
            </a:extLst>
          </p:cNvPr>
          <p:cNvGrpSpPr/>
          <p:nvPr/>
        </p:nvGrpSpPr>
        <p:grpSpPr>
          <a:xfrm>
            <a:off x="808500" y="5989489"/>
            <a:ext cx="1400176" cy="778252"/>
            <a:chOff x="557212" y="1957388"/>
            <a:chExt cx="1400176" cy="7782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628496-89A3-10AF-AB4F-F30D9594F5C7}"/>
                </a:ext>
              </a:extLst>
            </p:cNvPr>
            <p:cNvSpPr/>
            <p:nvPr/>
          </p:nvSpPr>
          <p:spPr>
            <a:xfrm>
              <a:off x="557213" y="1957388"/>
              <a:ext cx="1400175" cy="7782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u="sng">
                  <a:solidFill>
                    <a:sysClr val="windowText" lastClr="000000"/>
                  </a:solidFill>
                </a:rPr>
                <a:t>ID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</a:rPr>
                <a:t>Status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A96881-4DC8-56FA-FF99-3DA402995187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Order Status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DCA315F-AB18-BA27-D7CD-A01898939977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 flipV="1">
            <a:off x="2718181" y="4664818"/>
            <a:ext cx="254675" cy="6816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A3E8E8-1C6B-D6BC-8D9A-84C85853B5E8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>
            <a:off x="1528971" y="5346424"/>
            <a:ext cx="244440" cy="23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48D06CFB-FDF7-5E1C-93CC-20441C4C9906}"/>
              </a:ext>
            </a:extLst>
          </p:cNvPr>
          <p:cNvSpPr/>
          <p:nvPr/>
        </p:nvSpPr>
        <p:spPr>
          <a:xfrm>
            <a:off x="2500470" y="6118771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</a:rPr>
              <a:t>Live Status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ACB897-67F5-B134-98F4-5E03131A343A}"/>
              </a:ext>
            </a:extLst>
          </p:cNvPr>
          <p:cNvCxnSpPr>
            <a:cxnSpLocks/>
            <a:stCxn id="29" idx="1"/>
            <a:endCxn id="13" idx="3"/>
          </p:cNvCxnSpPr>
          <p:nvPr/>
        </p:nvCxnSpPr>
        <p:spPr>
          <a:xfrm flipH="1" flipV="1">
            <a:off x="2208676" y="6378615"/>
            <a:ext cx="291794" cy="13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4BE7ED-0C98-6298-4C26-D727A8546ED3}"/>
              </a:ext>
            </a:extLst>
          </p:cNvPr>
          <p:cNvCxnSpPr>
            <a:cxnSpLocks/>
            <a:stCxn id="29" idx="3"/>
            <a:endCxn id="2" idx="2"/>
          </p:cNvCxnSpPr>
          <p:nvPr/>
        </p:nvCxnSpPr>
        <p:spPr>
          <a:xfrm flipV="1">
            <a:off x="3445240" y="5466133"/>
            <a:ext cx="227704" cy="91387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0C687B-527D-2F99-D05C-D3A6A2D3FED8}"/>
              </a:ext>
            </a:extLst>
          </p:cNvPr>
          <p:cNvGrpSpPr/>
          <p:nvPr/>
        </p:nvGrpSpPr>
        <p:grpSpPr>
          <a:xfrm>
            <a:off x="5628591" y="3723466"/>
            <a:ext cx="1400176" cy="776841"/>
            <a:chOff x="557212" y="1957388"/>
            <a:chExt cx="1400176" cy="77684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3EA9B2-AB76-8E02-3A6C-93D392325B87}"/>
                </a:ext>
              </a:extLst>
            </p:cNvPr>
            <p:cNvSpPr/>
            <p:nvPr/>
          </p:nvSpPr>
          <p:spPr>
            <a:xfrm>
              <a:off x="557213" y="1957388"/>
              <a:ext cx="1400175" cy="7768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u="sng" dirty="0">
                  <a:solidFill>
                    <a:sysClr val="windowText" lastClr="000000"/>
                  </a:solidFill>
                </a:rPr>
                <a:t>ID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Quantity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98EB04-1D68-D191-9DD9-24ED3C6BAB57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Shopping Cart Item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E19169-8803-958A-DC05-842868DEE259}"/>
              </a:ext>
            </a:extLst>
          </p:cNvPr>
          <p:cNvGrpSpPr/>
          <p:nvPr/>
        </p:nvGrpSpPr>
        <p:grpSpPr>
          <a:xfrm>
            <a:off x="2916813" y="30524"/>
            <a:ext cx="1400176" cy="945357"/>
            <a:chOff x="557212" y="1957388"/>
            <a:chExt cx="1400176" cy="94535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569EAA-1E85-5712-D179-A66BBF36475E}"/>
                </a:ext>
              </a:extLst>
            </p:cNvPr>
            <p:cNvSpPr/>
            <p:nvPr/>
          </p:nvSpPr>
          <p:spPr>
            <a:xfrm>
              <a:off x="557213" y="1957388"/>
              <a:ext cx="1400175" cy="945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u="sng">
                  <a:solidFill>
                    <a:sysClr val="windowText" lastClr="000000"/>
                  </a:solidFill>
                </a:rPr>
                <a:t>ID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</a:rPr>
                <a:t>Rating Value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</a:rPr>
                <a:t>Comment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33D2D6-FB54-AAC3-DDEC-83F188CA2E3E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/>
                <a:t>User Review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97A140-BCEF-88C2-2528-4EC02DD55706}"/>
              </a:ext>
            </a:extLst>
          </p:cNvPr>
          <p:cNvGrpSpPr/>
          <p:nvPr/>
        </p:nvGrpSpPr>
        <p:grpSpPr>
          <a:xfrm>
            <a:off x="3225372" y="1751968"/>
            <a:ext cx="1400176" cy="781075"/>
            <a:chOff x="557212" y="1957388"/>
            <a:chExt cx="1400176" cy="7810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7CC330D-49DA-6C4D-86B8-FCB54B36F964}"/>
                </a:ext>
              </a:extLst>
            </p:cNvPr>
            <p:cNvSpPr/>
            <p:nvPr/>
          </p:nvSpPr>
          <p:spPr>
            <a:xfrm>
              <a:off x="557213" y="1957388"/>
              <a:ext cx="1400175" cy="781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u="sng" dirty="0">
                  <a:solidFill>
                    <a:sysClr val="windowText" lastClr="000000"/>
                  </a:solidFill>
                </a:rPr>
                <a:t>ID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</a:rPr>
                <a:t>Type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A0A6D24-8772-341A-F191-B32A764B83D1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Payment </a:t>
              </a:r>
            </a:p>
          </p:txBody>
        </p:sp>
      </p:grpSp>
      <p:sp>
        <p:nvSpPr>
          <p:cNvPr id="66" name="Diamond 65">
            <a:extLst>
              <a:ext uri="{FF2B5EF4-FFF2-40B4-BE49-F238E27FC236}">
                <a16:creationId xmlns:a16="http://schemas.microsoft.com/office/drawing/2014/main" id="{E338EFD0-0842-A265-CACF-920A38CC9F48}"/>
              </a:ext>
            </a:extLst>
          </p:cNvPr>
          <p:cNvSpPr/>
          <p:nvPr/>
        </p:nvSpPr>
        <p:spPr>
          <a:xfrm>
            <a:off x="599175" y="1647700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User Opinion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72FB4DA-7CCA-4A0F-0949-754FA32F7E55}"/>
              </a:ext>
            </a:extLst>
          </p:cNvPr>
          <p:cNvCxnSpPr>
            <a:cxnSpLocks/>
            <a:stCxn id="66" idx="0"/>
            <a:endCxn id="54" idx="1"/>
          </p:cNvCxnSpPr>
          <p:nvPr/>
        </p:nvCxnSpPr>
        <p:spPr>
          <a:xfrm rot="5400000" flipH="1" flipV="1">
            <a:off x="1421939" y="152825"/>
            <a:ext cx="1144497" cy="184525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Diamond 73">
            <a:extLst>
              <a:ext uri="{FF2B5EF4-FFF2-40B4-BE49-F238E27FC236}">
                <a16:creationId xmlns:a16="http://schemas.microsoft.com/office/drawing/2014/main" id="{B275A252-2F84-DA31-27D4-FFBEC0786639}"/>
              </a:ext>
            </a:extLst>
          </p:cNvPr>
          <p:cNvSpPr/>
          <p:nvPr/>
        </p:nvSpPr>
        <p:spPr>
          <a:xfrm>
            <a:off x="1675840" y="1656268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Pays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72FC61-83CE-3981-1E81-D81C834A51C8}"/>
              </a:ext>
            </a:extLst>
          </p:cNvPr>
          <p:cNvCxnSpPr>
            <a:cxnSpLocks/>
            <a:stCxn id="74" idx="3"/>
            <a:endCxn id="58" idx="1"/>
          </p:cNvCxnSpPr>
          <p:nvPr/>
        </p:nvCxnSpPr>
        <p:spPr>
          <a:xfrm>
            <a:off x="2620610" y="1917506"/>
            <a:ext cx="604762" cy="234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8C94101-574C-FD7F-7691-5609EADEB9BE}"/>
              </a:ext>
            </a:extLst>
          </p:cNvPr>
          <p:cNvCxnSpPr>
            <a:cxnSpLocks/>
            <a:stCxn id="74" idx="2"/>
            <a:endCxn id="3" idx="0"/>
          </p:cNvCxnSpPr>
          <p:nvPr/>
        </p:nvCxnSpPr>
        <p:spPr>
          <a:xfrm rot="16200000" flipH="1">
            <a:off x="2068205" y="2258763"/>
            <a:ext cx="1684759" cy="15247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A8256E6-71D6-C357-DDB3-809CD1FE867D}"/>
              </a:ext>
            </a:extLst>
          </p:cNvPr>
          <p:cNvGrpSpPr/>
          <p:nvPr/>
        </p:nvGrpSpPr>
        <p:grpSpPr>
          <a:xfrm>
            <a:off x="7090591" y="451984"/>
            <a:ext cx="1400176" cy="1143424"/>
            <a:chOff x="557212" y="1957388"/>
            <a:chExt cx="1400176" cy="10437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C8795-D455-83BC-809B-167BC0EAE489}"/>
                </a:ext>
              </a:extLst>
            </p:cNvPr>
            <p:cNvSpPr/>
            <p:nvPr/>
          </p:nvSpPr>
          <p:spPr>
            <a:xfrm>
              <a:off x="557213" y="1957388"/>
              <a:ext cx="1400175" cy="10437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GB" sz="1200" u="sng">
                  <a:solidFill>
                    <a:sysClr val="windowText" lastClr="000000"/>
                  </a:solidFill>
                </a:rPr>
                <a:t>User ID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Email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Phone Number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Password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359E6E-0690-2F08-7E6D-38B4D71EC826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200">
                  <a:cs typeface="Calibri"/>
                </a:rPr>
                <a:t>User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693CB1-88E6-3518-2D0A-4BE737C6F86C}"/>
              </a:ext>
            </a:extLst>
          </p:cNvPr>
          <p:cNvGrpSpPr/>
          <p:nvPr/>
        </p:nvGrpSpPr>
        <p:grpSpPr>
          <a:xfrm>
            <a:off x="10491288" y="210506"/>
            <a:ext cx="1400176" cy="2249300"/>
            <a:chOff x="557212" y="1957388"/>
            <a:chExt cx="1400176" cy="20531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DA7CF4-F597-7884-9F4F-C900177CA0FB}"/>
                </a:ext>
              </a:extLst>
            </p:cNvPr>
            <p:cNvSpPr/>
            <p:nvPr/>
          </p:nvSpPr>
          <p:spPr>
            <a:xfrm>
              <a:off x="557213" y="1957388"/>
              <a:ext cx="1400175" cy="2053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GB" sz="1200" u="sng" dirty="0">
                  <a:solidFill>
                    <a:sysClr val="windowText" lastClr="000000"/>
                  </a:solidFill>
                  <a:cs typeface="Calibri"/>
                </a:rPr>
                <a:t>ID</a:t>
              </a:r>
              <a:endParaRPr lang="en-GB" sz="1200" dirty="0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Unit Number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Street Number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Address Line 1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Address Line 2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City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Region 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Postal Code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Country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8F4478-D032-0F10-5436-315B27F2ED33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200">
                  <a:cs typeface="Calibri"/>
                </a:rPr>
                <a:t>Address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018292-D869-083E-2003-7793CC7D0DA8}"/>
              </a:ext>
            </a:extLst>
          </p:cNvPr>
          <p:cNvGrpSpPr/>
          <p:nvPr/>
        </p:nvGrpSpPr>
        <p:grpSpPr>
          <a:xfrm>
            <a:off x="7863364" y="1933727"/>
            <a:ext cx="1400176" cy="1303006"/>
            <a:chOff x="557212" y="1957388"/>
            <a:chExt cx="1400176" cy="118940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325C30-29F5-AB61-7077-134FDBAFBDC3}"/>
                </a:ext>
              </a:extLst>
            </p:cNvPr>
            <p:cNvSpPr/>
            <p:nvPr/>
          </p:nvSpPr>
          <p:spPr>
            <a:xfrm>
              <a:off x="557213" y="1957389"/>
              <a:ext cx="1400175" cy="11894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GB" sz="1200" u="sng" dirty="0">
                  <a:solidFill>
                    <a:sysClr val="windowText" lastClr="000000"/>
                  </a:solidFill>
                  <a:cs typeface="Calibri"/>
                </a:rPr>
                <a:t>ID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Name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Price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Description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0C3D2F-45A6-E638-F9FD-F3477B9EF69D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200">
                  <a:cs typeface="Calibri"/>
                </a:rPr>
                <a:t>Product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4D2F70-6E5A-3E52-1086-A8E1198618F0}"/>
              </a:ext>
            </a:extLst>
          </p:cNvPr>
          <p:cNvGrpSpPr/>
          <p:nvPr/>
        </p:nvGrpSpPr>
        <p:grpSpPr>
          <a:xfrm>
            <a:off x="10405075" y="3216632"/>
            <a:ext cx="1400176" cy="877444"/>
            <a:chOff x="557212" y="1957388"/>
            <a:chExt cx="1400176" cy="80094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4C7F8F-1309-F607-55F5-B57E0EA144F9}"/>
                </a:ext>
              </a:extLst>
            </p:cNvPr>
            <p:cNvSpPr/>
            <p:nvPr/>
          </p:nvSpPr>
          <p:spPr>
            <a:xfrm>
              <a:off x="557213" y="1957388"/>
              <a:ext cx="1400175" cy="800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GB" sz="1200" u="sng">
                  <a:solidFill>
                    <a:sysClr val="windowText" lastClr="000000"/>
                  </a:solidFill>
                  <a:cs typeface="Calibri"/>
                </a:rPr>
                <a:t>ID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Category_Name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9B8374-BA0B-BA89-3725-CE46495A88D4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200">
                  <a:cs typeface="Calibri"/>
                </a:rPr>
                <a:t>Category</a:t>
              </a:r>
            </a:p>
          </p:txBody>
        </p:sp>
      </p:grpSp>
      <p:sp>
        <p:nvSpPr>
          <p:cNvPr id="36" name="Diamond 35">
            <a:extLst>
              <a:ext uri="{FF2B5EF4-FFF2-40B4-BE49-F238E27FC236}">
                <a16:creationId xmlns:a16="http://schemas.microsoft.com/office/drawing/2014/main" id="{D77A5625-17AE-6D66-8C70-CB7027F6EE31}"/>
              </a:ext>
            </a:extLst>
          </p:cNvPr>
          <p:cNvSpPr/>
          <p:nvPr/>
        </p:nvSpPr>
        <p:spPr>
          <a:xfrm>
            <a:off x="5690417" y="2328097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Adds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9B123D-79F7-F61B-4BC9-5DEE64940DB3}"/>
              </a:ext>
            </a:extLst>
          </p:cNvPr>
          <p:cNvGrpSpPr/>
          <p:nvPr/>
        </p:nvGrpSpPr>
        <p:grpSpPr>
          <a:xfrm>
            <a:off x="10394129" y="4431804"/>
            <a:ext cx="1400176" cy="1366274"/>
            <a:chOff x="557212" y="1957388"/>
            <a:chExt cx="1400176" cy="124715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BDC5BF-9524-3153-BB07-9B6D3264BA38}"/>
                </a:ext>
              </a:extLst>
            </p:cNvPr>
            <p:cNvSpPr/>
            <p:nvPr/>
          </p:nvSpPr>
          <p:spPr>
            <a:xfrm>
              <a:off x="557213" y="1963949"/>
              <a:ext cx="1400175" cy="12405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GB" sz="1200" u="sng">
                  <a:solidFill>
                    <a:sysClr val="windowText" lastClr="000000"/>
                  </a:solidFill>
                  <a:cs typeface="Calibri"/>
                </a:rPr>
                <a:t>ID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Name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Email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Phone Number</a:t>
              </a:r>
            </a:p>
            <a:p>
              <a:pPr algn="ctr"/>
              <a:r>
                <a:rPr lang="en-GB" sz="1200">
                  <a:solidFill>
                    <a:sysClr val="windowText" lastClr="000000"/>
                  </a:solidFill>
                  <a:cs typeface="Calibri"/>
                </a:rPr>
                <a:t>Password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EF47838-6340-4BC9-DE50-04239B5887A2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200">
                  <a:cs typeface="Calibri"/>
                </a:rPr>
                <a:t>Vendor</a:t>
              </a:r>
            </a:p>
          </p:txBody>
        </p:sp>
      </p:grpSp>
      <p:sp>
        <p:nvSpPr>
          <p:cNvPr id="69" name="Diamond 68">
            <a:extLst>
              <a:ext uri="{FF2B5EF4-FFF2-40B4-BE49-F238E27FC236}">
                <a16:creationId xmlns:a16="http://schemas.microsoft.com/office/drawing/2014/main" id="{257C6853-6A7B-B2F0-BA9E-EBAE6A2017B2}"/>
              </a:ext>
            </a:extLst>
          </p:cNvPr>
          <p:cNvSpPr/>
          <p:nvPr/>
        </p:nvSpPr>
        <p:spPr>
          <a:xfrm>
            <a:off x="8809314" y="765375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Given Addresses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1C4749-6C1A-5C1A-11FC-43573E833283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8490767" y="1023696"/>
            <a:ext cx="318547" cy="29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5A8058C8-0F99-077C-E0D4-29927A5ADE64}"/>
              </a:ext>
            </a:extLst>
          </p:cNvPr>
          <p:cNvSpPr/>
          <p:nvPr/>
        </p:nvSpPr>
        <p:spPr>
          <a:xfrm>
            <a:off x="5367640" y="53348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91375335-DF58-94C2-AD57-4B2827981B19}"/>
              </a:ext>
            </a:extLst>
          </p:cNvPr>
          <p:cNvSpPr/>
          <p:nvPr/>
        </p:nvSpPr>
        <p:spPr>
          <a:xfrm>
            <a:off x="9444629" y="2318106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>
                <a:solidFill>
                  <a:schemeClr val="tx1"/>
                </a:solidFill>
                <a:cs typeface="Calibri"/>
              </a:rPr>
              <a:t>Belongs to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BD864D-ADAB-4255-B5B4-C7693466C2B1}"/>
              </a:ext>
            </a:extLst>
          </p:cNvPr>
          <p:cNvCxnSpPr>
            <a:cxnSpLocks/>
            <a:stCxn id="28" idx="3"/>
            <a:endCxn id="80" idx="1"/>
          </p:cNvCxnSpPr>
          <p:nvPr/>
        </p:nvCxnSpPr>
        <p:spPr>
          <a:xfrm flipV="1">
            <a:off x="9263540" y="2579344"/>
            <a:ext cx="181089" cy="588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EE0498-95EC-2F01-B67D-D48432ACCAB8}"/>
              </a:ext>
            </a:extLst>
          </p:cNvPr>
          <p:cNvGrpSpPr/>
          <p:nvPr/>
        </p:nvGrpSpPr>
        <p:grpSpPr>
          <a:xfrm>
            <a:off x="7986131" y="5105868"/>
            <a:ext cx="1400176" cy="833951"/>
            <a:chOff x="557212" y="1957388"/>
            <a:chExt cx="1400176" cy="76124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A768BF9-1112-95EF-BD98-07E73E085622}"/>
                </a:ext>
              </a:extLst>
            </p:cNvPr>
            <p:cNvSpPr/>
            <p:nvPr/>
          </p:nvSpPr>
          <p:spPr>
            <a:xfrm>
              <a:off x="557213" y="1957389"/>
              <a:ext cx="1400175" cy="7612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b"/>
            <a:lstStyle/>
            <a:p>
              <a:pPr algn="ctr"/>
              <a:r>
                <a:rPr lang="en-GB" sz="1200" u="sng" dirty="0" err="1">
                  <a:solidFill>
                    <a:sysClr val="windowText" lastClr="000000"/>
                  </a:solidFill>
                  <a:cs typeface="Calibri"/>
                </a:rPr>
                <a:t>product_id</a:t>
              </a:r>
              <a:endParaRPr lang="en-GB" sz="1200" u="sng" dirty="0">
                <a:solidFill>
                  <a:sysClr val="windowText" lastClr="000000"/>
                </a:solidFill>
                <a:cs typeface="Calibri"/>
              </a:endParaRP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cs typeface="Calibri"/>
                </a:rPr>
                <a:t>Quantity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AE49794-D478-0F87-6C6A-E6FAD9A20C49}"/>
                </a:ext>
              </a:extLst>
            </p:cNvPr>
            <p:cNvSpPr/>
            <p:nvPr/>
          </p:nvSpPr>
          <p:spPr>
            <a:xfrm>
              <a:off x="557212" y="1957388"/>
              <a:ext cx="1400175" cy="335756"/>
            </a:xfrm>
            <a:prstGeom prst="rec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GB" sz="1200" dirty="0">
                  <a:cs typeface="Calibri"/>
                </a:rPr>
                <a:t>Inventory</a:t>
              </a:r>
            </a:p>
          </p:txBody>
        </p:sp>
      </p:grpSp>
      <p:sp>
        <p:nvSpPr>
          <p:cNvPr id="86" name="Diamond 85">
            <a:extLst>
              <a:ext uri="{FF2B5EF4-FFF2-40B4-BE49-F238E27FC236}">
                <a16:creationId xmlns:a16="http://schemas.microsoft.com/office/drawing/2014/main" id="{7513B0E4-6FE5-1C8E-F71E-9F0CDF29FBC6}"/>
              </a:ext>
            </a:extLst>
          </p:cNvPr>
          <p:cNvSpPr/>
          <p:nvPr/>
        </p:nvSpPr>
        <p:spPr>
          <a:xfrm>
            <a:off x="9528729" y="5857534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cs typeface="Calibri"/>
              </a:rPr>
              <a:t>Inventory Management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E6C104E-6541-F53B-E093-1BB9EFC7C0F4}"/>
              </a:ext>
            </a:extLst>
          </p:cNvPr>
          <p:cNvCxnSpPr>
            <a:cxnSpLocks/>
            <a:stCxn id="46" idx="3"/>
            <a:endCxn id="28" idx="1"/>
          </p:cNvCxnSpPr>
          <p:nvPr/>
        </p:nvCxnSpPr>
        <p:spPr>
          <a:xfrm flipV="1">
            <a:off x="7676692" y="2585231"/>
            <a:ext cx="186673" cy="4646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029DFD-1561-0B0A-4F26-4D342154B5B3}"/>
              </a:ext>
            </a:extLst>
          </p:cNvPr>
          <p:cNvCxnSpPr>
            <a:cxnSpLocks/>
            <a:stCxn id="76" idx="3"/>
            <a:endCxn id="7" idx="0"/>
          </p:cNvCxnSpPr>
          <p:nvPr/>
        </p:nvCxnSpPr>
        <p:spPr>
          <a:xfrm>
            <a:off x="6312410" y="314586"/>
            <a:ext cx="1478269" cy="137398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67618D6-C500-7ECE-CC8F-EAB7EAD70428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rot="5400000" flipH="1" flipV="1">
            <a:off x="6610397" y="1147814"/>
            <a:ext cx="732689" cy="16278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66BF374-6E3F-A0C4-DBAA-B295880F7384}"/>
              </a:ext>
            </a:extLst>
          </p:cNvPr>
          <p:cNvCxnSpPr>
            <a:cxnSpLocks/>
            <a:stCxn id="36" idx="1"/>
            <a:endCxn id="49" idx="0"/>
          </p:cNvCxnSpPr>
          <p:nvPr/>
        </p:nvCxnSpPr>
        <p:spPr>
          <a:xfrm rot="10800000" flipH="1" flipV="1">
            <a:off x="5690417" y="2589334"/>
            <a:ext cx="638262" cy="1134131"/>
          </a:xfrm>
          <a:prstGeom prst="bentConnector4">
            <a:avLst>
              <a:gd name="adj1" fmla="val -35816"/>
              <a:gd name="adj2" fmla="val 6151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F3605F84-110A-CDF7-D58E-0F7C468CC99F}"/>
              </a:ext>
            </a:extLst>
          </p:cNvPr>
          <p:cNvCxnSpPr>
            <a:cxnSpLocks/>
            <a:stCxn id="69" idx="3"/>
            <a:endCxn id="22" idx="1"/>
          </p:cNvCxnSpPr>
          <p:nvPr/>
        </p:nvCxnSpPr>
        <p:spPr>
          <a:xfrm>
            <a:off x="9754084" y="1026613"/>
            <a:ext cx="737205" cy="3085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A1BAD580-503E-C13B-52F7-E29357B101EB}"/>
              </a:ext>
            </a:extLst>
          </p:cNvPr>
          <p:cNvSpPr/>
          <p:nvPr/>
        </p:nvSpPr>
        <p:spPr>
          <a:xfrm>
            <a:off x="8214105" y="3902161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Availability</a:t>
            </a:r>
            <a:endParaRPr lang="en-US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D109DEA-CFED-31A0-C428-C93417E15B8D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686490" y="3226874"/>
            <a:ext cx="2" cy="6752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Diamond 155">
            <a:extLst>
              <a:ext uri="{FF2B5EF4-FFF2-40B4-BE49-F238E27FC236}">
                <a16:creationId xmlns:a16="http://schemas.microsoft.com/office/drawing/2014/main" id="{95508CF3-1E7B-5392-2F81-12A9D84A4B62}"/>
              </a:ext>
            </a:extLst>
          </p:cNvPr>
          <p:cNvSpPr/>
          <p:nvPr/>
        </p:nvSpPr>
        <p:spPr>
          <a:xfrm>
            <a:off x="5595629" y="6274646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Shipping Address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B47EB36-8E66-1142-920E-6F45B5A7BFEC}"/>
              </a:ext>
            </a:extLst>
          </p:cNvPr>
          <p:cNvCxnSpPr>
            <a:cxnSpLocks/>
            <a:stCxn id="22" idx="3"/>
            <a:endCxn id="156" idx="3"/>
          </p:cNvCxnSpPr>
          <p:nvPr/>
        </p:nvCxnSpPr>
        <p:spPr>
          <a:xfrm flipH="1">
            <a:off x="6540399" y="1335156"/>
            <a:ext cx="5351065" cy="5200728"/>
          </a:xfrm>
          <a:prstGeom prst="bentConnector3">
            <a:avLst>
              <a:gd name="adj1" fmla="val -427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84EB7185-716F-3EC6-CBF5-13D32738F232}"/>
              </a:ext>
            </a:extLst>
          </p:cNvPr>
          <p:cNvCxnSpPr>
            <a:cxnSpLocks/>
            <a:stCxn id="156" idx="1"/>
          </p:cNvCxnSpPr>
          <p:nvPr/>
        </p:nvCxnSpPr>
        <p:spPr>
          <a:xfrm rot="10800000">
            <a:off x="4373031" y="5346424"/>
            <a:ext cx="1222599" cy="11894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B17C9413-7C07-F2F1-78B0-280CCFC098C4}"/>
              </a:ext>
            </a:extLst>
          </p:cNvPr>
          <p:cNvCxnSpPr>
            <a:cxnSpLocks/>
            <a:stCxn id="66" idx="2"/>
            <a:endCxn id="3" idx="1"/>
          </p:cNvCxnSpPr>
          <p:nvPr/>
        </p:nvCxnSpPr>
        <p:spPr>
          <a:xfrm rot="16200000" flipH="1">
            <a:off x="1091605" y="2150129"/>
            <a:ext cx="1861205" cy="1901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92DE8FCE-720D-CCC5-D9BD-A171C8879B0A}"/>
              </a:ext>
            </a:extLst>
          </p:cNvPr>
          <p:cNvCxnSpPr>
            <a:stCxn id="80" idx="3"/>
            <a:endCxn id="35" idx="0"/>
          </p:cNvCxnSpPr>
          <p:nvPr/>
        </p:nvCxnSpPr>
        <p:spPr>
          <a:xfrm>
            <a:off x="10389399" y="2579344"/>
            <a:ext cx="715764" cy="637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9389E7FD-D498-318D-7BC3-5D4521797AE0}"/>
              </a:ext>
            </a:extLst>
          </p:cNvPr>
          <p:cNvCxnSpPr>
            <a:cxnSpLocks/>
            <a:stCxn id="84" idx="2"/>
            <a:endCxn id="86" idx="1"/>
          </p:cNvCxnSpPr>
          <p:nvPr/>
        </p:nvCxnSpPr>
        <p:spPr>
          <a:xfrm rot="16200000" flipH="1">
            <a:off x="9017998" y="5608040"/>
            <a:ext cx="178953" cy="8425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47DE494B-9EF7-0FB4-EC3B-A813A6DEAC6E}"/>
              </a:ext>
            </a:extLst>
          </p:cNvPr>
          <p:cNvCxnSpPr>
            <a:cxnSpLocks/>
            <a:stCxn id="86" idx="3"/>
            <a:endCxn id="63" idx="2"/>
          </p:cNvCxnSpPr>
          <p:nvPr/>
        </p:nvCxnSpPr>
        <p:spPr>
          <a:xfrm flipV="1">
            <a:off x="10473499" y="5798078"/>
            <a:ext cx="620719" cy="3206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2">
            <a:extLst>
              <a:ext uri="{FF2B5EF4-FFF2-40B4-BE49-F238E27FC236}">
                <a16:creationId xmlns:a16="http://schemas.microsoft.com/office/drawing/2014/main" id="{6134AB3F-DA7A-56F6-1B25-A3F8A3C8E7E3}"/>
              </a:ext>
            </a:extLst>
          </p:cNvPr>
          <p:cNvCxnSpPr>
            <a:cxnSpLocks/>
            <a:stCxn id="85" idx="0"/>
            <a:endCxn id="146" idx="2"/>
          </p:cNvCxnSpPr>
          <p:nvPr/>
        </p:nvCxnSpPr>
        <p:spPr>
          <a:xfrm rot="5400000" flipH="1" flipV="1">
            <a:off x="8345738" y="4765117"/>
            <a:ext cx="681232" cy="2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BC5CE36-B130-613C-3A5E-EF5819D2F70D}"/>
              </a:ext>
            </a:extLst>
          </p:cNvPr>
          <p:cNvSpPr/>
          <p:nvPr/>
        </p:nvSpPr>
        <p:spPr>
          <a:xfrm>
            <a:off x="6731922" y="2788682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Added</a:t>
            </a:r>
          </a:p>
        </p:txBody>
      </p:sp>
      <p:cxnSp>
        <p:nvCxnSpPr>
          <p:cNvPr id="65" name="Connector: Elbow 110">
            <a:extLst>
              <a:ext uri="{FF2B5EF4-FFF2-40B4-BE49-F238E27FC236}">
                <a16:creationId xmlns:a16="http://schemas.microsoft.com/office/drawing/2014/main" id="{5354ED48-613B-759F-2C9F-7EA6658BF697}"/>
              </a:ext>
            </a:extLst>
          </p:cNvPr>
          <p:cNvCxnSpPr>
            <a:cxnSpLocks/>
            <a:stCxn id="46" idx="2"/>
            <a:endCxn id="48" idx="3"/>
          </p:cNvCxnSpPr>
          <p:nvPr/>
        </p:nvCxnSpPr>
        <p:spPr>
          <a:xfrm rot="5400000">
            <a:off x="6716172" y="3623752"/>
            <a:ext cx="800730" cy="17554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A2CA7D75-4AC7-11B2-F59F-EDA49155CEB5}"/>
              </a:ext>
            </a:extLst>
          </p:cNvPr>
          <p:cNvSpPr/>
          <p:nvPr/>
        </p:nvSpPr>
        <p:spPr>
          <a:xfrm>
            <a:off x="4431730" y="3194599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Adds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C8F14B6-5F51-384A-9ECB-ECD3487E59B9}"/>
              </a:ext>
            </a:extLst>
          </p:cNvPr>
          <p:cNvCxnSpPr>
            <a:cxnSpLocks/>
            <a:stCxn id="18" idx="0"/>
            <a:endCxn id="6" idx="1"/>
          </p:cNvCxnSpPr>
          <p:nvPr/>
        </p:nvCxnSpPr>
        <p:spPr>
          <a:xfrm rot="5400000" flipH="1" flipV="1">
            <a:off x="4911902" y="1015910"/>
            <a:ext cx="2170903" cy="21864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2621FF2-08E0-5B90-4122-BF83E62FF76E}"/>
              </a:ext>
            </a:extLst>
          </p:cNvPr>
          <p:cNvCxnSpPr>
            <a:cxnSpLocks/>
            <a:stCxn id="18" idx="2"/>
            <a:endCxn id="2" idx="3"/>
          </p:cNvCxnSpPr>
          <p:nvPr/>
        </p:nvCxnSpPr>
        <p:spPr>
          <a:xfrm rot="5400000">
            <a:off x="4164701" y="3925404"/>
            <a:ext cx="947744" cy="531084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6455DD9C-E17A-FD4C-F85C-C72568AE4127}"/>
              </a:ext>
            </a:extLst>
          </p:cNvPr>
          <p:cNvSpPr/>
          <p:nvPr/>
        </p:nvSpPr>
        <p:spPr>
          <a:xfrm>
            <a:off x="6833281" y="4971379"/>
            <a:ext cx="944770" cy="522475"/>
          </a:xfrm>
          <a:prstGeom prst="diamond">
            <a:avLst/>
          </a:prstGeom>
          <a:solidFill>
            <a:srgbClr val="FFD9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cs typeface="Calibri"/>
              </a:rPr>
              <a:t>Added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130DFFF-E053-439C-D6FF-BF176E5E8119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6818935" y="3736026"/>
            <a:ext cx="1722084" cy="7486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FA48882-68FB-76E4-607E-7AF43684C5E0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 flipH="1">
            <a:off x="5612807" y="3800996"/>
            <a:ext cx="480055" cy="2905663"/>
          </a:xfrm>
          <a:prstGeom prst="bentConnector4">
            <a:avLst>
              <a:gd name="adj1" fmla="val -47620"/>
              <a:gd name="adj2" fmla="val 5812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E4768BF-F754-366C-2B9C-AA5C2DC5B6A2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 flipV="1">
            <a:off x="4316989" y="314586"/>
            <a:ext cx="1050651" cy="1886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C9AD2-20DF-8389-EF2C-F7BAE0FB0B62}"/>
              </a:ext>
            </a:extLst>
          </p:cNvPr>
          <p:cNvSpPr txBox="1"/>
          <p:nvPr/>
        </p:nvSpPr>
        <p:spPr>
          <a:xfrm>
            <a:off x="512275" y="949177"/>
            <a:ext cx="1106050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Segoe UI"/>
              </a:rPr>
              <a:t>Shop Order(</a:t>
            </a:r>
            <a:r>
              <a:rPr lang="en-GB" u="sng" dirty="0" err="1">
                <a:cs typeface="Segoe UI"/>
              </a:rPr>
              <a:t>Orderline_ID</a:t>
            </a:r>
            <a:r>
              <a:rPr lang="en-GB" dirty="0">
                <a:cs typeface="Segoe UI"/>
              </a:rPr>
              <a:t>, Order No, Order Date, Order Total, Quantity, Price, </a:t>
            </a:r>
            <a:r>
              <a:rPr lang="en-GB" dirty="0">
                <a:solidFill>
                  <a:srgbClr val="00B0F0"/>
                </a:solidFill>
                <a:cs typeface="Segoe UI"/>
              </a:rPr>
              <a:t>Shipping Method ID, Order Status ID, Address ID, Shopping Cart Item ID, User Payment Method ID</a:t>
            </a:r>
            <a:r>
              <a:rPr lang="en-GB" dirty="0">
                <a:cs typeface="Segoe UI"/>
              </a:rPr>
              <a:t>)</a:t>
            </a:r>
          </a:p>
          <a:p>
            <a:r>
              <a:rPr lang="en-GB" dirty="0">
                <a:cs typeface="Segoe UI"/>
              </a:rPr>
              <a:t>Shipping Method(</a:t>
            </a:r>
            <a:r>
              <a:rPr lang="en-GB" u="sng" dirty="0" err="1">
                <a:cs typeface="Segoe UI"/>
              </a:rPr>
              <a:t>Shipping_Method_ID</a:t>
            </a:r>
            <a:r>
              <a:rPr lang="en-GB" dirty="0">
                <a:cs typeface="Segoe UI"/>
              </a:rPr>
              <a:t>, Name, Price)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GB" dirty="0">
                <a:cs typeface="Segoe UI"/>
              </a:rPr>
              <a:t>Order Status(</a:t>
            </a:r>
            <a:r>
              <a:rPr lang="en-GB" u="sng" dirty="0" err="1">
                <a:cs typeface="Segoe UI"/>
              </a:rPr>
              <a:t>Order_Status_ID</a:t>
            </a:r>
            <a:r>
              <a:rPr lang="en-GB" dirty="0">
                <a:cs typeface="Segoe UI"/>
              </a:rPr>
              <a:t>, Status)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GB" dirty="0">
                <a:cs typeface="Segoe UI"/>
              </a:rPr>
              <a:t>User Review(</a:t>
            </a:r>
            <a:r>
              <a:rPr lang="en-GB" u="sng" dirty="0" err="1">
                <a:cs typeface="Segoe UI"/>
              </a:rPr>
              <a:t>User_Review_ID</a:t>
            </a:r>
            <a:r>
              <a:rPr lang="en-GB" dirty="0">
                <a:cs typeface="Segoe UI"/>
              </a:rPr>
              <a:t>, </a:t>
            </a:r>
            <a:r>
              <a:rPr lang="en-GB" dirty="0" err="1">
                <a:cs typeface="Segoe UI"/>
              </a:rPr>
              <a:t>Rating_Value</a:t>
            </a:r>
            <a:r>
              <a:rPr lang="en-GB" dirty="0">
                <a:cs typeface="Segoe UI"/>
              </a:rPr>
              <a:t>, Comment,</a:t>
            </a:r>
            <a:r>
              <a:rPr lang="en-GB" dirty="0">
                <a:solidFill>
                  <a:srgbClr val="00B0F0"/>
                </a:solidFill>
                <a:cs typeface="Segoe UI"/>
              </a:rPr>
              <a:t> 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Shop_Order_LineID</a:t>
            </a:r>
            <a:r>
              <a:rPr lang="en-GB" dirty="0"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GB" dirty="0">
                <a:cs typeface="Segoe UI"/>
              </a:rPr>
              <a:t>User Payment Method(</a:t>
            </a:r>
            <a:r>
              <a:rPr lang="en-GB" u="sng" dirty="0" err="1">
                <a:cs typeface="Segoe UI"/>
              </a:rPr>
              <a:t>User_Payment_Method_ID</a:t>
            </a:r>
            <a:r>
              <a:rPr lang="en-GB" dirty="0">
                <a:cs typeface="Segoe UI"/>
              </a:rPr>
              <a:t>, Provider, Account Number, Expiry Date, Is Default, 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Payment_Type_ID,Shop_Order_LineID</a:t>
            </a:r>
            <a:r>
              <a:rPr lang="en-GB" dirty="0"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GB" dirty="0">
                <a:cs typeface="Segoe UI"/>
              </a:rPr>
              <a:t>Payment Type(</a:t>
            </a:r>
            <a:r>
              <a:rPr lang="en-GB" u="sng" dirty="0" err="1">
                <a:cs typeface="Segoe UI"/>
              </a:rPr>
              <a:t>Payment_Type_ID</a:t>
            </a:r>
            <a:r>
              <a:rPr lang="en-GB" dirty="0">
                <a:cs typeface="Segoe UI"/>
              </a:rPr>
              <a:t>, Value)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GB" dirty="0">
                <a:cs typeface="Segoe UI"/>
              </a:rPr>
              <a:t>Shop Order(</a:t>
            </a:r>
            <a:r>
              <a:rPr lang="en-GB" u="sng" dirty="0" err="1">
                <a:cs typeface="Segoe UI"/>
              </a:rPr>
              <a:t>Shop_Order_ID</a:t>
            </a:r>
            <a:r>
              <a:rPr lang="en-GB" dirty="0">
                <a:cs typeface="Segoe UI"/>
              </a:rPr>
              <a:t>, </a:t>
            </a:r>
            <a:r>
              <a:rPr lang="en-GB" dirty="0" err="1">
                <a:cs typeface="Segoe UI"/>
              </a:rPr>
              <a:t>Order_No</a:t>
            </a:r>
            <a:r>
              <a:rPr lang="en-GB" dirty="0">
                <a:cs typeface="Segoe UI"/>
              </a:rPr>
              <a:t>, </a:t>
            </a:r>
            <a:r>
              <a:rPr lang="en-GB" dirty="0" err="1">
                <a:cs typeface="Segoe UI"/>
              </a:rPr>
              <a:t>Order_Date</a:t>
            </a:r>
            <a:r>
              <a:rPr lang="en-GB" dirty="0">
                <a:cs typeface="Segoe UI"/>
              </a:rPr>
              <a:t>, </a:t>
            </a:r>
            <a:r>
              <a:rPr lang="en-GB" dirty="0" err="1">
                <a:cs typeface="Segoe UI"/>
              </a:rPr>
              <a:t>Order_Total</a:t>
            </a:r>
            <a:r>
              <a:rPr lang="en-GB" dirty="0">
                <a:cs typeface="Segoe UI"/>
              </a:rPr>
              <a:t>, Quantity, Price, 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Order_Status_ID</a:t>
            </a:r>
            <a:r>
              <a:rPr lang="en-GB" dirty="0">
                <a:solidFill>
                  <a:srgbClr val="00B0F0"/>
                </a:solidFill>
                <a:cs typeface="Segoe UI"/>
              </a:rPr>
              <a:t>, 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Address_ID</a:t>
            </a:r>
            <a:r>
              <a:rPr lang="en-GB" dirty="0">
                <a:solidFill>
                  <a:srgbClr val="00B0F0"/>
                </a:solidFill>
                <a:cs typeface="Segoe UI"/>
              </a:rPr>
              <a:t>, 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Shipping_Method_ID</a:t>
            </a:r>
            <a:r>
              <a:rPr lang="en-GB" dirty="0">
                <a:solidFill>
                  <a:srgbClr val="00B0F0"/>
                </a:solidFill>
                <a:cs typeface="Segoe UI"/>
              </a:rPr>
              <a:t>, 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Shopping_Cart_Item_ID</a:t>
            </a:r>
            <a:r>
              <a:rPr lang="en-GB" dirty="0">
                <a:cs typeface="Segoe UI"/>
              </a:rPr>
              <a:t>)</a:t>
            </a:r>
          </a:p>
          <a:p>
            <a:r>
              <a:rPr lang="en-GB" dirty="0">
                <a:cs typeface="Segoe UI"/>
              </a:rPr>
              <a:t>Shopping Cart Item(</a:t>
            </a:r>
            <a:r>
              <a:rPr lang="en-GB" u="sng" dirty="0" err="1">
                <a:cs typeface="Segoe UI"/>
              </a:rPr>
              <a:t>Shopping_Cart_Item_ID</a:t>
            </a:r>
            <a:r>
              <a:rPr lang="en-GB" u="sng" dirty="0">
                <a:cs typeface="Segoe UI"/>
              </a:rPr>
              <a:t>, </a:t>
            </a:r>
            <a:r>
              <a:rPr lang="en-GB" dirty="0">
                <a:cs typeface="Segoe UI"/>
              </a:rPr>
              <a:t>Quantity, 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User_ID</a:t>
            </a:r>
            <a:r>
              <a:rPr lang="en-GB" dirty="0">
                <a:solidFill>
                  <a:srgbClr val="00B0F0"/>
                </a:solidFill>
                <a:cs typeface="Segoe UI"/>
              </a:rPr>
              <a:t>, </a:t>
            </a:r>
            <a:r>
              <a:rPr lang="en-GB" dirty="0" err="1">
                <a:solidFill>
                  <a:srgbClr val="00B0F0"/>
                </a:solidFill>
                <a:cs typeface="Segoe UI"/>
              </a:rPr>
              <a:t>Product_ID</a:t>
            </a:r>
            <a:r>
              <a:rPr lang="en-GB" dirty="0"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Product Variation(</a:t>
            </a:r>
            <a:r>
              <a:rPr lang="en-US" u="sng" dirty="0" err="1">
                <a:cs typeface="Segoe UI"/>
              </a:rPr>
              <a:t>Product_Variation_ID</a:t>
            </a:r>
            <a:r>
              <a:rPr lang="en-US" dirty="0">
                <a:cs typeface="Segoe UI"/>
              </a:rPr>
              <a:t>, Model Number, Color, Specs, </a:t>
            </a:r>
            <a:r>
              <a:rPr lang="en-US" dirty="0" err="1">
                <a:solidFill>
                  <a:srgbClr val="00B0F0"/>
                </a:solidFill>
                <a:cs typeface="Segoe UI"/>
              </a:rPr>
              <a:t>Product_Stock_ID</a:t>
            </a:r>
            <a:r>
              <a:rPr lang="en-US" dirty="0">
                <a:cs typeface="Segoe UI"/>
              </a:rPr>
              <a:t>)</a:t>
            </a:r>
          </a:p>
          <a:p>
            <a:r>
              <a:rPr lang="en-US" dirty="0">
                <a:cs typeface="Segoe UI"/>
              </a:rPr>
              <a:t>User(</a:t>
            </a:r>
            <a:r>
              <a:rPr lang="en-US" u="sng" dirty="0" err="1">
                <a:cs typeface="Segoe UI"/>
              </a:rPr>
              <a:t>User_I</a:t>
            </a:r>
            <a:r>
              <a:rPr lang="en-US" dirty="0" err="1">
                <a:cs typeface="Segoe UI"/>
              </a:rPr>
              <a:t>D,Email,Phone</a:t>
            </a:r>
            <a:r>
              <a:rPr lang="en-US" dirty="0">
                <a:cs typeface="Segoe UI"/>
              </a:rPr>
              <a:t> Number, Password)</a:t>
            </a:r>
          </a:p>
          <a:p>
            <a:r>
              <a:rPr lang="en-US" dirty="0">
                <a:cs typeface="Segoe UI"/>
              </a:rPr>
              <a:t>Product(</a:t>
            </a:r>
            <a:r>
              <a:rPr lang="en-US" u="sng" dirty="0" err="1">
                <a:cs typeface="Segoe UI"/>
              </a:rPr>
              <a:t>Product_ID</a:t>
            </a:r>
            <a:r>
              <a:rPr lang="en-US" dirty="0">
                <a:cs typeface="Segoe UI"/>
              </a:rPr>
              <a:t>, Name, Price, Description, </a:t>
            </a:r>
            <a:r>
              <a:rPr lang="en-US" dirty="0" err="1">
                <a:solidFill>
                  <a:srgbClr val="00B0F0"/>
                </a:solidFill>
                <a:cs typeface="Segoe UI"/>
              </a:rPr>
              <a:t>Category_ID,Product_Variation_ID</a:t>
            </a:r>
            <a:r>
              <a:rPr lang="en-US" dirty="0">
                <a:cs typeface="Segoe UI"/>
              </a:rPr>
              <a:t>)</a:t>
            </a:r>
          </a:p>
          <a:p>
            <a:r>
              <a:rPr lang="en-US" dirty="0">
                <a:cs typeface="Segoe UI"/>
              </a:rPr>
              <a:t>Category(</a:t>
            </a:r>
            <a:r>
              <a:rPr lang="en-US" u="sng" dirty="0" err="1">
                <a:cs typeface="Segoe UI"/>
              </a:rPr>
              <a:t>Category_ID</a:t>
            </a:r>
            <a:r>
              <a:rPr lang="en-US" dirty="0">
                <a:cs typeface="Segoe UI"/>
              </a:rPr>
              <a:t>, </a:t>
            </a:r>
            <a:r>
              <a:rPr lang="en-US" dirty="0" err="1">
                <a:cs typeface="Segoe UI"/>
              </a:rPr>
              <a:t>Category_Name</a:t>
            </a:r>
            <a:r>
              <a:rPr lang="en-US" dirty="0">
                <a:cs typeface="Segoe UI"/>
              </a:rPr>
              <a:t>)</a:t>
            </a:r>
          </a:p>
          <a:p>
            <a:r>
              <a:rPr lang="en-US" dirty="0">
                <a:cs typeface="Segoe UI"/>
              </a:rPr>
              <a:t>Given Address(</a:t>
            </a:r>
            <a:r>
              <a:rPr lang="en-US" dirty="0" err="1">
                <a:solidFill>
                  <a:srgbClr val="00B0F0"/>
                </a:solidFill>
                <a:cs typeface="Segoe UI"/>
              </a:rPr>
              <a:t>User_ID</a:t>
            </a:r>
            <a:r>
              <a:rPr lang="en-US" dirty="0">
                <a:solidFill>
                  <a:srgbClr val="00B0F0"/>
                </a:solidFill>
                <a:cs typeface="Segoe UI"/>
              </a:rPr>
              <a:t>, </a:t>
            </a:r>
            <a:r>
              <a:rPr lang="en-US" dirty="0" err="1">
                <a:solidFill>
                  <a:srgbClr val="00B0F0"/>
                </a:solidFill>
                <a:cs typeface="Segoe UI"/>
              </a:rPr>
              <a:t>Address_ID</a:t>
            </a:r>
            <a:r>
              <a:rPr lang="en-US" dirty="0">
                <a:cs typeface="Segoe UI"/>
              </a:rPr>
              <a:t>)</a:t>
            </a:r>
          </a:p>
          <a:p>
            <a:r>
              <a:rPr lang="en-US" dirty="0">
                <a:cs typeface="Segoe UI"/>
              </a:rPr>
              <a:t>Address(</a:t>
            </a:r>
            <a:r>
              <a:rPr lang="en-US" u="sng" dirty="0" err="1">
                <a:cs typeface="Segoe UI"/>
              </a:rPr>
              <a:t>Address_ID</a:t>
            </a:r>
            <a:r>
              <a:rPr lang="en-US" dirty="0">
                <a:cs typeface="Segoe UI"/>
              </a:rPr>
              <a:t>, Unit Number, Street Number, Address Line 1, Address Line 2, City, Region, Postal Code, Country)</a:t>
            </a:r>
          </a:p>
        </p:txBody>
      </p:sp>
    </p:spTree>
    <p:extLst>
      <p:ext uri="{BB962C8B-B14F-4D97-AF65-F5344CB8AC3E}">
        <p14:creationId xmlns:p14="http://schemas.microsoft.com/office/powerpoint/2010/main" val="208022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418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Dhananjaya Kumar Mittapalli</cp:lastModifiedBy>
  <cp:revision>15</cp:revision>
  <dcterms:created xsi:type="dcterms:W3CDTF">2023-10-26T13:58:46Z</dcterms:created>
  <dcterms:modified xsi:type="dcterms:W3CDTF">2023-12-06T06:45:46Z</dcterms:modified>
</cp:coreProperties>
</file>