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63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677393-8614-4C7B-82B7-D9ABEDFDAE51}" v="17" dt="2024-06-03T07:17:59.2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1426" y="10"/>
      </p:cViewPr>
      <p:guideLst>
        <p:guide orient="horz" pos="2160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69D3288-E657-47B2-A3D4-FE7EE0A5C8F3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73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33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69D3288-E657-47B2-A3D4-FE7EE0A5C8F3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59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69D3288-E657-47B2-A3D4-FE7EE0A5C8F3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2296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69D3288-E657-47B2-A3D4-FE7EE0A5C8F3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974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630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657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898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69D3288-E657-47B2-A3D4-FE7EE0A5C8F3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6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54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69D3288-E657-47B2-A3D4-FE7EE0A5C8F3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84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95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93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46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38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43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3288-E657-47B2-A3D4-FE7EE0A5C8F3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94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D3288-E657-47B2-A3D4-FE7EE0A5C8F3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9DA42-2F04-475A-8357-C2616DC1E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472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  <p:sldLayoutId id="2147483977" r:id="rId14"/>
    <p:sldLayoutId id="2147483978" r:id="rId15"/>
    <p:sldLayoutId id="2147483979" r:id="rId16"/>
    <p:sldLayoutId id="214748398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7"/>
            <a:ext cx="7526338" cy="2267886"/>
          </a:xfrm>
        </p:spPr>
        <p:txBody>
          <a:bodyPr/>
          <a:lstStyle/>
          <a:p>
            <a:r>
              <a:rPr lang="en-US" dirty="0"/>
              <a:t>WEEK -2 PROGRESS REPORT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8144" y="5157058"/>
            <a:ext cx="4528592" cy="1752600"/>
          </a:xfrm>
        </p:spPr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S.Sai</a:t>
            </a:r>
            <a:r>
              <a:rPr lang="en-US" dirty="0">
                <a:solidFill>
                  <a:srgbClr val="FFC000"/>
                </a:solidFill>
              </a:rPr>
              <a:t> Varun</a:t>
            </a:r>
          </a:p>
          <a:p>
            <a:r>
              <a:rPr lang="en-US" dirty="0">
                <a:solidFill>
                  <a:srgbClr val="FFC000"/>
                </a:solidFill>
              </a:rPr>
              <a:t>(217Z1A6755)</a:t>
            </a:r>
          </a:p>
          <a:p>
            <a:r>
              <a:rPr lang="en-US" altLang="en-IN" dirty="0">
                <a:solidFill>
                  <a:srgbClr val="FFC000"/>
                </a:solidFill>
              </a:rPr>
              <a:t>CSE-DS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60649"/>
            <a:ext cx="6377940" cy="136815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C000"/>
                </a:solidFill>
              </a:rPr>
              <a:t>PROGRESS</a:t>
            </a:r>
            <a:endParaRPr lang="en-IN" dirty="0">
              <a:solidFill>
                <a:srgbClr val="FFC0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487654"/>
              </p:ext>
            </p:extLst>
          </p:nvPr>
        </p:nvGraphicFramePr>
        <p:xfrm>
          <a:off x="457198" y="2492896"/>
          <a:ext cx="793122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1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1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31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31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31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34927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Don’t Know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Fair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Very 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1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en-IN" sz="1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Workato FTP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IN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Yes</a:t>
                      </a:r>
                      <a:endParaRPr lang="en-US" alt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41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Active mq 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Email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IN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Yes</a:t>
                      </a:r>
                      <a:endParaRPr lang="en-US" alt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11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Mysql 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MongoDB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IN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Yes</a:t>
                      </a:r>
                      <a:endParaRPr lang="en-US" alt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1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Salesforce 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AWS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sym typeface="+mn-ea"/>
                        </a:rPr>
                        <a:t>Yes</a:t>
                      </a:r>
                      <a:endParaRPr lang="en-US" alt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IN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</a:p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84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Amazon s3 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IN" sz="14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Ip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IN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Yes</a:t>
                      </a:r>
                    </a:p>
                    <a:p>
                      <a:pPr>
                        <a:buNone/>
                      </a:pP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en-IN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1979712" y="198883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Before The Program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5302248" y="1988838"/>
            <a:ext cx="338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After The Program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</TotalTime>
  <Words>69</Words>
  <Application>Microsoft Office PowerPoint</Application>
  <PresentationFormat>On-screen Show (4:3)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WEEK -2 PROGRESS REPORT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PROGRESSREPORT</dc:title>
  <dc:creator>HP</dc:creator>
  <cp:lastModifiedBy>Venkata naga teja Thota</cp:lastModifiedBy>
  <cp:revision>11</cp:revision>
  <dcterms:created xsi:type="dcterms:W3CDTF">2024-05-26T10:05:00Z</dcterms:created>
  <dcterms:modified xsi:type="dcterms:W3CDTF">2024-06-03T03:04:34Z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11A73A3D7EE64DBCAF73B4C12598A39C_12</vt:lpwstr>
  </property>
  <property fmtid="{D5CDD505-2E9C-101B-9397-08002B2CF9AE}" pid="3" name="KSOProductBuildVer">
    <vt:lpwstr>1033-12.2.0.16909</vt:lpwstr>
  </property>
</Properties>
</file>