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5BF9-548B-1079-6111-65F784309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7E81B-3F5A-9D08-C0DE-E30392B97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29CBE-5AF3-7F4B-5FB9-8F16E1FF7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4DCC-030D-4E16-ADB0-8F9B62EF4D1E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FC9BE-7715-EC69-BA96-D7926DAB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7F32F-63D2-8AD4-32A9-98AEC468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ED55-F127-4170-A48D-2DCC97CA2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1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5EF1-2049-B89F-16BD-77172DCB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D97F9-8B51-A119-CA82-A50CA55DB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CF1D9-E09A-1779-8C5F-BD8D51DE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4DCC-030D-4E16-ADB0-8F9B62EF4D1E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C0815-C6D8-9FDC-CF06-25E52A271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1A5BB-96D2-D64B-6124-A8E7BB84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ED55-F127-4170-A48D-2DCC97CA2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2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E710C6-407D-3D7D-AE0B-CE9A3DF3B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5940C-C5A8-090C-35A4-CA8E9705B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F8DF8-CCFA-B73F-8FAD-CC39F2D5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4DCC-030D-4E16-ADB0-8F9B62EF4D1E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78B70-A55E-B701-CF2D-5E7AFA5F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9AC6F-E266-B2B2-3301-C86182E15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ED55-F127-4170-A48D-2DCC97CA2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7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3C54E-309D-5B23-BA8E-62F5A471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9AD60-0454-867F-B26E-2B6F2349D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89660-0A78-CC9C-909F-32E9A426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4DCC-030D-4E16-ADB0-8F9B62EF4D1E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35D62-E8F7-56F3-26D5-A5620FA2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B4628-02F6-F920-70E2-4C55934C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ED55-F127-4170-A48D-2DCC97CA2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8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D47B4-6AD0-B77C-4E1F-01ABCE6F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9C709-E44B-0933-6338-4E6BA22E4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CF627-A41D-01C3-F1D1-A42E61415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4DCC-030D-4E16-ADB0-8F9B62EF4D1E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70D8B-CF37-A622-C4DF-BED4205D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797D8-0052-6239-5EA0-CC762B36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ED55-F127-4170-A48D-2DCC97CA2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2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3854D-6469-4929-2FAC-6B10FF9E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29B41-B9C6-DBAF-8217-DCFF74162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452DE-BB95-2E5B-0BA4-79650E20E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BC7C2-B257-95DC-834A-50B5C7212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4DCC-030D-4E16-ADB0-8F9B62EF4D1E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DD87C-F14F-DE73-5BCE-771CBD9D7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68509-92CE-7059-7CD5-745B09C1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ED55-F127-4170-A48D-2DCC97CA2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3124-A6AC-973E-6DD7-8B036ED2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E3C72-DDAA-9525-FD88-EAACE1536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6F67E-7338-E456-0925-BFC145264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E9915-72FD-6E85-0AEC-0F52DF647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64C9C-FF06-2171-C081-88D5103C2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5E3705-7EE5-F407-2D4E-363A5A74F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4DCC-030D-4E16-ADB0-8F9B62EF4D1E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243B3B-D747-971A-8D98-79B72A49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AA1EDB-2D3F-AC13-F903-BB242ACE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ED55-F127-4170-A48D-2DCC97CA2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4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63E2-F42D-86BB-E3F7-CD163EE3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95BC74-A3ED-6E0F-8018-A3DD036AF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4DCC-030D-4E16-ADB0-8F9B62EF4D1E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DEC8E-92F0-13BD-15CD-BF2D75A2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945AE-ABBE-8D3B-3413-1531FB48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ED55-F127-4170-A48D-2DCC97CA2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6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7E94C3-5054-99EC-758E-137BAAF7F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4DCC-030D-4E16-ADB0-8F9B62EF4D1E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C6DBB5-FE3C-E918-509C-27FB8095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2A2A8-FD26-1881-0064-5E54FA19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ED55-F127-4170-A48D-2DCC97CA2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9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DF019-EEFB-E374-5AD5-48D07A26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ED765-79AC-A35A-131A-9A6DBCEC8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ABF6B-6294-ACC7-3041-6A6140722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12798-3735-05F5-02C1-CAA0AAF4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4DCC-030D-4E16-ADB0-8F9B62EF4D1E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6B8F4-39F7-8B9A-8110-D37893B4B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A1C2A-F273-D079-D420-8301A654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ED55-F127-4170-A48D-2DCC97CA2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7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525C-4675-6271-B8D1-BEAE7ABA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B7EE4D-24F2-187B-DA14-014F677DB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469A2-B3B2-81C4-B7B2-6DD6FB7D6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5D3EC-C45D-E045-6D3A-7AE10B25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4DCC-030D-4E16-ADB0-8F9B62EF4D1E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8290E-B58B-8DE0-32D3-B9F14747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201EB-F336-328E-1166-072BF017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ED55-F127-4170-A48D-2DCC97CA2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4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57F30-700C-8AAF-06BC-BF9EEE02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00A03-8A73-B13C-DB7C-98A5AFDD1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0A299-B565-2AD0-ACEE-CB369E19D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CF4DCC-030D-4E16-ADB0-8F9B62EF4D1E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5109A-8065-F9BA-47C0-9523A9394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80939-363D-97AB-BF5E-25CF638C3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18ED55-F127-4170-A48D-2DCC97CA2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5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3 - A modern approach to hiding secrets | Sarthak Rout | Medium">
            <a:extLst>
              <a:ext uri="{FF2B5EF4-FFF2-40B4-BE49-F238E27FC236}">
                <a16:creationId xmlns:a16="http://schemas.microsoft.com/office/drawing/2014/main" id="{15E3F02C-4D82-1567-8A38-762752830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007" y="2718303"/>
            <a:ext cx="884673" cy="66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WS Eventbridge - Coralogix">
            <a:extLst>
              <a:ext uri="{FF2B5EF4-FFF2-40B4-BE49-F238E27FC236}">
                <a16:creationId xmlns:a16="http://schemas.microsoft.com/office/drawing/2014/main" id="{6481949F-30F7-F7CA-6992-522166B7F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534" y="2667312"/>
            <a:ext cx="751552" cy="75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troduction to AWS Step Functions - DEV Community">
            <a:extLst>
              <a:ext uri="{FF2B5EF4-FFF2-40B4-BE49-F238E27FC236}">
                <a16:creationId xmlns:a16="http://schemas.microsoft.com/office/drawing/2014/main" id="{534C7D2A-9E50-10E3-795B-1DC124E8A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385" y="2754816"/>
            <a:ext cx="1467959" cy="82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o Crawl or not to Crawl: AWS Glue Crawlers">
            <a:extLst>
              <a:ext uri="{FF2B5EF4-FFF2-40B4-BE49-F238E27FC236}">
                <a16:creationId xmlns:a16="http://schemas.microsoft.com/office/drawing/2014/main" id="{2635119D-2F62-E763-3FBE-D16977964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681" y="2930918"/>
            <a:ext cx="1321208" cy="47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aving 35% on AWS Glue Jobs. Leveraging Flex Executions for saving… | by  Prakshal Jain | Clairvoyant Blog">
            <a:extLst>
              <a:ext uri="{FF2B5EF4-FFF2-40B4-BE49-F238E27FC236}">
                <a16:creationId xmlns:a16="http://schemas.microsoft.com/office/drawing/2014/main" id="{C4DB953E-9AB4-3224-D595-6E3B7AD69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910" y="2798646"/>
            <a:ext cx="754936" cy="75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mazon Redshift | Syncari">
            <a:extLst>
              <a:ext uri="{FF2B5EF4-FFF2-40B4-BE49-F238E27FC236}">
                <a16:creationId xmlns:a16="http://schemas.microsoft.com/office/drawing/2014/main" id="{472CBCDC-506F-FD07-62AF-063E82F10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188" y="2970246"/>
            <a:ext cx="1111886" cy="43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ow Does Amazon SNS Work? - Analytics Vidhya">
            <a:extLst>
              <a:ext uri="{FF2B5EF4-FFF2-40B4-BE49-F238E27FC236}">
                <a16:creationId xmlns:a16="http://schemas.microsoft.com/office/drawing/2014/main" id="{600C14D7-EC34-51DD-60B6-B7A09426B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693" y="4225190"/>
            <a:ext cx="1221664" cy="60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sv - Free files and folders icons">
            <a:extLst>
              <a:ext uri="{FF2B5EF4-FFF2-40B4-BE49-F238E27FC236}">
                <a16:creationId xmlns:a16="http://schemas.microsoft.com/office/drawing/2014/main" id="{984AE518-4820-B2DD-E056-26A26CFD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8" y="2676403"/>
            <a:ext cx="598648" cy="59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B526B87D-11D5-9DB7-F1A4-043E72A6A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44" y="857711"/>
            <a:ext cx="638646" cy="38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reating a Custom VPC in AWS. In this article, we are going to create… | by  Kunal Yadav | Level Up Coding">
            <a:extLst>
              <a:ext uri="{FF2B5EF4-FFF2-40B4-BE49-F238E27FC236}">
                <a16:creationId xmlns:a16="http://schemas.microsoft.com/office/drawing/2014/main" id="{5D12DF5A-D8AC-8566-F757-91CF0102D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974" y="1435029"/>
            <a:ext cx="576822" cy="39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2FEB41-8133-386E-4644-4B3E50B5895F}"/>
              </a:ext>
            </a:extLst>
          </p:cNvPr>
          <p:cNvSpPr/>
          <p:nvPr/>
        </p:nvSpPr>
        <p:spPr>
          <a:xfrm>
            <a:off x="763179" y="786581"/>
            <a:ext cx="11192846" cy="595834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1551EF-8855-9E71-5920-99E14B40B122}"/>
              </a:ext>
            </a:extLst>
          </p:cNvPr>
          <p:cNvSpPr/>
          <p:nvPr/>
        </p:nvSpPr>
        <p:spPr>
          <a:xfrm>
            <a:off x="3873914" y="138529"/>
            <a:ext cx="3972230" cy="4821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Pipeline Architecture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5A5699-73EE-AB64-CF28-1C2F3A39262E}"/>
              </a:ext>
            </a:extLst>
          </p:cNvPr>
          <p:cNvSpPr/>
          <p:nvPr/>
        </p:nvSpPr>
        <p:spPr>
          <a:xfrm>
            <a:off x="2619619" y="3483330"/>
            <a:ext cx="1018228" cy="385916"/>
          </a:xfrm>
          <a:prstGeom prst="roundRect">
            <a:avLst>
              <a:gd name="adj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Event bridge Rule</a:t>
            </a:r>
          </a:p>
        </p:txBody>
      </p:sp>
      <p:pic>
        <p:nvPicPr>
          <p:cNvPr id="1048" name="Picture 24">
            <a:extLst>
              <a:ext uri="{FF2B5EF4-FFF2-40B4-BE49-F238E27FC236}">
                <a16:creationId xmlns:a16="http://schemas.microsoft.com/office/drawing/2014/main" id="{FB2ADE65-3BB0-6875-84FD-0FCA2684B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106" y="5104273"/>
            <a:ext cx="516181" cy="51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4116F9D-FC70-DB26-005A-6906B757D2C3}"/>
              </a:ext>
            </a:extLst>
          </p:cNvPr>
          <p:cNvSpPr/>
          <p:nvPr/>
        </p:nvSpPr>
        <p:spPr>
          <a:xfrm>
            <a:off x="3687097" y="1240155"/>
            <a:ext cx="8268928" cy="5013161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Diagonal Corners Rounded 28">
            <a:extLst>
              <a:ext uri="{FF2B5EF4-FFF2-40B4-BE49-F238E27FC236}">
                <a16:creationId xmlns:a16="http://schemas.microsoft.com/office/drawing/2014/main" id="{C16AB15D-9BF5-6653-B741-173A71E5EDA1}"/>
              </a:ext>
            </a:extLst>
          </p:cNvPr>
          <p:cNvSpPr/>
          <p:nvPr/>
        </p:nvSpPr>
        <p:spPr>
          <a:xfrm>
            <a:off x="8276021" y="2302455"/>
            <a:ext cx="1066715" cy="328581"/>
          </a:xfrm>
          <a:prstGeom prst="round2Diag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ETL Glue Job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CAA85DA-17C2-8BE6-D026-2B9DE99177EB}"/>
              </a:ext>
            </a:extLst>
          </p:cNvPr>
          <p:cNvCxnSpPr>
            <a:stCxn id="1032" idx="0"/>
          </p:cNvCxnSpPr>
          <p:nvPr/>
        </p:nvCxnSpPr>
        <p:spPr>
          <a:xfrm flipH="1" flipV="1">
            <a:off x="5028364" y="1856390"/>
            <a:ext cx="1" cy="898426"/>
          </a:xfrm>
          <a:prstGeom prst="line">
            <a:avLst/>
          </a:prstGeom>
          <a:ln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59188E-5F00-A944-678D-B9F7AC92AFE1}"/>
              </a:ext>
            </a:extLst>
          </p:cNvPr>
          <p:cNvCxnSpPr>
            <a:cxnSpLocks/>
            <a:stCxn id="1032" idx="2"/>
          </p:cNvCxnSpPr>
          <p:nvPr/>
        </p:nvCxnSpPr>
        <p:spPr>
          <a:xfrm>
            <a:off x="5028365" y="3580543"/>
            <a:ext cx="0" cy="2200824"/>
          </a:xfrm>
          <a:prstGeom prst="line">
            <a:avLst/>
          </a:prstGeom>
          <a:ln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04530C-A54A-9B8A-282D-D574506EA868}"/>
              </a:ext>
            </a:extLst>
          </p:cNvPr>
          <p:cNvCxnSpPr>
            <a:cxnSpLocks/>
          </p:cNvCxnSpPr>
          <p:nvPr/>
        </p:nvCxnSpPr>
        <p:spPr>
          <a:xfrm>
            <a:off x="5028364" y="1826894"/>
            <a:ext cx="5048089" cy="0"/>
          </a:xfrm>
          <a:prstGeom prst="line">
            <a:avLst/>
          </a:prstGeom>
          <a:ln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151424-7114-5BBC-DD17-1EBA80F0D7AC}"/>
              </a:ext>
            </a:extLst>
          </p:cNvPr>
          <p:cNvCxnSpPr/>
          <p:nvPr/>
        </p:nvCxnSpPr>
        <p:spPr>
          <a:xfrm>
            <a:off x="5028364" y="5751871"/>
            <a:ext cx="5048089" cy="0"/>
          </a:xfrm>
          <a:prstGeom prst="line">
            <a:avLst/>
          </a:prstGeom>
          <a:ln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55B146-9F5C-15AA-C820-35A583CD1220}"/>
              </a:ext>
            </a:extLst>
          </p:cNvPr>
          <p:cNvCxnSpPr/>
          <p:nvPr/>
        </p:nvCxnSpPr>
        <p:spPr>
          <a:xfrm>
            <a:off x="10076453" y="1826894"/>
            <a:ext cx="0" cy="3924977"/>
          </a:xfrm>
          <a:prstGeom prst="line">
            <a:avLst/>
          </a:prstGeom>
          <a:ln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32678B9-B1AC-CBEA-22BA-5D1E60F1EC83}"/>
              </a:ext>
            </a:extLst>
          </p:cNvPr>
          <p:cNvCxnSpPr>
            <a:cxnSpLocks/>
            <a:stCxn id="1042" idx="3"/>
          </p:cNvCxnSpPr>
          <p:nvPr/>
        </p:nvCxnSpPr>
        <p:spPr>
          <a:xfrm>
            <a:off x="629266" y="2975727"/>
            <a:ext cx="847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E171C56-1423-F82E-E3C7-4D9FDD28BDDC}"/>
              </a:ext>
            </a:extLst>
          </p:cNvPr>
          <p:cNvSpPr/>
          <p:nvPr/>
        </p:nvSpPr>
        <p:spPr>
          <a:xfrm>
            <a:off x="609280" y="3137697"/>
            <a:ext cx="751552" cy="3947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Flights Data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5CF9D94-CF6F-9268-CD20-7930F3E0239F}"/>
              </a:ext>
            </a:extLst>
          </p:cNvPr>
          <p:cNvCxnSpPr/>
          <p:nvPr/>
        </p:nvCxnSpPr>
        <p:spPr>
          <a:xfrm>
            <a:off x="2074606" y="2975727"/>
            <a:ext cx="7177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3EC3A6C-3FC9-EA29-25DB-49126ACB034F}"/>
              </a:ext>
            </a:extLst>
          </p:cNvPr>
          <p:cNvCxnSpPr>
            <a:cxnSpLocks/>
            <a:stCxn id="1028" idx="3"/>
          </p:cNvCxnSpPr>
          <p:nvPr/>
        </p:nvCxnSpPr>
        <p:spPr>
          <a:xfrm>
            <a:off x="3529086" y="3043088"/>
            <a:ext cx="7337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angle: Diagonal Corners Rounded 54">
            <a:extLst>
              <a:ext uri="{FF2B5EF4-FFF2-40B4-BE49-F238E27FC236}">
                <a16:creationId xmlns:a16="http://schemas.microsoft.com/office/drawing/2014/main" id="{007C1F5D-240E-ADC6-F2FF-57B1A52DD1F8}"/>
              </a:ext>
            </a:extLst>
          </p:cNvPr>
          <p:cNvSpPr/>
          <p:nvPr/>
        </p:nvSpPr>
        <p:spPr>
          <a:xfrm>
            <a:off x="3529086" y="2676403"/>
            <a:ext cx="665337" cy="254509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20836E5-DF3C-B4D7-9E4E-BD05D51F5BD0}"/>
              </a:ext>
            </a:extLst>
          </p:cNvPr>
          <p:cNvCxnSpPr>
            <a:stCxn id="1032" idx="3"/>
            <a:endCxn id="1034" idx="1"/>
          </p:cNvCxnSpPr>
          <p:nvPr/>
        </p:nvCxnSpPr>
        <p:spPr>
          <a:xfrm>
            <a:off x="5762344" y="3167680"/>
            <a:ext cx="665337" cy="1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43ED95B-0B20-2F5D-8543-FC6D5424B719}"/>
              </a:ext>
            </a:extLst>
          </p:cNvPr>
          <p:cNvCxnSpPr>
            <a:stCxn id="1034" idx="3"/>
            <a:endCxn id="1036" idx="1"/>
          </p:cNvCxnSpPr>
          <p:nvPr/>
        </p:nvCxnSpPr>
        <p:spPr>
          <a:xfrm>
            <a:off x="7748889" y="3169372"/>
            <a:ext cx="683021" cy="6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22DFA1F-E290-5575-8A17-DDF382D74E26}"/>
              </a:ext>
            </a:extLst>
          </p:cNvPr>
          <p:cNvCxnSpPr>
            <a:cxnSpLocks/>
            <a:stCxn id="1036" idx="2"/>
          </p:cNvCxnSpPr>
          <p:nvPr/>
        </p:nvCxnSpPr>
        <p:spPr>
          <a:xfrm>
            <a:off x="8809378" y="3553582"/>
            <a:ext cx="0" cy="754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7021FDCE-2272-0E1E-6C5A-3E5D30C8A216}"/>
              </a:ext>
            </a:extLst>
          </p:cNvPr>
          <p:cNvCxnSpPr/>
          <p:nvPr/>
        </p:nvCxnSpPr>
        <p:spPr>
          <a:xfrm>
            <a:off x="8809378" y="4699815"/>
            <a:ext cx="0" cy="383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9" name="Rectangle: Diagonal Corners Rounded 1028">
            <a:extLst>
              <a:ext uri="{FF2B5EF4-FFF2-40B4-BE49-F238E27FC236}">
                <a16:creationId xmlns:a16="http://schemas.microsoft.com/office/drawing/2014/main" id="{20F729CA-5E80-A009-E116-B1AF942B9293}"/>
              </a:ext>
            </a:extLst>
          </p:cNvPr>
          <p:cNvSpPr/>
          <p:nvPr/>
        </p:nvSpPr>
        <p:spPr>
          <a:xfrm rot="16200000">
            <a:off x="8273712" y="3841300"/>
            <a:ext cx="754935" cy="222136"/>
          </a:xfrm>
          <a:prstGeom prst="round2Diag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Success</a:t>
            </a:r>
          </a:p>
        </p:txBody>
      </p:sp>
      <p:sp>
        <p:nvSpPr>
          <p:cNvPr id="1030" name="Rectangle: Diagonal Corners Rounded 1029">
            <a:extLst>
              <a:ext uri="{FF2B5EF4-FFF2-40B4-BE49-F238E27FC236}">
                <a16:creationId xmlns:a16="http://schemas.microsoft.com/office/drawing/2014/main" id="{954077C3-FE25-32E6-ACB4-E9415D5DB560}"/>
              </a:ext>
            </a:extLst>
          </p:cNvPr>
          <p:cNvSpPr/>
          <p:nvPr/>
        </p:nvSpPr>
        <p:spPr>
          <a:xfrm rot="16200000">
            <a:off x="8598202" y="3841300"/>
            <a:ext cx="754935" cy="222136"/>
          </a:xfrm>
          <a:prstGeom prst="round2Diag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Failure</a:t>
            </a:r>
          </a:p>
        </p:txBody>
      </p:sp>
      <p:sp>
        <p:nvSpPr>
          <p:cNvPr id="1031" name="Rectangle: Rounded Corners 1030">
            <a:extLst>
              <a:ext uri="{FF2B5EF4-FFF2-40B4-BE49-F238E27FC236}">
                <a16:creationId xmlns:a16="http://schemas.microsoft.com/office/drawing/2014/main" id="{09F188D1-69BE-95BD-DDA5-2259547E3588}"/>
              </a:ext>
            </a:extLst>
          </p:cNvPr>
          <p:cNvSpPr/>
          <p:nvPr/>
        </p:nvSpPr>
        <p:spPr>
          <a:xfrm>
            <a:off x="8975669" y="4830204"/>
            <a:ext cx="1055369" cy="24456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Notifies User</a:t>
            </a:r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B10D66D0-9600-F159-CBE7-DA7BBC3EFD65}"/>
              </a:ext>
            </a:extLst>
          </p:cNvPr>
          <p:cNvCxnSpPr>
            <a:stCxn id="1036" idx="3"/>
            <a:endCxn id="1038" idx="1"/>
          </p:cNvCxnSpPr>
          <p:nvPr/>
        </p:nvCxnSpPr>
        <p:spPr>
          <a:xfrm>
            <a:off x="9186846" y="3176114"/>
            <a:ext cx="1339342" cy="10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7" name="Rectangle: Rounded Corners 1036">
            <a:extLst>
              <a:ext uri="{FF2B5EF4-FFF2-40B4-BE49-F238E27FC236}">
                <a16:creationId xmlns:a16="http://schemas.microsoft.com/office/drawing/2014/main" id="{0F8638D1-FC43-92A7-6937-3A447D4F6F0C}"/>
              </a:ext>
            </a:extLst>
          </p:cNvPr>
          <p:cNvSpPr/>
          <p:nvPr/>
        </p:nvSpPr>
        <p:spPr>
          <a:xfrm>
            <a:off x="9232261" y="3227998"/>
            <a:ext cx="789623" cy="19119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</a:t>
            </a:r>
          </a:p>
        </p:txBody>
      </p:sp>
      <p:pic>
        <p:nvPicPr>
          <p:cNvPr id="1052" name="Picture 28" descr="Amazon QuickSight - Oomnitza">
            <a:extLst>
              <a:ext uri="{FF2B5EF4-FFF2-40B4-BE49-F238E27FC236}">
                <a16:creationId xmlns:a16="http://schemas.microsoft.com/office/drawing/2014/main" id="{223FD677-06DF-2499-B889-EEA095BD8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872" y="4362838"/>
            <a:ext cx="1045100" cy="81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0C68EF41-2975-67B4-DA54-33F9B895B0CF}"/>
              </a:ext>
            </a:extLst>
          </p:cNvPr>
          <p:cNvCxnSpPr>
            <a:stCxn id="1038" idx="2"/>
          </p:cNvCxnSpPr>
          <p:nvPr/>
        </p:nvCxnSpPr>
        <p:spPr>
          <a:xfrm>
            <a:off x="11082131" y="3402871"/>
            <a:ext cx="0" cy="1124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485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17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Varun Kumar Namburi</dc:creator>
  <cp:lastModifiedBy>Sai Varun Kumar Namburi</cp:lastModifiedBy>
  <cp:revision>8</cp:revision>
  <dcterms:created xsi:type="dcterms:W3CDTF">2024-04-07T23:50:15Z</dcterms:created>
  <dcterms:modified xsi:type="dcterms:W3CDTF">2024-04-08T16:43:19Z</dcterms:modified>
</cp:coreProperties>
</file>