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675-2F81-CEF4-F093-54E7BAAA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0B56-5F26-8E16-83B1-5572D3BF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8D76-1690-4B25-B707-7F398325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1D68-7154-5DB4-73C1-AA1ECD57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1998-3552-95B5-B2D4-06A0630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AC7D-A337-F5C4-A38D-4A1945F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D6536-8BF4-602D-933D-301F4DA0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4FC8-4DFB-9918-F441-F96DBA8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CBF9-E820-86E2-C880-62A04363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E598-4682-829B-EB92-7871D33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4A56F-02B9-BF83-2025-EAAE1C770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D630-6100-E469-E03C-ED2A3F9D4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515E-3258-3043-D9C5-43DAD55A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48AC-EE98-5A4C-6E29-294562CF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C01-8CB6-2CA2-D4B5-EA80CEC4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1E83-1918-3D3D-BCF6-5E6942FC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1AE7-411E-3D60-518B-2E6EF459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488A-79D3-A59A-89C1-373B5455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9B07-7B2D-A10A-8B59-A4DBE999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9CAE-B78A-71A5-0605-1489438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6796-B31D-9189-27CF-F7774162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F278-D91B-432D-44D6-32A2FFB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82D7-E552-876D-48F1-65BBB818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E7B4-FA67-5659-7214-F7E1E552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4F4A-073F-D25E-50D3-44FD25DD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BFC-969A-68EB-DC35-914337B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377A-6B57-5CF0-4F58-BA4B1DD59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43E9-628F-32CF-0658-91A054D6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7D78-79C9-49D2-8F45-41497E6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CFC2-7D60-0F4D-107C-82069246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AB7E-C7A7-F833-26AF-A5573B1E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BF0-D05D-D458-25B1-7F33DEB4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B716-952D-7C40-AC96-DD19DB96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9A7D-E40E-ECAE-C58D-3BDD0F5F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F059-8A6E-3A98-A1E7-7B6B17AD7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8F0C2-037E-5F32-FFCE-AE1D4021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8F34E-F1A5-EDD5-A5DE-A47222C0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A0F55-37BA-0EE1-FC8E-0F48A0D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CCC78-FEEC-0077-66B0-0046012C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ADB9-DEC7-6014-5AB2-E0845316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A2E08-F95F-D521-BB99-F24DFD81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AD8F-A4AE-3BBA-F429-903182C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D2BD1-1D14-94E5-6CC4-D424533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D426D-1966-DE27-719A-F746FA61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40D97-AC8D-FED1-2978-D8490A34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91FC-B02F-2B47-5B99-FE0F6FD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2D8E-351F-CB10-95CC-7D0BE2C8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CCEC-19CA-7642-BBD1-CFDF0E79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3B553-C897-CCCC-52F8-C816721D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95F4-B9F9-6A12-35EF-76ADD15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9842-B545-1C5C-973E-58C65D4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3C8CA-83ED-3ED8-EA27-A4573B1D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EA77-6A0F-88D6-7BEC-604C2F1C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3E41A-9DE0-7085-DB65-68C497C0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4220D-F51B-02E1-E612-307722C3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BF3E-C232-EA33-08FC-898FE2AD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E096-B7D4-0152-4ABC-C7C75B03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248AC-A198-E0FE-8926-C337627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FFC61-2327-F6D6-B719-EB27AC4D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8E42-51B4-5A23-29C3-8AE3F877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A911-B582-8D8A-A168-CABF60705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BD6B2-5A4B-4980-BDA6-3307607F2864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B79E-0337-8B3B-B684-58B45D02A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28D1-C608-487F-4776-DD02D626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D95ED-7217-41A7-9E8C-F252D329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Delta Lake Transaction Log - Databricks Blog">
            <a:extLst>
              <a:ext uri="{FF2B5EF4-FFF2-40B4-BE49-F238E27FC236}">
                <a16:creationId xmlns:a16="http://schemas.microsoft.com/office/drawing/2014/main" id="{8052C88F-4223-CCC2-2966-E43D5296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8" y="3891116"/>
            <a:ext cx="1014874" cy="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the Parquet file format">
            <a:extLst>
              <a:ext uri="{FF2B5EF4-FFF2-40B4-BE49-F238E27FC236}">
                <a16:creationId xmlns:a16="http://schemas.microsoft.com/office/drawing/2014/main" id="{1D1CEF14-51BD-09B0-5AFE-B4FE653F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06" y="2577383"/>
            <a:ext cx="1277426" cy="8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files and folders icons">
            <a:extLst>
              <a:ext uri="{FF2B5EF4-FFF2-40B4-BE49-F238E27FC236}">
                <a16:creationId xmlns:a16="http://schemas.microsoft.com/office/drawing/2014/main" id="{F1EE55A8-ADF1-681D-923A-5D5BC3BE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45" y="1080422"/>
            <a:ext cx="956187" cy="95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the Factory Design Pattern - LEARNCSDESIGN">
            <a:extLst>
              <a:ext uri="{FF2B5EF4-FFF2-40B4-BE49-F238E27FC236}">
                <a16:creationId xmlns:a16="http://schemas.microsoft.com/office/drawing/2014/main" id="{31869AF0-3B69-1247-372C-DA8A6987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4842" y="2579472"/>
            <a:ext cx="2881251" cy="8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0FB8A9D-C19A-A506-EFAC-F7FAE95F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77" y="2577383"/>
            <a:ext cx="2488211" cy="129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dex of /images">
            <a:extLst>
              <a:ext uri="{FF2B5EF4-FFF2-40B4-BE49-F238E27FC236}">
                <a16:creationId xmlns:a16="http://schemas.microsoft.com/office/drawing/2014/main" id="{C138A8C2-5A0E-46D7-43B0-F8F7DA871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474" y="1552359"/>
            <a:ext cx="1496961" cy="8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's new in Databricks for August 2023 | by Youssef Mrini | Medium">
            <a:extLst>
              <a:ext uri="{FF2B5EF4-FFF2-40B4-BE49-F238E27FC236}">
                <a16:creationId xmlns:a16="http://schemas.microsoft.com/office/drawing/2014/main" id="{AA403D2A-E702-6BE5-FCC8-0141F212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58" y="1163432"/>
            <a:ext cx="2286730" cy="12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derstanding the Parquet file format">
            <a:extLst>
              <a:ext uri="{FF2B5EF4-FFF2-40B4-BE49-F238E27FC236}">
                <a16:creationId xmlns:a16="http://schemas.microsoft.com/office/drawing/2014/main" id="{4A52A6F9-4B51-9637-1392-431FEFDC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623" y="3443530"/>
            <a:ext cx="1277426" cy="8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ADA08E-A18C-270E-ACEE-9B900B19F19F}"/>
              </a:ext>
            </a:extLst>
          </p:cNvPr>
          <p:cNvCxnSpPr>
            <a:stCxn id="1030" idx="3"/>
            <a:endCxn id="1032" idx="2"/>
          </p:cNvCxnSpPr>
          <p:nvPr/>
        </p:nvCxnSpPr>
        <p:spPr>
          <a:xfrm>
            <a:off x="2448232" y="1558516"/>
            <a:ext cx="1473723" cy="1434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37D02-CB97-0CC9-5347-0981C618C4FC}"/>
              </a:ext>
            </a:extLst>
          </p:cNvPr>
          <p:cNvCxnSpPr>
            <a:stCxn id="1028" idx="3"/>
            <a:endCxn id="1032" idx="2"/>
          </p:cNvCxnSpPr>
          <p:nvPr/>
        </p:nvCxnSpPr>
        <p:spPr>
          <a:xfrm flipV="1">
            <a:off x="2448232" y="2992986"/>
            <a:ext cx="1473723" cy="10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65860-ACFB-30A8-1B21-5EB1A6283560}"/>
              </a:ext>
            </a:extLst>
          </p:cNvPr>
          <p:cNvCxnSpPr>
            <a:stCxn id="1026" idx="3"/>
            <a:endCxn id="1032" idx="2"/>
          </p:cNvCxnSpPr>
          <p:nvPr/>
        </p:nvCxnSpPr>
        <p:spPr>
          <a:xfrm flipV="1">
            <a:off x="2320412" y="2992986"/>
            <a:ext cx="1601543" cy="131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5CEC8-A58C-153A-28F2-A97D4945520B}"/>
              </a:ext>
            </a:extLst>
          </p:cNvPr>
          <p:cNvCxnSpPr>
            <a:stCxn id="1032" idx="0"/>
          </p:cNvCxnSpPr>
          <p:nvPr/>
        </p:nvCxnSpPr>
        <p:spPr>
          <a:xfrm>
            <a:off x="4748981" y="2992986"/>
            <a:ext cx="1347019" cy="10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0AE5CE-8938-4254-D2D1-8164010EB162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 flipV="1">
            <a:off x="8412588" y="1958162"/>
            <a:ext cx="1538886" cy="1265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7DDAE-B333-669F-87EE-A3B46C07AA24}"/>
              </a:ext>
            </a:extLst>
          </p:cNvPr>
          <p:cNvCxnSpPr>
            <a:stCxn id="1034" idx="3"/>
            <a:endCxn id="4" idx="1"/>
          </p:cNvCxnSpPr>
          <p:nvPr/>
        </p:nvCxnSpPr>
        <p:spPr>
          <a:xfrm>
            <a:off x="8412588" y="3223361"/>
            <a:ext cx="1566035" cy="6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BB8227-8964-9ED7-47A2-B3293ABB511B}"/>
              </a:ext>
            </a:extLst>
          </p:cNvPr>
          <p:cNvSpPr/>
          <p:nvPr/>
        </p:nvSpPr>
        <p:spPr>
          <a:xfrm>
            <a:off x="2692920" y="4532671"/>
            <a:ext cx="1229034" cy="3790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B346C9-0D42-04AB-ECC6-56349DE12475}"/>
              </a:ext>
            </a:extLst>
          </p:cNvPr>
          <p:cNvSpPr/>
          <p:nvPr/>
        </p:nvSpPr>
        <p:spPr>
          <a:xfrm>
            <a:off x="6365269" y="4532671"/>
            <a:ext cx="1229034" cy="3790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0136DB-D463-8010-7F10-1ED65F28A75D}"/>
              </a:ext>
            </a:extLst>
          </p:cNvPr>
          <p:cNvSpPr/>
          <p:nvPr/>
        </p:nvSpPr>
        <p:spPr>
          <a:xfrm>
            <a:off x="10027015" y="4533353"/>
            <a:ext cx="1229034" cy="3790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76500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Varun Kumar Namburi</dc:creator>
  <cp:lastModifiedBy>Sai Varun Kumar Namburi</cp:lastModifiedBy>
  <cp:revision>2</cp:revision>
  <dcterms:created xsi:type="dcterms:W3CDTF">2024-05-16T23:38:22Z</dcterms:created>
  <dcterms:modified xsi:type="dcterms:W3CDTF">2024-05-17T00:02:40Z</dcterms:modified>
</cp:coreProperties>
</file>