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68ACB15-6C0E-4EAF-BB26-DDB0B8F72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Citi Bikes Analysis June 2023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i Bikes Dashboard-1 Jun23 by Sai Varun">
            <a:extLst>
              <a:ext uri="{FF2B5EF4-FFF2-40B4-BE49-F238E27FC236}">
                <a16:creationId xmlns:a16="http://schemas.microsoft.com/office/drawing/2014/main" id="{7FC6B81D-6028-40D6-97B6-C203A6D9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ti Bikes Dashboard-2 Jun23 by Sai Varun">
            <a:extLst>
              <a:ext uri="{FF2B5EF4-FFF2-40B4-BE49-F238E27FC236}">
                <a16:creationId xmlns:a16="http://schemas.microsoft.com/office/drawing/2014/main" id="{6161E778-E679-48ED-88CA-D957ACED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nsights and Recommendations">
            <a:extLst>
              <a:ext uri="{FF2B5EF4-FFF2-40B4-BE49-F238E27FC236}">
                <a16:creationId xmlns:a16="http://schemas.microsoft.com/office/drawing/2014/main" id="{A083C0E1-AF0B-4D94-9F04-DFBC82EB0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Citi Bikes Analysis June 2023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 Varun Kumar Namburi</cp:lastModifiedBy>
  <cp:revision>2</cp:revision>
  <dcterms:created xsi:type="dcterms:W3CDTF">2024-09-17T23:37:23Z</dcterms:created>
  <dcterms:modified xsi:type="dcterms:W3CDTF">2024-09-17T23:38:16Z</dcterms:modified>
</cp:coreProperties>
</file>