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E92A-92E0-BD9D-8B6E-0901F9DA9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E2948-4CD6-9B02-298C-C3613B52F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26F7-6CA8-BBC6-74A0-0B9DFA8C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91E-6A76-476D-8ED2-B5546691B7C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9A92-4A18-E2EA-8BBF-966BBA96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E3E1-9FFC-1B50-5C53-25BE254F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3117-374A-42F3-9B23-545E44C1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6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1B17-8842-F538-E82A-FB2C7C44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553C9-30FB-3EE4-DE1E-3D85DE85C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BBE94-DAEA-9A98-FAA6-467527F2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91E-6A76-476D-8ED2-B5546691B7C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1353-B465-5D9E-96B6-4734E895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7D762-436B-8C17-B08F-CD43BBEA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3117-374A-42F3-9B23-545E44C1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4493-408B-86EB-6816-56B514B77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422A3-37C2-AC72-FD67-59A0AD3CA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8458F-1A0A-2A38-85ED-5F3CDB40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91E-6A76-476D-8ED2-B5546691B7C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B01E-02BB-1ED6-4C4A-E63DD70E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FCB8-ACE1-2D03-2322-598C8052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3117-374A-42F3-9B23-545E44C1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7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1078-18C5-8C16-1F50-BC5BB728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D7A5-4876-5436-02E7-B9811D73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6C7B4-EB07-880D-216E-850C8EFE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91E-6A76-476D-8ED2-B5546691B7C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1348-0171-D06D-2ACD-0FBF1732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220F-C5AF-5C68-4EFD-263C482F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3117-374A-42F3-9B23-545E44C1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C33D-2898-A50D-DA37-B03F264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C510E-DBB1-FA1F-21D4-B8BD391DB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B0AE-A705-72CA-D11D-53FF6E4B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91E-6A76-476D-8ED2-B5546691B7C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3609-1C89-2E5E-6B92-B797ACD9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F307-1B18-A2A3-977D-C20D4F83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3117-374A-42F3-9B23-545E44C1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ED5D-A90C-008D-D843-BF2C2FA9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4E38-0CB4-56E9-6433-9ED6416AD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6E2B3-1295-5B8C-B76D-8CC9F7B5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C2DA1-8BD9-83CB-AD41-5139777F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91E-6A76-476D-8ED2-B5546691B7C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CD99-F5CD-4095-4264-8682BFAD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D309-3B19-3659-5912-73FF3B1E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3117-374A-42F3-9B23-545E44C1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ED51-B2D5-E2CA-788D-029B8EC2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60CB-A8D9-4EE8-8EFC-BBACB5B0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1EFC3-C6F2-2731-7543-2DF2D6E8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58EDB-D4E1-9FAC-D1EE-5E201C00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EA214-A7DC-4F52-4254-768928ED4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10286-A25B-E972-05AC-341D34AA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91E-6A76-476D-8ED2-B5546691B7C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6502D-D6B2-0BD7-4AE9-0671C372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188FF-E42C-5B29-0752-1069F2EC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3117-374A-42F3-9B23-545E44C1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45D9-90E2-948A-CE59-58E9FB27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44051-7D1F-3B08-6A0C-DC6D55FC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91E-6A76-476D-8ED2-B5546691B7C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2B05C-A61D-75EA-AE87-C7715274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321E2-357A-1742-AF0E-42F70E5A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3117-374A-42F3-9B23-545E44C1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6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217E1-C6F8-4C5A-EF40-E62236C8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91E-6A76-476D-8ED2-B5546691B7C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71E88-26E6-4687-8FC5-078A355D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07769-BCE2-50D5-A82A-9FB23E8C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3117-374A-42F3-9B23-545E44C1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1E71-6048-AF13-E21A-5FB8CD5E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B449-E3FA-590F-11B8-BF267C863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81E84-A539-267D-A4E1-58D90E24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DFBFE-9FDF-8B0B-EEF9-8AF85AE0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91E-6A76-476D-8ED2-B5546691B7C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35251-A19E-0F7A-FE60-720D96A6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3A2B-C6D8-044F-CC59-2ECB9A80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3117-374A-42F3-9B23-545E44C1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395D-E0B4-F508-D79F-AE648159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4F737-270F-3AD7-8878-ED90BB8F8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DE016-E0A9-C14F-CA4A-29BA0A9B9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A10C4-6951-3372-5DDA-E054FAAE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91E-6A76-476D-8ED2-B5546691B7C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5287-3D4F-48B6-BE9C-233C18E3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26E5D-2747-9192-9C73-1354DAFD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3117-374A-42F3-9B23-545E44C1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9C173-2518-6D7E-C8C0-064078F4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5C4B7-D9D9-A80F-E963-C04C4970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C461-4340-738F-2E20-EAE3A149D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8891E-6A76-476D-8ED2-B5546691B7C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60A2-3FF3-1FFA-5C70-9A2C0DFE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2E9E-3EB6-7373-ACC3-84538D7FE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23117-374A-42F3-9B23-545E44C1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416C73-4C0B-ECE0-2004-A2739D8F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8" y="2753032"/>
            <a:ext cx="961103" cy="96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688A1C-22F9-F1CA-E233-04F8129B2C2C}"/>
              </a:ext>
            </a:extLst>
          </p:cNvPr>
          <p:cNvSpPr/>
          <p:nvPr/>
        </p:nvSpPr>
        <p:spPr>
          <a:xfrm>
            <a:off x="4090219" y="88490"/>
            <a:ext cx="4011561" cy="44245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 Architecture</a:t>
            </a:r>
          </a:p>
        </p:txBody>
      </p:sp>
      <p:pic>
        <p:nvPicPr>
          <p:cNvPr id="1028" name="Picture 4" descr="S3 - A modern approach to hiding secrets | Sarthak Rout | Medium">
            <a:extLst>
              <a:ext uri="{FF2B5EF4-FFF2-40B4-BE49-F238E27FC236}">
                <a16:creationId xmlns:a16="http://schemas.microsoft.com/office/drawing/2014/main" id="{B13160F4-3E9C-937C-4682-FF61698A6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461" y="2743200"/>
            <a:ext cx="1294580" cy="9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8B7C98-BDBD-B4C2-1B6A-9834522A9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980" y="2943532"/>
            <a:ext cx="2202962" cy="970935"/>
          </a:xfrm>
          <a:prstGeom prst="rect">
            <a:avLst/>
          </a:prstGeom>
        </p:spPr>
      </p:pic>
      <p:pic>
        <p:nvPicPr>
          <p:cNvPr id="1034" name="Picture 10" descr="AWS Glue product family - AWS Glue Best Practices: Building an  Operationally Efficient Data Pipeline">
            <a:extLst>
              <a:ext uri="{FF2B5EF4-FFF2-40B4-BE49-F238E27FC236}">
                <a16:creationId xmlns:a16="http://schemas.microsoft.com/office/drawing/2014/main" id="{F8393756-42CF-814B-8FBB-A22F8E4F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56" y="2883139"/>
            <a:ext cx="2289380" cy="109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alytics AWS Glue&quot; Icon - Download for free – Iconduck">
            <a:extLst>
              <a:ext uri="{FF2B5EF4-FFF2-40B4-BE49-F238E27FC236}">
                <a16:creationId xmlns:a16="http://schemas.microsoft.com/office/drawing/2014/main" id="{3A883B6C-8CDF-BEF5-1F8A-27990801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2356" y="1381483"/>
            <a:ext cx="698091" cy="84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267EB12-38BA-8DFE-0124-1005B10F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9" y="839140"/>
            <a:ext cx="911589" cy="54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reating a Custom VPC in AWS. In this article, we are going to create… | by  Kunal Yadav | Level Up Coding">
            <a:extLst>
              <a:ext uri="{FF2B5EF4-FFF2-40B4-BE49-F238E27FC236}">
                <a16:creationId xmlns:a16="http://schemas.microsoft.com/office/drawing/2014/main" id="{3FD8C883-C994-16D4-83DC-6AA84BCD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01" y="1112086"/>
            <a:ext cx="803548" cy="54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WS ReadOnlyAccess: Not Even Once | by hotnops | Posts By SpecterOps Team  Members">
            <a:extLst>
              <a:ext uri="{FF2B5EF4-FFF2-40B4-BE49-F238E27FC236}">
                <a16:creationId xmlns:a16="http://schemas.microsoft.com/office/drawing/2014/main" id="{86DF4F95-8297-CA38-391E-6DAF14DAE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77" y="2638910"/>
            <a:ext cx="887440" cy="50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sv - Free files and folders icons">
            <a:extLst>
              <a:ext uri="{FF2B5EF4-FFF2-40B4-BE49-F238E27FC236}">
                <a16:creationId xmlns:a16="http://schemas.microsoft.com/office/drawing/2014/main" id="{FCEC96D9-D80E-0290-94B6-FEFAC482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34" y="4347087"/>
            <a:ext cx="970935" cy="9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C434C7-B820-DA1A-2555-9E6EA646CB67}"/>
              </a:ext>
            </a:extLst>
          </p:cNvPr>
          <p:cNvSpPr/>
          <p:nvPr/>
        </p:nvSpPr>
        <p:spPr>
          <a:xfrm>
            <a:off x="1573161" y="662159"/>
            <a:ext cx="10349220" cy="59303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1B36C-A647-3A1F-D24D-9F5BD20DF272}"/>
              </a:ext>
            </a:extLst>
          </p:cNvPr>
          <p:cNvSpPr/>
          <p:nvPr/>
        </p:nvSpPr>
        <p:spPr>
          <a:xfrm>
            <a:off x="4203567" y="1121048"/>
            <a:ext cx="7556501" cy="508375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45966A-2932-500F-FD3C-EAAC47A9F4C4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1573161" y="3228667"/>
            <a:ext cx="1577873" cy="491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0152CD-47B0-C89C-83EB-26B6A96A0C3E}"/>
              </a:ext>
            </a:extLst>
          </p:cNvPr>
          <p:cNvCxnSpPr>
            <a:stCxn id="1028" idx="2"/>
          </p:cNvCxnSpPr>
          <p:nvPr/>
        </p:nvCxnSpPr>
        <p:spPr>
          <a:xfrm>
            <a:off x="3604751" y="3714135"/>
            <a:ext cx="0" cy="641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D69A51-01FA-564D-9B2D-63B3DE61BF8C}"/>
              </a:ext>
            </a:extLst>
          </p:cNvPr>
          <p:cNvCxnSpPr/>
          <p:nvPr/>
        </p:nvCxnSpPr>
        <p:spPr>
          <a:xfrm>
            <a:off x="4090219" y="3228667"/>
            <a:ext cx="20057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2B7862-F7AB-5048-39CF-7915CE31162A}"/>
              </a:ext>
            </a:extLst>
          </p:cNvPr>
          <p:cNvCxnSpPr>
            <a:stCxn id="1034" idx="3"/>
          </p:cNvCxnSpPr>
          <p:nvPr/>
        </p:nvCxnSpPr>
        <p:spPr>
          <a:xfrm>
            <a:off x="8280036" y="3429000"/>
            <a:ext cx="13654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B5E624-71A1-05EE-F0FF-E300559C39D9}"/>
              </a:ext>
            </a:extLst>
          </p:cNvPr>
          <p:cNvCxnSpPr>
            <a:cxnSpLocks/>
            <a:stCxn id="1036" idx="2"/>
          </p:cNvCxnSpPr>
          <p:nvPr/>
        </p:nvCxnSpPr>
        <p:spPr>
          <a:xfrm>
            <a:off x="6571401" y="2224343"/>
            <a:ext cx="0" cy="6658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5D5FCD4-D8EB-2D2A-7116-DA88DDE501CF}"/>
              </a:ext>
            </a:extLst>
          </p:cNvPr>
          <p:cNvSpPr/>
          <p:nvPr/>
        </p:nvSpPr>
        <p:spPr>
          <a:xfrm>
            <a:off x="6679623" y="2355560"/>
            <a:ext cx="1671482" cy="259504"/>
          </a:xfrm>
          <a:prstGeom prst="round2Diag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Glue </a:t>
            </a:r>
            <a:r>
              <a:rPr lang="en-US" sz="1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Catelog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8B202477-B4B7-D3FC-12C8-08246AC38BB4}"/>
              </a:ext>
            </a:extLst>
          </p:cNvPr>
          <p:cNvSpPr/>
          <p:nvPr/>
        </p:nvSpPr>
        <p:spPr>
          <a:xfrm>
            <a:off x="6222356" y="4124749"/>
            <a:ext cx="1897627" cy="319520"/>
          </a:xfrm>
          <a:prstGeom prst="round2Diag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Glue job ETL Dataflow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B62FFF57-58C5-D215-8AC3-53402246DBA0}"/>
              </a:ext>
            </a:extLst>
          </p:cNvPr>
          <p:cNvSpPr/>
          <p:nvPr/>
        </p:nvSpPr>
        <p:spPr>
          <a:xfrm>
            <a:off x="8380814" y="3532095"/>
            <a:ext cx="1042219" cy="254695"/>
          </a:xfrm>
          <a:prstGeom prst="round2Diag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8ADCFE2C-4A05-72D7-6E0C-368CE078CB7D}"/>
              </a:ext>
            </a:extLst>
          </p:cNvPr>
          <p:cNvSpPr/>
          <p:nvPr/>
        </p:nvSpPr>
        <p:spPr>
          <a:xfrm>
            <a:off x="1665508" y="2814791"/>
            <a:ext cx="1427575" cy="342286"/>
          </a:xfrm>
          <a:prstGeom prst="round2Diag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Data</a:t>
            </a:r>
          </a:p>
        </p:txBody>
      </p:sp>
    </p:spTree>
    <p:extLst>
      <p:ext uri="{BB962C8B-B14F-4D97-AF65-F5344CB8AC3E}">
        <p14:creationId xmlns:p14="http://schemas.microsoft.com/office/powerpoint/2010/main" val="18951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Varun Kumar Namburi</dc:creator>
  <cp:lastModifiedBy>Sai Varun Kumar Namburi</cp:lastModifiedBy>
  <cp:revision>2</cp:revision>
  <dcterms:created xsi:type="dcterms:W3CDTF">2024-03-20T01:27:35Z</dcterms:created>
  <dcterms:modified xsi:type="dcterms:W3CDTF">2024-03-20T02:38:49Z</dcterms:modified>
</cp:coreProperties>
</file>