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3EE77-EACC-44D6-BFA1-27F6FC7BEA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FB1FD9-2B73-4CBD-93F6-1AC8D2E45BDD}">
      <dgm:prSet/>
      <dgm:spPr/>
      <dgm:t>
        <a:bodyPr/>
        <a:lstStyle/>
        <a:p>
          <a:r>
            <a:rPr lang="en-US"/>
            <a:t>A real-world challenge faced by the healthcare domain is the continuous and reliable equipment availability. We integrate supply chain principles in healthcare facilities to address comprehensive medical equipment management. </a:t>
          </a:r>
        </a:p>
      </dgm:t>
    </dgm:pt>
    <dgm:pt modelId="{883C545B-6BCB-400F-A28E-D80C7E4B8897}" type="parTrans" cxnId="{068DD867-3595-4D30-B380-981F490A2009}">
      <dgm:prSet/>
      <dgm:spPr/>
      <dgm:t>
        <a:bodyPr/>
        <a:lstStyle/>
        <a:p>
          <a:endParaRPr lang="en-US"/>
        </a:p>
      </dgm:t>
    </dgm:pt>
    <dgm:pt modelId="{60720C97-62F8-4DF0-AE4F-68B46989743A}" type="sibTrans" cxnId="{068DD867-3595-4D30-B380-981F490A2009}">
      <dgm:prSet/>
      <dgm:spPr/>
      <dgm:t>
        <a:bodyPr/>
        <a:lstStyle/>
        <a:p>
          <a:endParaRPr lang="en-US"/>
        </a:p>
      </dgm:t>
    </dgm:pt>
    <dgm:pt modelId="{614308F3-3A91-4B56-B0F7-A096AD8999C7}">
      <dgm:prSet/>
      <dgm:spPr/>
      <dgm:t>
        <a:bodyPr/>
        <a:lstStyle/>
        <a:p>
          <a:r>
            <a:rPr lang="en-US"/>
            <a:t>This project seeks to develop a data-driven solution to implement a medical equipment supply and maintenance system that ensures consistency of availability, and operational efficiency, improves patient care quality, and reduces operational costs.</a:t>
          </a:r>
        </a:p>
      </dgm:t>
    </dgm:pt>
    <dgm:pt modelId="{DF2AC8D7-AD67-42EA-9D63-9FAB097B6008}" type="parTrans" cxnId="{0359E2F7-5F52-4146-8D0C-C729C97A5AC7}">
      <dgm:prSet/>
      <dgm:spPr/>
      <dgm:t>
        <a:bodyPr/>
        <a:lstStyle/>
        <a:p>
          <a:endParaRPr lang="en-US"/>
        </a:p>
      </dgm:t>
    </dgm:pt>
    <dgm:pt modelId="{5C6FA164-E95D-42C0-A72C-6EA7D86A286B}" type="sibTrans" cxnId="{0359E2F7-5F52-4146-8D0C-C729C97A5AC7}">
      <dgm:prSet/>
      <dgm:spPr/>
      <dgm:t>
        <a:bodyPr/>
        <a:lstStyle/>
        <a:p>
          <a:endParaRPr lang="en-US"/>
        </a:p>
      </dgm:t>
    </dgm:pt>
    <dgm:pt modelId="{85B5384E-AE18-423A-97E0-B97E70365FC0}" type="pres">
      <dgm:prSet presAssocID="{7DA3EE77-EACC-44D6-BFA1-27F6FC7BEA36}" presName="root" presStyleCnt="0">
        <dgm:presLayoutVars>
          <dgm:dir/>
          <dgm:resizeHandles val="exact"/>
        </dgm:presLayoutVars>
      </dgm:prSet>
      <dgm:spPr/>
    </dgm:pt>
    <dgm:pt modelId="{9F92CADE-D1E4-4683-92E4-D6F4E38DEEE6}" type="pres">
      <dgm:prSet presAssocID="{C4FB1FD9-2B73-4CBD-93F6-1AC8D2E45BDD}" presName="compNode" presStyleCnt="0"/>
      <dgm:spPr/>
    </dgm:pt>
    <dgm:pt modelId="{1378B8FD-A1EE-4539-9971-1E2C325744F1}" type="pres">
      <dgm:prSet presAssocID="{C4FB1FD9-2B73-4CBD-93F6-1AC8D2E45BDD}" presName="bgRect" presStyleLbl="bgShp" presStyleIdx="0" presStyleCnt="2"/>
      <dgm:spPr/>
    </dgm:pt>
    <dgm:pt modelId="{DE88B4FD-9264-4821-9A40-8BC2AF3E98D0}" type="pres">
      <dgm:prSet presAssocID="{C4FB1FD9-2B73-4CBD-93F6-1AC8D2E45BD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B5C59856-B20B-490D-985A-840685F81080}" type="pres">
      <dgm:prSet presAssocID="{C4FB1FD9-2B73-4CBD-93F6-1AC8D2E45BDD}" presName="spaceRect" presStyleCnt="0"/>
      <dgm:spPr/>
    </dgm:pt>
    <dgm:pt modelId="{6448B196-A9D7-4CB8-9F25-3689C6D51E6E}" type="pres">
      <dgm:prSet presAssocID="{C4FB1FD9-2B73-4CBD-93F6-1AC8D2E45BDD}" presName="parTx" presStyleLbl="revTx" presStyleIdx="0" presStyleCnt="2">
        <dgm:presLayoutVars>
          <dgm:chMax val="0"/>
          <dgm:chPref val="0"/>
        </dgm:presLayoutVars>
      </dgm:prSet>
      <dgm:spPr/>
    </dgm:pt>
    <dgm:pt modelId="{DFE0385D-AC08-4204-BF02-CD06C20E368E}" type="pres">
      <dgm:prSet presAssocID="{60720C97-62F8-4DF0-AE4F-68B46989743A}" presName="sibTrans" presStyleCnt="0"/>
      <dgm:spPr/>
    </dgm:pt>
    <dgm:pt modelId="{6BB02FCD-E159-449F-AD56-27CB6AD7E7F6}" type="pres">
      <dgm:prSet presAssocID="{614308F3-3A91-4B56-B0F7-A096AD8999C7}" presName="compNode" presStyleCnt="0"/>
      <dgm:spPr/>
    </dgm:pt>
    <dgm:pt modelId="{C8554791-5159-4BD4-A7E9-3C5FFF098775}" type="pres">
      <dgm:prSet presAssocID="{614308F3-3A91-4B56-B0F7-A096AD8999C7}" presName="bgRect" presStyleLbl="bgShp" presStyleIdx="1" presStyleCnt="2"/>
      <dgm:spPr/>
    </dgm:pt>
    <dgm:pt modelId="{CE32EE71-84B7-436B-A410-6AF0012F3AF4}" type="pres">
      <dgm:prSet presAssocID="{614308F3-3A91-4B56-B0F7-A096AD8999C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70E2C4C-A333-412B-BB41-909C823D6F04}" type="pres">
      <dgm:prSet presAssocID="{614308F3-3A91-4B56-B0F7-A096AD8999C7}" presName="spaceRect" presStyleCnt="0"/>
      <dgm:spPr/>
    </dgm:pt>
    <dgm:pt modelId="{54D8C4BF-C437-4F62-AC4F-E440365B8484}" type="pres">
      <dgm:prSet presAssocID="{614308F3-3A91-4B56-B0F7-A096AD8999C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AD34E5D-D481-43FE-8793-1121A51B93D6}" type="presOf" srcId="{614308F3-3A91-4B56-B0F7-A096AD8999C7}" destId="{54D8C4BF-C437-4F62-AC4F-E440365B8484}" srcOrd="0" destOrd="0" presId="urn:microsoft.com/office/officeart/2018/2/layout/IconVerticalSolidList"/>
    <dgm:cxn modelId="{068DD867-3595-4D30-B380-981F490A2009}" srcId="{7DA3EE77-EACC-44D6-BFA1-27F6FC7BEA36}" destId="{C4FB1FD9-2B73-4CBD-93F6-1AC8D2E45BDD}" srcOrd="0" destOrd="0" parTransId="{883C545B-6BCB-400F-A28E-D80C7E4B8897}" sibTransId="{60720C97-62F8-4DF0-AE4F-68B46989743A}"/>
    <dgm:cxn modelId="{E472ED9C-9EAA-4314-9F0A-3E0539CB4CBE}" type="presOf" srcId="{C4FB1FD9-2B73-4CBD-93F6-1AC8D2E45BDD}" destId="{6448B196-A9D7-4CB8-9F25-3689C6D51E6E}" srcOrd="0" destOrd="0" presId="urn:microsoft.com/office/officeart/2018/2/layout/IconVerticalSolidList"/>
    <dgm:cxn modelId="{BAFA3BC1-3912-41E3-AA51-C6208EAE4396}" type="presOf" srcId="{7DA3EE77-EACC-44D6-BFA1-27F6FC7BEA36}" destId="{85B5384E-AE18-423A-97E0-B97E70365FC0}" srcOrd="0" destOrd="0" presId="urn:microsoft.com/office/officeart/2018/2/layout/IconVerticalSolidList"/>
    <dgm:cxn modelId="{0359E2F7-5F52-4146-8D0C-C729C97A5AC7}" srcId="{7DA3EE77-EACC-44D6-BFA1-27F6FC7BEA36}" destId="{614308F3-3A91-4B56-B0F7-A096AD8999C7}" srcOrd="1" destOrd="0" parTransId="{DF2AC8D7-AD67-42EA-9D63-9FAB097B6008}" sibTransId="{5C6FA164-E95D-42C0-A72C-6EA7D86A286B}"/>
    <dgm:cxn modelId="{E323B340-2602-4B09-B495-B34EEBED212A}" type="presParOf" srcId="{85B5384E-AE18-423A-97E0-B97E70365FC0}" destId="{9F92CADE-D1E4-4683-92E4-D6F4E38DEEE6}" srcOrd="0" destOrd="0" presId="urn:microsoft.com/office/officeart/2018/2/layout/IconVerticalSolidList"/>
    <dgm:cxn modelId="{E92A2E25-7E74-493A-8132-DBE0494CF019}" type="presParOf" srcId="{9F92CADE-D1E4-4683-92E4-D6F4E38DEEE6}" destId="{1378B8FD-A1EE-4539-9971-1E2C325744F1}" srcOrd="0" destOrd="0" presId="urn:microsoft.com/office/officeart/2018/2/layout/IconVerticalSolidList"/>
    <dgm:cxn modelId="{5D2698C1-5EA0-4181-8805-D1AEB4D48512}" type="presParOf" srcId="{9F92CADE-D1E4-4683-92E4-D6F4E38DEEE6}" destId="{DE88B4FD-9264-4821-9A40-8BC2AF3E98D0}" srcOrd="1" destOrd="0" presId="urn:microsoft.com/office/officeart/2018/2/layout/IconVerticalSolidList"/>
    <dgm:cxn modelId="{5D3ACD39-1013-4130-BE7E-11EDC5E92E47}" type="presParOf" srcId="{9F92CADE-D1E4-4683-92E4-D6F4E38DEEE6}" destId="{B5C59856-B20B-490D-985A-840685F81080}" srcOrd="2" destOrd="0" presId="urn:microsoft.com/office/officeart/2018/2/layout/IconVerticalSolidList"/>
    <dgm:cxn modelId="{E93F11A5-7A4F-4665-AFF2-DE8A0E203EF7}" type="presParOf" srcId="{9F92CADE-D1E4-4683-92E4-D6F4E38DEEE6}" destId="{6448B196-A9D7-4CB8-9F25-3689C6D51E6E}" srcOrd="3" destOrd="0" presId="urn:microsoft.com/office/officeart/2018/2/layout/IconVerticalSolidList"/>
    <dgm:cxn modelId="{7C8E0C59-A390-4ECA-924B-873F07D33D21}" type="presParOf" srcId="{85B5384E-AE18-423A-97E0-B97E70365FC0}" destId="{DFE0385D-AC08-4204-BF02-CD06C20E368E}" srcOrd="1" destOrd="0" presId="urn:microsoft.com/office/officeart/2018/2/layout/IconVerticalSolidList"/>
    <dgm:cxn modelId="{22846FB0-DE87-4CB1-B97F-64FDA5B013CD}" type="presParOf" srcId="{85B5384E-AE18-423A-97E0-B97E70365FC0}" destId="{6BB02FCD-E159-449F-AD56-27CB6AD7E7F6}" srcOrd="2" destOrd="0" presId="urn:microsoft.com/office/officeart/2018/2/layout/IconVerticalSolidList"/>
    <dgm:cxn modelId="{6D951E3E-B6A6-4A9D-A642-8BA51F8DCB79}" type="presParOf" srcId="{6BB02FCD-E159-449F-AD56-27CB6AD7E7F6}" destId="{C8554791-5159-4BD4-A7E9-3C5FFF098775}" srcOrd="0" destOrd="0" presId="urn:microsoft.com/office/officeart/2018/2/layout/IconVerticalSolidList"/>
    <dgm:cxn modelId="{3F3CA895-FCFD-4C3E-A8EF-55FA39DBA60F}" type="presParOf" srcId="{6BB02FCD-E159-449F-AD56-27CB6AD7E7F6}" destId="{CE32EE71-84B7-436B-A410-6AF0012F3AF4}" srcOrd="1" destOrd="0" presId="urn:microsoft.com/office/officeart/2018/2/layout/IconVerticalSolidList"/>
    <dgm:cxn modelId="{36D7EA0A-7CF1-4DCF-8579-294E5E676B28}" type="presParOf" srcId="{6BB02FCD-E159-449F-AD56-27CB6AD7E7F6}" destId="{F70E2C4C-A333-412B-BB41-909C823D6F04}" srcOrd="2" destOrd="0" presId="urn:microsoft.com/office/officeart/2018/2/layout/IconVerticalSolidList"/>
    <dgm:cxn modelId="{FD61F9E9-B1EE-45A8-A04C-29D1B858F509}" type="presParOf" srcId="{6BB02FCD-E159-449F-AD56-27CB6AD7E7F6}" destId="{54D8C4BF-C437-4F62-AC4F-E440365B84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2AB585-0F8B-4BD2-8160-50005117418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1A696A-3C50-4B45-B1C3-E2F682BFFD2C}">
      <dgm:prSet/>
      <dgm:spPr/>
      <dgm:t>
        <a:bodyPr/>
        <a:lstStyle/>
        <a:p>
          <a:pPr>
            <a:defRPr cap="all"/>
          </a:pPr>
          <a:r>
            <a:rPr lang="en-US"/>
            <a:t>How medical equipment is used (whether it is overutilized or underutilized) across various departments within the facilities. </a:t>
          </a:r>
        </a:p>
      </dgm:t>
    </dgm:pt>
    <dgm:pt modelId="{475855AB-101A-49DD-94B6-3A7F1C1040BC}" type="parTrans" cxnId="{79C8163F-65E1-46BA-8470-06979F722CD7}">
      <dgm:prSet/>
      <dgm:spPr/>
      <dgm:t>
        <a:bodyPr/>
        <a:lstStyle/>
        <a:p>
          <a:endParaRPr lang="en-US"/>
        </a:p>
      </dgm:t>
    </dgm:pt>
    <dgm:pt modelId="{5B2BA9C8-0440-40C6-A6F4-1B24C9EC3F27}" type="sibTrans" cxnId="{79C8163F-65E1-46BA-8470-06979F722CD7}">
      <dgm:prSet/>
      <dgm:spPr/>
      <dgm:t>
        <a:bodyPr/>
        <a:lstStyle/>
        <a:p>
          <a:endParaRPr lang="en-US"/>
        </a:p>
      </dgm:t>
    </dgm:pt>
    <dgm:pt modelId="{39797923-4B87-462F-BA7B-C3BB90F273C5}">
      <dgm:prSet/>
      <dgm:spPr/>
      <dgm:t>
        <a:bodyPr/>
        <a:lstStyle/>
        <a:p>
          <a:pPr>
            <a:defRPr cap="all"/>
          </a:pPr>
          <a:r>
            <a:rPr lang="en-US"/>
            <a:t>Predict maintenance requirements in advance to avoid delays </a:t>
          </a:r>
        </a:p>
      </dgm:t>
    </dgm:pt>
    <dgm:pt modelId="{093406E5-33E6-474E-AE39-25E97C653240}" type="parTrans" cxnId="{4B687C76-1838-49FB-A5C4-5726FEA0267F}">
      <dgm:prSet/>
      <dgm:spPr/>
      <dgm:t>
        <a:bodyPr/>
        <a:lstStyle/>
        <a:p>
          <a:endParaRPr lang="en-US"/>
        </a:p>
      </dgm:t>
    </dgm:pt>
    <dgm:pt modelId="{EB30E0AA-CFC1-4737-B366-D9503E1C234C}" type="sibTrans" cxnId="{4B687C76-1838-49FB-A5C4-5726FEA0267F}">
      <dgm:prSet/>
      <dgm:spPr/>
      <dgm:t>
        <a:bodyPr/>
        <a:lstStyle/>
        <a:p>
          <a:endParaRPr lang="en-US"/>
        </a:p>
      </dgm:t>
    </dgm:pt>
    <dgm:pt modelId="{081EAAEA-BD24-49DE-9C2A-15111EE14798}">
      <dgm:prSet/>
      <dgm:spPr/>
      <dgm:t>
        <a:bodyPr/>
        <a:lstStyle/>
        <a:p>
          <a:pPr>
            <a:defRPr cap="all"/>
          </a:pPr>
          <a:r>
            <a:rPr lang="en-US"/>
            <a:t>Monitor the supply chain process</a:t>
          </a:r>
        </a:p>
      </dgm:t>
    </dgm:pt>
    <dgm:pt modelId="{12E62AE4-3EED-4FC1-BB76-7E42ED3585C0}" type="parTrans" cxnId="{1519A669-007C-4337-AC66-3E6C4E9BBD7F}">
      <dgm:prSet/>
      <dgm:spPr/>
      <dgm:t>
        <a:bodyPr/>
        <a:lstStyle/>
        <a:p>
          <a:endParaRPr lang="en-US"/>
        </a:p>
      </dgm:t>
    </dgm:pt>
    <dgm:pt modelId="{A8EE752E-F957-4F95-950A-05EE3AE5F8B1}" type="sibTrans" cxnId="{1519A669-007C-4337-AC66-3E6C4E9BBD7F}">
      <dgm:prSet/>
      <dgm:spPr/>
      <dgm:t>
        <a:bodyPr/>
        <a:lstStyle/>
        <a:p>
          <a:endParaRPr lang="en-US"/>
        </a:p>
      </dgm:t>
    </dgm:pt>
    <dgm:pt modelId="{09EC691C-494C-40AD-A06D-96B509F4759B}">
      <dgm:prSet/>
      <dgm:spPr/>
      <dgm:t>
        <a:bodyPr/>
        <a:lstStyle/>
        <a:p>
          <a:pPr>
            <a:defRPr cap="all"/>
          </a:pPr>
          <a:r>
            <a:rPr lang="en-US"/>
            <a:t>Resource allocation and cost optimization </a:t>
          </a:r>
        </a:p>
      </dgm:t>
    </dgm:pt>
    <dgm:pt modelId="{F4A31A65-3575-430A-875F-0F82D0AFE8F3}" type="parTrans" cxnId="{2D37F0FE-3D01-47EF-9797-2E91C7DDFB3C}">
      <dgm:prSet/>
      <dgm:spPr/>
      <dgm:t>
        <a:bodyPr/>
        <a:lstStyle/>
        <a:p>
          <a:endParaRPr lang="en-US"/>
        </a:p>
      </dgm:t>
    </dgm:pt>
    <dgm:pt modelId="{341328BA-6E2E-49D6-AEC1-1CF4EEBF2530}" type="sibTrans" cxnId="{2D37F0FE-3D01-47EF-9797-2E91C7DDFB3C}">
      <dgm:prSet/>
      <dgm:spPr/>
      <dgm:t>
        <a:bodyPr/>
        <a:lstStyle/>
        <a:p>
          <a:endParaRPr lang="en-US"/>
        </a:p>
      </dgm:t>
    </dgm:pt>
    <dgm:pt modelId="{54A103DA-30DE-40B7-A2BC-ED3C854F8A78}">
      <dgm:prSet/>
      <dgm:spPr/>
      <dgm:t>
        <a:bodyPr/>
        <a:lstStyle/>
        <a:p>
          <a:pPr>
            <a:defRPr cap="all"/>
          </a:pPr>
          <a:r>
            <a:rPr lang="en-US"/>
            <a:t>Impact on patient care </a:t>
          </a:r>
        </a:p>
      </dgm:t>
    </dgm:pt>
    <dgm:pt modelId="{584F44EC-A249-4EBE-8C1E-2ED5807423ED}" type="parTrans" cxnId="{92C004D7-3529-412C-A71C-1221A49C300F}">
      <dgm:prSet/>
      <dgm:spPr/>
      <dgm:t>
        <a:bodyPr/>
        <a:lstStyle/>
        <a:p>
          <a:endParaRPr lang="en-US"/>
        </a:p>
      </dgm:t>
    </dgm:pt>
    <dgm:pt modelId="{F8571A06-D310-45FE-BE30-448C3749E831}" type="sibTrans" cxnId="{92C004D7-3529-412C-A71C-1221A49C300F}">
      <dgm:prSet/>
      <dgm:spPr/>
      <dgm:t>
        <a:bodyPr/>
        <a:lstStyle/>
        <a:p>
          <a:endParaRPr lang="en-US"/>
        </a:p>
      </dgm:t>
    </dgm:pt>
    <dgm:pt modelId="{7F5D40D4-5F63-4202-ACF0-64A6DEC7366A}">
      <dgm:prSet/>
      <dgm:spPr/>
      <dgm:t>
        <a:bodyPr/>
        <a:lstStyle/>
        <a:p>
          <a:pPr>
            <a:defRPr cap="all"/>
          </a:pPr>
          <a:r>
            <a:rPr lang="en-US"/>
            <a:t>Identify any breaches of access and usage of equipment</a:t>
          </a:r>
        </a:p>
      </dgm:t>
    </dgm:pt>
    <dgm:pt modelId="{3DE2153B-FC10-4F12-A52F-B90F38D1E9D4}" type="parTrans" cxnId="{01A7EA0E-3798-4675-85E1-7F6408CA7715}">
      <dgm:prSet/>
      <dgm:spPr/>
      <dgm:t>
        <a:bodyPr/>
        <a:lstStyle/>
        <a:p>
          <a:endParaRPr lang="en-US"/>
        </a:p>
      </dgm:t>
    </dgm:pt>
    <dgm:pt modelId="{B21051F8-9578-4BE3-ADA2-32E801D9FCFD}" type="sibTrans" cxnId="{01A7EA0E-3798-4675-85E1-7F6408CA7715}">
      <dgm:prSet/>
      <dgm:spPr/>
      <dgm:t>
        <a:bodyPr/>
        <a:lstStyle/>
        <a:p>
          <a:endParaRPr lang="en-US"/>
        </a:p>
      </dgm:t>
    </dgm:pt>
    <dgm:pt modelId="{EAA5E94C-BF3F-4A4A-BF0D-CCC4B25397DB}" type="pres">
      <dgm:prSet presAssocID="{FD2AB585-0F8B-4BD2-8160-500051174185}" presName="root" presStyleCnt="0">
        <dgm:presLayoutVars>
          <dgm:dir/>
          <dgm:resizeHandles val="exact"/>
        </dgm:presLayoutVars>
      </dgm:prSet>
      <dgm:spPr/>
    </dgm:pt>
    <dgm:pt modelId="{FB791FE9-11B8-4E9A-8B70-B4D16C1E013B}" type="pres">
      <dgm:prSet presAssocID="{E91A696A-3C50-4B45-B1C3-E2F682BFFD2C}" presName="compNode" presStyleCnt="0"/>
      <dgm:spPr/>
    </dgm:pt>
    <dgm:pt modelId="{92FC2374-8512-411B-B86C-FB2A01385D6C}" type="pres">
      <dgm:prSet presAssocID="{E91A696A-3C50-4B45-B1C3-E2F682BFFD2C}" presName="iconBgRect" presStyleLbl="bgShp" presStyleIdx="0" presStyleCnt="6"/>
      <dgm:spPr/>
    </dgm:pt>
    <dgm:pt modelId="{81599322-7A3D-48FA-AA25-BBD094419E5A}" type="pres">
      <dgm:prSet presAssocID="{E91A696A-3C50-4B45-B1C3-E2F682BFFD2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8719879E-D1C8-4EBC-9DDD-01F4D6D232CA}" type="pres">
      <dgm:prSet presAssocID="{E91A696A-3C50-4B45-B1C3-E2F682BFFD2C}" presName="spaceRect" presStyleCnt="0"/>
      <dgm:spPr/>
    </dgm:pt>
    <dgm:pt modelId="{40E4DEFB-8E7D-46E5-A2ED-69C564323450}" type="pres">
      <dgm:prSet presAssocID="{E91A696A-3C50-4B45-B1C3-E2F682BFFD2C}" presName="textRect" presStyleLbl="revTx" presStyleIdx="0" presStyleCnt="6">
        <dgm:presLayoutVars>
          <dgm:chMax val="1"/>
          <dgm:chPref val="1"/>
        </dgm:presLayoutVars>
      </dgm:prSet>
      <dgm:spPr/>
    </dgm:pt>
    <dgm:pt modelId="{FB6EB74A-F81D-43F2-A923-F2A6915ED740}" type="pres">
      <dgm:prSet presAssocID="{5B2BA9C8-0440-40C6-A6F4-1B24C9EC3F27}" presName="sibTrans" presStyleCnt="0"/>
      <dgm:spPr/>
    </dgm:pt>
    <dgm:pt modelId="{D87C2501-7F79-4682-8C40-24A71D36B117}" type="pres">
      <dgm:prSet presAssocID="{39797923-4B87-462F-BA7B-C3BB90F273C5}" presName="compNode" presStyleCnt="0"/>
      <dgm:spPr/>
    </dgm:pt>
    <dgm:pt modelId="{75158665-8B25-46C8-B089-2FED6EEAB608}" type="pres">
      <dgm:prSet presAssocID="{39797923-4B87-462F-BA7B-C3BB90F273C5}" presName="iconBgRect" presStyleLbl="bgShp" presStyleIdx="1" presStyleCnt="6"/>
      <dgm:spPr/>
    </dgm:pt>
    <dgm:pt modelId="{A6B85FF6-BA02-4965-AA13-2A7E82BF7E89}" type="pres">
      <dgm:prSet presAssocID="{39797923-4B87-462F-BA7B-C3BB90F273C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72FE96D-DFA4-48D0-B19F-4085D9384EA7}" type="pres">
      <dgm:prSet presAssocID="{39797923-4B87-462F-BA7B-C3BB90F273C5}" presName="spaceRect" presStyleCnt="0"/>
      <dgm:spPr/>
    </dgm:pt>
    <dgm:pt modelId="{C14AF86E-99BB-472C-9A29-635BBDC61DDD}" type="pres">
      <dgm:prSet presAssocID="{39797923-4B87-462F-BA7B-C3BB90F273C5}" presName="textRect" presStyleLbl="revTx" presStyleIdx="1" presStyleCnt="6">
        <dgm:presLayoutVars>
          <dgm:chMax val="1"/>
          <dgm:chPref val="1"/>
        </dgm:presLayoutVars>
      </dgm:prSet>
      <dgm:spPr/>
    </dgm:pt>
    <dgm:pt modelId="{4B047BA5-B3D5-432E-9CE9-D7F6830D9464}" type="pres">
      <dgm:prSet presAssocID="{EB30E0AA-CFC1-4737-B366-D9503E1C234C}" presName="sibTrans" presStyleCnt="0"/>
      <dgm:spPr/>
    </dgm:pt>
    <dgm:pt modelId="{87B46DD1-3A76-4876-8317-D3F2BD8FCCFC}" type="pres">
      <dgm:prSet presAssocID="{081EAAEA-BD24-49DE-9C2A-15111EE14798}" presName="compNode" presStyleCnt="0"/>
      <dgm:spPr/>
    </dgm:pt>
    <dgm:pt modelId="{4C5E7049-17E3-4852-A43E-5FF1E5739056}" type="pres">
      <dgm:prSet presAssocID="{081EAAEA-BD24-49DE-9C2A-15111EE14798}" presName="iconBgRect" presStyleLbl="bgShp" presStyleIdx="2" presStyleCnt="6"/>
      <dgm:spPr/>
    </dgm:pt>
    <dgm:pt modelId="{24DA0C45-1523-4572-A5F4-B0FF79363A8A}" type="pres">
      <dgm:prSet presAssocID="{081EAAEA-BD24-49DE-9C2A-15111EE1479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FCA32FB9-1D97-4553-97ED-FF53B4D0A3E5}" type="pres">
      <dgm:prSet presAssocID="{081EAAEA-BD24-49DE-9C2A-15111EE14798}" presName="spaceRect" presStyleCnt="0"/>
      <dgm:spPr/>
    </dgm:pt>
    <dgm:pt modelId="{BD9899DB-E758-4BB3-87C9-788949DF81A9}" type="pres">
      <dgm:prSet presAssocID="{081EAAEA-BD24-49DE-9C2A-15111EE14798}" presName="textRect" presStyleLbl="revTx" presStyleIdx="2" presStyleCnt="6">
        <dgm:presLayoutVars>
          <dgm:chMax val="1"/>
          <dgm:chPref val="1"/>
        </dgm:presLayoutVars>
      </dgm:prSet>
      <dgm:spPr/>
    </dgm:pt>
    <dgm:pt modelId="{9D9C709C-A73B-4BBE-90F5-C9112DFE8652}" type="pres">
      <dgm:prSet presAssocID="{A8EE752E-F957-4F95-950A-05EE3AE5F8B1}" presName="sibTrans" presStyleCnt="0"/>
      <dgm:spPr/>
    </dgm:pt>
    <dgm:pt modelId="{FE08B0A3-24EE-4596-84C5-2A9B60BA52A3}" type="pres">
      <dgm:prSet presAssocID="{09EC691C-494C-40AD-A06D-96B509F4759B}" presName="compNode" presStyleCnt="0"/>
      <dgm:spPr/>
    </dgm:pt>
    <dgm:pt modelId="{532B69A0-E610-429F-806E-47E60225CC93}" type="pres">
      <dgm:prSet presAssocID="{09EC691C-494C-40AD-A06D-96B509F4759B}" presName="iconBgRect" presStyleLbl="bgShp" presStyleIdx="3" presStyleCnt="6"/>
      <dgm:spPr/>
    </dgm:pt>
    <dgm:pt modelId="{DB169FB6-BE0B-4A35-8039-88AF5A30505E}" type="pres">
      <dgm:prSet presAssocID="{09EC691C-494C-40AD-A06D-96B509F4759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DC127DC-3BED-4136-BC10-3988FDBB0DE3}" type="pres">
      <dgm:prSet presAssocID="{09EC691C-494C-40AD-A06D-96B509F4759B}" presName="spaceRect" presStyleCnt="0"/>
      <dgm:spPr/>
    </dgm:pt>
    <dgm:pt modelId="{2CA25711-C312-4FE7-95EE-FD1FC071E5B6}" type="pres">
      <dgm:prSet presAssocID="{09EC691C-494C-40AD-A06D-96B509F4759B}" presName="textRect" presStyleLbl="revTx" presStyleIdx="3" presStyleCnt="6">
        <dgm:presLayoutVars>
          <dgm:chMax val="1"/>
          <dgm:chPref val="1"/>
        </dgm:presLayoutVars>
      </dgm:prSet>
      <dgm:spPr/>
    </dgm:pt>
    <dgm:pt modelId="{5D6A44B5-E0C4-408D-847E-9E83CB936A1B}" type="pres">
      <dgm:prSet presAssocID="{341328BA-6E2E-49D6-AEC1-1CF4EEBF2530}" presName="sibTrans" presStyleCnt="0"/>
      <dgm:spPr/>
    </dgm:pt>
    <dgm:pt modelId="{F543A983-D638-43A9-8682-DA22F30EC659}" type="pres">
      <dgm:prSet presAssocID="{54A103DA-30DE-40B7-A2BC-ED3C854F8A78}" presName="compNode" presStyleCnt="0"/>
      <dgm:spPr/>
    </dgm:pt>
    <dgm:pt modelId="{19EB4EFE-C838-4BF4-9C90-BEFD29A36C75}" type="pres">
      <dgm:prSet presAssocID="{54A103DA-30DE-40B7-A2BC-ED3C854F8A78}" presName="iconBgRect" presStyleLbl="bgShp" presStyleIdx="4" presStyleCnt="6"/>
      <dgm:spPr/>
    </dgm:pt>
    <dgm:pt modelId="{3504F4C9-B47A-4192-A4DC-3E391DC9118F}" type="pres">
      <dgm:prSet presAssocID="{54A103DA-30DE-40B7-A2BC-ED3C854F8A7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38E96107-DF44-4225-ADE9-4AFC5B4EE34D}" type="pres">
      <dgm:prSet presAssocID="{54A103DA-30DE-40B7-A2BC-ED3C854F8A78}" presName="spaceRect" presStyleCnt="0"/>
      <dgm:spPr/>
    </dgm:pt>
    <dgm:pt modelId="{41557F1E-6913-4D83-B268-57FEBAF9BCBD}" type="pres">
      <dgm:prSet presAssocID="{54A103DA-30DE-40B7-A2BC-ED3C854F8A78}" presName="textRect" presStyleLbl="revTx" presStyleIdx="4" presStyleCnt="6">
        <dgm:presLayoutVars>
          <dgm:chMax val="1"/>
          <dgm:chPref val="1"/>
        </dgm:presLayoutVars>
      </dgm:prSet>
      <dgm:spPr/>
    </dgm:pt>
    <dgm:pt modelId="{E8B9B83F-32A7-4559-9723-190EF5A71BE7}" type="pres">
      <dgm:prSet presAssocID="{F8571A06-D310-45FE-BE30-448C3749E831}" presName="sibTrans" presStyleCnt="0"/>
      <dgm:spPr/>
    </dgm:pt>
    <dgm:pt modelId="{537FB7C3-6BDE-405D-8166-D911E2DD2810}" type="pres">
      <dgm:prSet presAssocID="{7F5D40D4-5F63-4202-ACF0-64A6DEC7366A}" presName="compNode" presStyleCnt="0"/>
      <dgm:spPr/>
    </dgm:pt>
    <dgm:pt modelId="{B1E323AE-D568-4AAA-B367-FEC49C2546AE}" type="pres">
      <dgm:prSet presAssocID="{7F5D40D4-5F63-4202-ACF0-64A6DEC7366A}" presName="iconBgRect" presStyleLbl="bgShp" presStyleIdx="5" presStyleCnt="6"/>
      <dgm:spPr/>
    </dgm:pt>
    <dgm:pt modelId="{AD61A195-4AA4-4277-8709-AC289FF95288}" type="pres">
      <dgm:prSet presAssocID="{7F5D40D4-5F63-4202-ACF0-64A6DEC7366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2325D8B-6775-468F-AD34-CC69289EF74A}" type="pres">
      <dgm:prSet presAssocID="{7F5D40D4-5F63-4202-ACF0-64A6DEC7366A}" presName="spaceRect" presStyleCnt="0"/>
      <dgm:spPr/>
    </dgm:pt>
    <dgm:pt modelId="{21499974-A351-46E5-A2D6-5C6A4342E9E4}" type="pres">
      <dgm:prSet presAssocID="{7F5D40D4-5F63-4202-ACF0-64A6DEC7366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1A7EA0E-3798-4675-85E1-7F6408CA7715}" srcId="{FD2AB585-0F8B-4BD2-8160-500051174185}" destId="{7F5D40D4-5F63-4202-ACF0-64A6DEC7366A}" srcOrd="5" destOrd="0" parTransId="{3DE2153B-FC10-4F12-A52F-B90F38D1E9D4}" sibTransId="{B21051F8-9578-4BE3-ADA2-32E801D9FCFD}"/>
    <dgm:cxn modelId="{F0AF4917-0E22-4381-99C0-8F1A61492FD3}" type="presOf" srcId="{09EC691C-494C-40AD-A06D-96B509F4759B}" destId="{2CA25711-C312-4FE7-95EE-FD1FC071E5B6}" srcOrd="0" destOrd="0" presId="urn:microsoft.com/office/officeart/2018/5/layout/IconCircleLabelList"/>
    <dgm:cxn modelId="{EC91D730-06B4-43A6-A1A6-A77B33771270}" type="presOf" srcId="{081EAAEA-BD24-49DE-9C2A-15111EE14798}" destId="{BD9899DB-E758-4BB3-87C9-788949DF81A9}" srcOrd="0" destOrd="0" presId="urn:microsoft.com/office/officeart/2018/5/layout/IconCircleLabelList"/>
    <dgm:cxn modelId="{79C8163F-65E1-46BA-8470-06979F722CD7}" srcId="{FD2AB585-0F8B-4BD2-8160-500051174185}" destId="{E91A696A-3C50-4B45-B1C3-E2F682BFFD2C}" srcOrd="0" destOrd="0" parTransId="{475855AB-101A-49DD-94B6-3A7F1C1040BC}" sibTransId="{5B2BA9C8-0440-40C6-A6F4-1B24C9EC3F27}"/>
    <dgm:cxn modelId="{1519A669-007C-4337-AC66-3E6C4E9BBD7F}" srcId="{FD2AB585-0F8B-4BD2-8160-500051174185}" destId="{081EAAEA-BD24-49DE-9C2A-15111EE14798}" srcOrd="2" destOrd="0" parTransId="{12E62AE4-3EED-4FC1-BB76-7E42ED3585C0}" sibTransId="{A8EE752E-F957-4F95-950A-05EE3AE5F8B1}"/>
    <dgm:cxn modelId="{442B7570-A286-450F-8898-03222D66F668}" type="presOf" srcId="{39797923-4B87-462F-BA7B-C3BB90F273C5}" destId="{C14AF86E-99BB-472C-9A29-635BBDC61DDD}" srcOrd="0" destOrd="0" presId="urn:microsoft.com/office/officeart/2018/5/layout/IconCircleLabelList"/>
    <dgm:cxn modelId="{4B687C76-1838-49FB-A5C4-5726FEA0267F}" srcId="{FD2AB585-0F8B-4BD2-8160-500051174185}" destId="{39797923-4B87-462F-BA7B-C3BB90F273C5}" srcOrd="1" destOrd="0" parTransId="{093406E5-33E6-474E-AE39-25E97C653240}" sibTransId="{EB30E0AA-CFC1-4737-B366-D9503E1C234C}"/>
    <dgm:cxn modelId="{21C9477E-C9FD-40E1-9303-419C0E95E637}" type="presOf" srcId="{7F5D40D4-5F63-4202-ACF0-64A6DEC7366A}" destId="{21499974-A351-46E5-A2D6-5C6A4342E9E4}" srcOrd="0" destOrd="0" presId="urn:microsoft.com/office/officeart/2018/5/layout/IconCircleLabelList"/>
    <dgm:cxn modelId="{60D7A07F-13CC-4C74-8351-049C19D2A4DE}" type="presOf" srcId="{54A103DA-30DE-40B7-A2BC-ED3C854F8A78}" destId="{41557F1E-6913-4D83-B268-57FEBAF9BCBD}" srcOrd="0" destOrd="0" presId="urn:microsoft.com/office/officeart/2018/5/layout/IconCircleLabelList"/>
    <dgm:cxn modelId="{92C004D7-3529-412C-A71C-1221A49C300F}" srcId="{FD2AB585-0F8B-4BD2-8160-500051174185}" destId="{54A103DA-30DE-40B7-A2BC-ED3C854F8A78}" srcOrd="4" destOrd="0" parTransId="{584F44EC-A249-4EBE-8C1E-2ED5807423ED}" sibTransId="{F8571A06-D310-45FE-BE30-448C3749E831}"/>
    <dgm:cxn modelId="{14DD83DF-9FB8-4B57-A3CB-9C5090CD55C5}" type="presOf" srcId="{E91A696A-3C50-4B45-B1C3-E2F682BFFD2C}" destId="{40E4DEFB-8E7D-46E5-A2ED-69C564323450}" srcOrd="0" destOrd="0" presId="urn:microsoft.com/office/officeart/2018/5/layout/IconCircleLabelList"/>
    <dgm:cxn modelId="{FC254EF7-18B9-44B2-B7EF-C737DE55FD25}" type="presOf" srcId="{FD2AB585-0F8B-4BD2-8160-500051174185}" destId="{EAA5E94C-BF3F-4A4A-BF0D-CCC4B25397DB}" srcOrd="0" destOrd="0" presId="urn:microsoft.com/office/officeart/2018/5/layout/IconCircleLabelList"/>
    <dgm:cxn modelId="{2D37F0FE-3D01-47EF-9797-2E91C7DDFB3C}" srcId="{FD2AB585-0F8B-4BD2-8160-500051174185}" destId="{09EC691C-494C-40AD-A06D-96B509F4759B}" srcOrd="3" destOrd="0" parTransId="{F4A31A65-3575-430A-875F-0F82D0AFE8F3}" sibTransId="{341328BA-6E2E-49D6-AEC1-1CF4EEBF2530}"/>
    <dgm:cxn modelId="{C7B0EF9B-6186-45E5-88F0-53920AEDE739}" type="presParOf" srcId="{EAA5E94C-BF3F-4A4A-BF0D-CCC4B25397DB}" destId="{FB791FE9-11B8-4E9A-8B70-B4D16C1E013B}" srcOrd="0" destOrd="0" presId="urn:microsoft.com/office/officeart/2018/5/layout/IconCircleLabelList"/>
    <dgm:cxn modelId="{724A751F-50D7-4FFC-8B73-27DD5C522590}" type="presParOf" srcId="{FB791FE9-11B8-4E9A-8B70-B4D16C1E013B}" destId="{92FC2374-8512-411B-B86C-FB2A01385D6C}" srcOrd="0" destOrd="0" presId="urn:microsoft.com/office/officeart/2018/5/layout/IconCircleLabelList"/>
    <dgm:cxn modelId="{13F2AE38-B20B-47E6-AFF0-BC0CBF08AA9F}" type="presParOf" srcId="{FB791FE9-11B8-4E9A-8B70-B4D16C1E013B}" destId="{81599322-7A3D-48FA-AA25-BBD094419E5A}" srcOrd="1" destOrd="0" presId="urn:microsoft.com/office/officeart/2018/5/layout/IconCircleLabelList"/>
    <dgm:cxn modelId="{C1B8F07E-1B26-49D4-A4B7-BE12AD0B4EAF}" type="presParOf" srcId="{FB791FE9-11B8-4E9A-8B70-B4D16C1E013B}" destId="{8719879E-D1C8-4EBC-9DDD-01F4D6D232CA}" srcOrd="2" destOrd="0" presId="urn:microsoft.com/office/officeart/2018/5/layout/IconCircleLabelList"/>
    <dgm:cxn modelId="{598D52FD-D7E0-4217-B5BA-AEF6760D07D3}" type="presParOf" srcId="{FB791FE9-11B8-4E9A-8B70-B4D16C1E013B}" destId="{40E4DEFB-8E7D-46E5-A2ED-69C564323450}" srcOrd="3" destOrd="0" presId="urn:microsoft.com/office/officeart/2018/5/layout/IconCircleLabelList"/>
    <dgm:cxn modelId="{A312650A-7009-4E18-A5EF-971A4561ED31}" type="presParOf" srcId="{EAA5E94C-BF3F-4A4A-BF0D-CCC4B25397DB}" destId="{FB6EB74A-F81D-43F2-A923-F2A6915ED740}" srcOrd="1" destOrd="0" presId="urn:microsoft.com/office/officeart/2018/5/layout/IconCircleLabelList"/>
    <dgm:cxn modelId="{D78EFBF8-DC92-40BE-AFE6-C0F7A9A2B07E}" type="presParOf" srcId="{EAA5E94C-BF3F-4A4A-BF0D-CCC4B25397DB}" destId="{D87C2501-7F79-4682-8C40-24A71D36B117}" srcOrd="2" destOrd="0" presId="urn:microsoft.com/office/officeart/2018/5/layout/IconCircleLabelList"/>
    <dgm:cxn modelId="{65E39120-D582-4843-B75C-789CE4DAFAC0}" type="presParOf" srcId="{D87C2501-7F79-4682-8C40-24A71D36B117}" destId="{75158665-8B25-46C8-B089-2FED6EEAB608}" srcOrd="0" destOrd="0" presId="urn:microsoft.com/office/officeart/2018/5/layout/IconCircleLabelList"/>
    <dgm:cxn modelId="{726ED106-BEDD-4895-B249-9A0F271BE1FA}" type="presParOf" srcId="{D87C2501-7F79-4682-8C40-24A71D36B117}" destId="{A6B85FF6-BA02-4965-AA13-2A7E82BF7E89}" srcOrd="1" destOrd="0" presId="urn:microsoft.com/office/officeart/2018/5/layout/IconCircleLabelList"/>
    <dgm:cxn modelId="{0DCE6F1D-4612-40F3-A18E-76A7AF64F1F4}" type="presParOf" srcId="{D87C2501-7F79-4682-8C40-24A71D36B117}" destId="{272FE96D-DFA4-48D0-B19F-4085D9384EA7}" srcOrd="2" destOrd="0" presId="urn:microsoft.com/office/officeart/2018/5/layout/IconCircleLabelList"/>
    <dgm:cxn modelId="{6FE1A7C6-988B-4798-8859-B25ADB1D467C}" type="presParOf" srcId="{D87C2501-7F79-4682-8C40-24A71D36B117}" destId="{C14AF86E-99BB-472C-9A29-635BBDC61DDD}" srcOrd="3" destOrd="0" presId="urn:microsoft.com/office/officeart/2018/5/layout/IconCircleLabelList"/>
    <dgm:cxn modelId="{A260E312-6B20-4AC9-A973-29B12649CF3D}" type="presParOf" srcId="{EAA5E94C-BF3F-4A4A-BF0D-CCC4B25397DB}" destId="{4B047BA5-B3D5-432E-9CE9-D7F6830D9464}" srcOrd="3" destOrd="0" presId="urn:microsoft.com/office/officeart/2018/5/layout/IconCircleLabelList"/>
    <dgm:cxn modelId="{C698DD3E-7ECE-4D36-BC22-5D9860F42F80}" type="presParOf" srcId="{EAA5E94C-BF3F-4A4A-BF0D-CCC4B25397DB}" destId="{87B46DD1-3A76-4876-8317-D3F2BD8FCCFC}" srcOrd="4" destOrd="0" presId="urn:microsoft.com/office/officeart/2018/5/layout/IconCircleLabelList"/>
    <dgm:cxn modelId="{81E3A043-808E-4F6A-A3A8-0DBFECA3F2A4}" type="presParOf" srcId="{87B46DD1-3A76-4876-8317-D3F2BD8FCCFC}" destId="{4C5E7049-17E3-4852-A43E-5FF1E5739056}" srcOrd="0" destOrd="0" presId="urn:microsoft.com/office/officeart/2018/5/layout/IconCircleLabelList"/>
    <dgm:cxn modelId="{212BE7C1-51FF-46F7-8FAB-311041E83777}" type="presParOf" srcId="{87B46DD1-3A76-4876-8317-D3F2BD8FCCFC}" destId="{24DA0C45-1523-4572-A5F4-B0FF79363A8A}" srcOrd="1" destOrd="0" presId="urn:microsoft.com/office/officeart/2018/5/layout/IconCircleLabelList"/>
    <dgm:cxn modelId="{51911FEC-B7CA-4B1D-99D7-ADC7D4E67B74}" type="presParOf" srcId="{87B46DD1-3A76-4876-8317-D3F2BD8FCCFC}" destId="{FCA32FB9-1D97-4553-97ED-FF53B4D0A3E5}" srcOrd="2" destOrd="0" presId="urn:microsoft.com/office/officeart/2018/5/layout/IconCircleLabelList"/>
    <dgm:cxn modelId="{AD887BF2-26DF-4B5C-8778-13F7EE4CA975}" type="presParOf" srcId="{87B46DD1-3A76-4876-8317-D3F2BD8FCCFC}" destId="{BD9899DB-E758-4BB3-87C9-788949DF81A9}" srcOrd="3" destOrd="0" presId="urn:microsoft.com/office/officeart/2018/5/layout/IconCircleLabelList"/>
    <dgm:cxn modelId="{14483589-6181-4C16-8A9D-0C20375BABCD}" type="presParOf" srcId="{EAA5E94C-BF3F-4A4A-BF0D-CCC4B25397DB}" destId="{9D9C709C-A73B-4BBE-90F5-C9112DFE8652}" srcOrd="5" destOrd="0" presId="urn:microsoft.com/office/officeart/2018/5/layout/IconCircleLabelList"/>
    <dgm:cxn modelId="{BF978770-FE2C-4C05-9872-0F34BACB3351}" type="presParOf" srcId="{EAA5E94C-BF3F-4A4A-BF0D-CCC4B25397DB}" destId="{FE08B0A3-24EE-4596-84C5-2A9B60BA52A3}" srcOrd="6" destOrd="0" presId="urn:microsoft.com/office/officeart/2018/5/layout/IconCircleLabelList"/>
    <dgm:cxn modelId="{BC22AC80-B303-4473-92EA-39715F53071F}" type="presParOf" srcId="{FE08B0A3-24EE-4596-84C5-2A9B60BA52A3}" destId="{532B69A0-E610-429F-806E-47E60225CC93}" srcOrd="0" destOrd="0" presId="urn:microsoft.com/office/officeart/2018/5/layout/IconCircleLabelList"/>
    <dgm:cxn modelId="{8CE5B1D6-C48A-43DA-A039-74A386FB4CEC}" type="presParOf" srcId="{FE08B0A3-24EE-4596-84C5-2A9B60BA52A3}" destId="{DB169FB6-BE0B-4A35-8039-88AF5A30505E}" srcOrd="1" destOrd="0" presId="urn:microsoft.com/office/officeart/2018/5/layout/IconCircleLabelList"/>
    <dgm:cxn modelId="{AAFC6138-E5E2-4F42-A696-BFDFF695BE74}" type="presParOf" srcId="{FE08B0A3-24EE-4596-84C5-2A9B60BA52A3}" destId="{ADC127DC-3BED-4136-BC10-3988FDBB0DE3}" srcOrd="2" destOrd="0" presId="urn:microsoft.com/office/officeart/2018/5/layout/IconCircleLabelList"/>
    <dgm:cxn modelId="{3C894BCF-9DB9-4518-B9B8-6C9161C0A5BA}" type="presParOf" srcId="{FE08B0A3-24EE-4596-84C5-2A9B60BA52A3}" destId="{2CA25711-C312-4FE7-95EE-FD1FC071E5B6}" srcOrd="3" destOrd="0" presId="urn:microsoft.com/office/officeart/2018/5/layout/IconCircleLabelList"/>
    <dgm:cxn modelId="{1A63F70B-81A7-4BD1-BE05-977728513928}" type="presParOf" srcId="{EAA5E94C-BF3F-4A4A-BF0D-CCC4B25397DB}" destId="{5D6A44B5-E0C4-408D-847E-9E83CB936A1B}" srcOrd="7" destOrd="0" presId="urn:microsoft.com/office/officeart/2018/5/layout/IconCircleLabelList"/>
    <dgm:cxn modelId="{845CB5BC-46C2-4AD0-AEDD-4B3FB771DA36}" type="presParOf" srcId="{EAA5E94C-BF3F-4A4A-BF0D-CCC4B25397DB}" destId="{F543A983-D638-43A9-8682-DA22F30EC659}" srcOrd="8" destOrd="0" presId="urn:microsoft.com/office/officeart/2018/5/layout/IconCircleLabelList"/>
    <dgm:cxn modelId="{8CD19BEE-7FFA-47CE-876E-93D722B19202}" type="presParOf" srcId="{F543A983-D638-43A9-8682-DA22F30EC659}" destId="{19EB4EFE-C838-4BF4-9C90-BEFD29A36C75}" srcOrd="0" destOrd="0" presId="urn:microsoft.com/office/officeart/2018/5/layout/IconCircleLabelList"/>
    <dgm:cxn modelId="{31607D0F-3E89-413E-B299-390FEE3BBAB9}" type="presParOf" srcId="{F543A983-D638-43A9-8682-DA22F30EC659}" destId="{3504F4C9-B47A-4192-A4DC-3E391DC9118F}" srcOrd="1" destOrd="0" presId="urn:microsoft.com/office/officeart/2018/5/layout/IconCircleLabelList"/>
    <dgm:cxn modelId="{2448453D-4585-40DC-93C8-CD2EDCCE518A}" type="presParOf" srcId="{F543A983-D638-43A9-8682-DA22F30EC659}" destId="{38E96107-DF44-4225-ADE9-4AFC5B4EE34D}" srcOrd="2" destOrd="0" presId="urn:microsoft.com/office/officeart/2018/5/layout/IconCircleLabelList"/>
    <dgm:cxn modelId="{020CBB7D-91A2-4BD6-914E-E2E793E321C7}" type="presParOf" srcId="{F543A983-D638-43A9-8682-DA22F30EC659}" destId="{41557F1E-6913-4D83-B268-57FEBAF9BCBD}" srcOrd="3" destOrd="0" presId="urn:microsoft.com/office/officeart/2018/5/layout/IconCircleLabelList"/>
    <dgm:cxn modelId="{99F34F06-3F31-4FAF-95C9-9E19A268EBF3}" type="presParOf" srcId="{EAA5E94C-BF3F-4A4A-BF0D-CCC4B25397DB}" destId="{E8B9B83F-32A7-4559-9723-190EF5A71BE7}" srcOrd="9" destOrd="0" presId="urn:microsoft.com/office/officeart/2018/5/layout/IconCircleLabelList"/>
    <dgm:cxn modelId="{B5E876F3-8AB9-4434-ADC0-8A2C9989353D}" type="presParOf" srcId="{EAA5E94C-BF3F-4A4A-BF0D-CCC4B25397DB}" destId="{537FB7C3-6BDE-405D-8166-D911E2DD2810}" srcOrd="10" destOrd="0" presId="urn:microsoft.com/office/officeart/2018/5/layout/IconCircleLabelList"/>
    <dgm:cxn modelId="{F3816385-9841-4639-A0A8-4509F89025EE}" type="presParOf" srcId="{537FB7C3-6BDE-405D-8166-D911E2DD2810}" destId="{B1E323AE-D568-4AAA-B367-FEC49C2546AE}" srcOrd="0" destOrd="0" presId="urn:microsoft.com/office/officeart/2018/5/layout/IconCircleLabelList"/>
    <dgm:cxn modelId="{FB730197-1210-4381-85A8-014393514014}" type="presParOf" srcId="{537FB7C3-6BDE-405D-8166-D911E2DD2810}" destId="{AD61A195-4AA4-4277-8709-AC289FF95288}" srcOrd="1" destOrd="0" presId="urn:microsoft.com/office/officeart/2018/5/layout/IconCircleLabelList"/>
    <dgm:cxn modelId="{EF373C62-4B9E-495D-A0A4-E59EAD82A8B4}" type="presParOf" srcId="{537FB7C3-6BDE-405D-8166-D911E2DD2810}" destId="{E2325D8B-6775-468F-AD34-CC69289EF74A}" srcOrd="2" destOrd="0" presId="urn:microsoft.com/office/officeart/2018/5/layout/IconCircleLabelList"/>
    <dgm:cxn modelId="{CED62BF7-954E-4BBF-884D-E9F2EAAB69D4}" type="presParOf" srcId="{537FB7C3-6BDE-405D-8166-D911E2DD2810}" destId="{21499974-A351-46E5-A2D6-5C6A4342E9E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26CBCD-F066-4D3E-AB6D-221EF047025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2C4EDBF-609A-4D25-A7B3-6EB82D068C81}">
      <dgm:prSet/>
      <dgm:spPr/>
      <dgm:t>
        <a:bodyPr/>
        <a:lstStyle/>
        <a:p>
          <a:pPr>
            <a:defRPr cap="all"/>
          </a:pPr>
          <a:r>
            <a:rPr lang="en-US"/>
            <a:t>The centralized data warehouse will contain key dimensions like Time Dimensions, Geographical Dimensions, Equipment Dimensions, User Dimensions</a:t>
          </a:r>
        </a:p>
      </dgm:t>
    </dgm:pt>
    <dgm:pt modelId="{91FD15C6-8686-4728-AF68-43172FEEB73B}" type="parTrans" cxnId="{4D5BB973-865B-48DF-B9E2-E045FC90D41A}">
      <dgm:prSet/>
      <dgm:spPr/>
      <dgm:t>
        <a:bodyPr/>
        <a:lstStyle/>
        <a:p>
          <a:endParaRPr lang="en-US"/>
        </a:p>
      </dgm:t>
    </dgm:pt>
    <dgm:pt modelId="{83C1492F-4BF9-45FB-B23B-B58DE33DC88D}" type="sibTrans" cxnId="{4D5BB973-865B-48DF-B9E2-E045FC90D41A}">
      <dgm:prSet/>
      <dgm:spPr/>
      <dgm:t>
        <a:bodyPr/>
        <a:lstStyle/>
        <a:p>
          <a:endParaRPr lang="en-US"/>
        </a:p>
      </dgm:t>
    </dgm:pt>
    <dgm:pt modelId="{6BDD4A92-20F6-40A6-B085-DFA9AB5BF11D}">
      <dgm:prSet/>
      <dgm:spPr/>
      <dgm:t>
        <a:bodyPr/>
        <a:lstStyle/>
        <a:p>
          <a:pPr>
            <a:defRPr cap="all"/>
          </a:pPr>
          <a:r>
            <a:rPr lang="en-US"/>
            <a:t>To ensure that we provide optimum maintenance and scheduling, we create a Maintenance fact  and a Supplier fact</a:t>
          </a:r>
        </a:p>
      </dgm:t>
    </dgm:pt>
    <dgm:pt modelId="{196CC6E6-FD37-4FD1-9D54-12DE54D7C217}" type="parTrans" cxnId="{6E3D5443-D63E-4BE4-BFC4-9C9DCF2F2E6E}">
      <dgm:prSet/>
      <dgm:spPr/>
      <dgm:t>
        <a:bodyPr/>
        <a:lstStyle/>
        <a:p>
          <a:endParaRPr lang="en-US"/>
        </a:p>
      </dgm:t>
    </dgm:pt>
    <dgm:pt modelId="{5195C279-5FCB-4F7B-945A-A8A1CF3FB752}" type="sibTrans" cxnId="{6E3D5443-D63E-4BE4-BFC4-9C9DCF2F2E6E}">
      <dgm:prSet/>
      <dgm:spPr/>
      <dgm:t>
        <a:bodyPr/>
        <a:lstStyle/>
        <a:p>
          <a:endParaRPr lang="en-US"/>
        </a:p>
      </dgm:t>
    </dgm:pt>
    <dgm:pt modelId="{FD31E20F-90FF-4876-9E8E-8D870F2EBAE9}">
      <dgm:prSet/>
      <dgm:spPr/>
      <dgm:t>
        <a:bodyPr/>
        <a:lstStyle/>
        <a:p>
          <a:pPr>
            <a:defRPr cap="all"/>
          </a:pPr>
          <a:r>
            <a:rPr lang="en-US"/>
            <a:t>This multi-dimensional model allows easy exploration of equipment data for analysis from various perspectives</a:t>
          </a:r>
        </a:p>
      </dgm:t>
    </dgm:pt>
    <dgm:pt modelId="{401C25A4-FB3C-4B52-87DC-03E6F12D6989}" type="parTrans" cxnId="{118700D6-692A-4A4F-A9C6-1F5D1546C70F}">
      <dgm:prSet/>
      <dgm:spPr/>
      <dgm:t>
        <a:bodyPr/>
        <a:lstStyle/>
        <a:p>
          <a:endParaRPr lang="en-US"/>
        </a:p>
      </dgm:t>
    </dgm:pt>
    <dgm:pt modelId="{469F6B55-7FF8-46BB-BF55-4E9CC81B4B3E}" type="sibTrans" cxnId="{118700D6-692A-4A4F-A9C6-1F5D1546C70F}">
      <dgm:prSet/>
      <dgm:spPr/>
      <dgm:t>
        <a:bodyPr/>
        <a:lstStyle/>
        <a:p>
          <a:endParaRPr lang="en-US"/>
        </a:p>
      </dgm:t>
    </dgm:pt>
    <dgm:pt modelId="{C1DE38EE-E77C-4DE2-851C-FD00135C4E22}" type="pres">
      <dgm:prSet presAssocID="{C026CBCD-F066-4D3E-AB6D-221EF0470258}" presName="root" presStyleCnt="0">
        <dgm:presLayoutVars>
          <dgm:dir/>
          <dgm:resizeHandles val="exact"/>
        </dgm:presLayoutVars>
      </dgm:prSet>
      <dgm:spPr/>
    </dgm:pt>
    <dgm:pt modelId="{75B4CA16-6179-42E3-B242-114482F16049}" type="pres">
      <dgm:prSet presAssocID="{22C4EDBF-609A-4D25-A7B3-6EB82D068C81}" presName="compNode" presStyleCnt="0"/>
      <dgm:spPr/>
    </dgm:pt>
    <dgm:pt modelId="{6E2518EF-1A6E-4D66-BC99-1FC3D9FCECD1}" type="pres">
      <dgm:prSet presAssocID="{22C4EDBF-609A-4D25-A7B3-6EB82D068C8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559C7B9-F914-41A7-9CB0-4505CB73D503}" type="pres">
      <dgm:prSet presAssocID="{22C4EDBF-609A-4D25-A7B3-6EB82D068C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30F75151-5553-4A1B-9B8A-D9977ECE85AC}" type="pres">
      <dgm:prSet presAssocID="{22C4EDBF-609A-4D25-A7B3-6EB82D068C81}" presName="spaceRect" presStyleCnt="0"/>
      <dgm:spPr/>
    </dgm:pt>
    <dgm:pt modelId="{D8CB060B-B04E-4AE7-A2EF-0256070A0E56}" type="pres">
      <dgm:prSet presAssocID="{22C4EDBF-609A-4D25-A7B3-6EB82D068C81}" presName="textRect" presStyleLbl="revTx" presStyleIdx="0" presStyleCnt="3">
        <dgm:presLayoutVars>
          <dgm:chMax val="1"/>
          <dgm:chPref val="1"/>
        </dgm:presLayoutVars>
      </dgm:prSet>
      <dgm:spPr/>
    </dgm:pt>
    <dgm:pt modelId="{1593C1B3-D581-4E1D-B2B3-C07DAE2F4CCF}" type="pres">
      <dgm:prSet presAssocID="{83C1492F-4BF9-45FB-B23B-B58DE33DC88D}" presName="sibTrans" presStyleCnt="0"/>
      <dgm:spPr/>
    </dgm:pt>
    <dgm:pt modelId="{CE77194E-5BDA-47EF-B37B-A40A6B7446F6}" type="pres">
      <dgm:prSet presAssocID="{6BDD4A92-20F6-40A6-B085-DFA9AB5BF11D}" presName="compNode" presStyleCnt="0"/>
      <dgm:spPr/>
    </dgm:pt>
    <dgm:pt modelId="{F2E4E4EC-D1A4-4051-AAE3-5BAB9A06CFD6}" type="pres">
      <dgm:prSet presAssocID="{6BDD4A92-20F6-40A6-B085-DFA9AB5BF11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F1000B2-44C1-4A13-8B50-E7A8B1BB5E3D}" type="pres">
      <dgm:prSet presAssocID="{6BDD4A92-20F6-40A6-B085-DFA9AB5BF1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21F1A44-AB17-4BA8-847F-8B0E15220762}" type="pres">
      <dgm:prSet presAssocID="{6BDD4A92-20F6-40A6-B085-DFA9AB5BF11D}" presName="spaceRect" presStyleCnt="0"/>
      <dgm:spPr/>
    </dgm:pt>
    <dgm:pt modelId="{AF0E906A-CCB5-40B3-94F0-C4C59B80F844}" type="pres">
      <dgm:prSet presAssocID="{6BDD4A92-20F6-40A6-B085-DFA9AB5BF11D}" presName="textRect" presStyleLbl="revTx" presStyleIdx="1" presStyleCnt="3">
        <dgm:presLayoutVars>
          <dgm:chMax val="1"/>
          <dgm:chPref val="1"/>
        </dgm:presLayoutVars>
      </dgm:prSet>
      <dgm:spPr/>
    </dgm:pt>
    <dgm:pt modelId="{1057A36B-EF4A-43D5-83D8-CD6FA3EF4570}" type="pres">
      <dgm:prSet presAssocID="{5195C279-5FCB-4F7B-945A-A8A1CF3FB752}" presName="sibTrans" presStyleCnt="0"/>
      <dgm:spPr/>
    </dgm:pt>
    <dgm:pt modelId="{CEC8F846-7BF3-49E0-ADE7-E5547E61142A}" type="pres">
      <dgm:prSet presAssocID="{FD31E20F-90FF-4876-9E8E-8D870F2EBAE9}" presName="compNode" presStyleCnt="0"/>
      <dgm:spPr/>
    </dgm:pt>
    <dgm:pt modelId="{2CE7FBF3-7FA5-42E5-BB58-E88B1EC3C3FE}" type="pres">
      <dgm:prSet presAssocID="{FD31E20F-90FF-4876-9E8E-8D870F2EBAE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5D2EC0C-CB95-4F7E-B757-389638AF931C}" type="pres">
      <dgm:prSet presAssocID="{FD31E20F-90FF-4876-9E8E-8D870F2EBA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5BF665F-BBA9-416E-86CB-797ACC736D2A}" type="pres">
      <dgm:prSet presAssocID="{FD31E20F-90FF-4876-9E8E-8D870F2EBAE9}" presName="spaceRect" presStyleCnt="0"/>
      <dgm:spPr/>
    </dgm:pt>
    <dgm:pt modelId="{60F784CC-6221-4B65-990F-69CB77659A01}" type="pres">
      <dgm:prSet presAssocID="{FD31E20F-90FF-4876-9E8E-8D870F2EBAE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2CF90F-684B-4BEF-8941-1916D5FADBF7}" type="presOf" srcId="{FD31E20F-90FF-4876-9E8E-8D870F2EBAE9}" destId="{60F784CC-6221-4B65-990F-69CB77659A01}" srcOrd="0" destOrd="0" presId="urn:microsoft.com/office/officeart/2018/5/layout/IconLeafLabelList"/>
    <dgm:cxn modelId="{6E3D5443-D63E-4BE4-BFC4-9C9DCF2F2E6E}" srcId="{C026CBCD-F066-4D3E-AB6D-221EF0470258}" destId="{6BDD4A92-20F6-40A6-B085-DFA9AB5BF11D}" srcOrd="1" destOrd="0" parTransId="{196CC6E6-FD37-4FD1-9D54-12DE54D7C217}" sibTransId="{5195C279-5FCB-4F7B-945A-A8A1CF3FB752}"/>
    <dgm:cxn modelId="{70F27A71-CF88-4C7D-AB13-99A0A248AE03}" type="presOf" srcId="{22C4EDBF-609A-4D25-A7B3-6EB82D068C81}" destId="{D8CB060B-B04E-4AE7-A2EF-0256070A0E56}" srcOrd="0" destOrd="0" presId="urn:microsoft.com/office/officeart/2018/5/layout/IconLeafLabelList"/>
    <dgm:cxn modelId="{4D5BB973-865B-48DF-B9E2-E045FC90D41A}" srcId="{C026CBCD-F066-4D3E-AB6D-221EF0470258}" destId="{22C4EDBF-609A-4D25-A7B3-6EB82D068C81}" srcOrd="0" destOrd="0" parTransId="{91FD15C6-8686-4728-AF68-43172FEEB73B}" sibTransId="{83C1492F-4BF9-45FB-B23B-B58DE33DC88D}"/>
    <dgm:cxn modelId="{C26DE5C9-6AFA-485A-9731-9394D8AEF437}" type="presOf" srcId="{C026CBCD-F066-4D3E-AB6D-221EF0470258}" destId="{C1DE38EE-E77C-4DE2-851C-FD00135C4E22}" srcOrd="0" destOrd="0" presId="urn:microsoft.com/office/officeart/2018/5/layout/IconLeafLabelList"/>
    <dgm:cxn modelId="{118700D6-692A-4A4F-A9C6-1F5D1546C70F}" srcId="{C026CBCD-F066-4D3E-AB6D-221EF0470258}" destId="{FD31E20F-90FF-4876-9E8E-8D870F2EBAE9}" srcOrd="2" destOrd="0" parTransId="{401C25A4-FB3C-4B52-87DC-03E6F12D6989}" sibTransId="{469F6B55-7FF8-46BB-BF55-4E9CC81B4B3E}"/>
    <dgm:cxn modelId="{6C97C3F8-8599-4586-BD5D-4EE54EABAEB8}" type="presOf" srcId="{6BDD4A92-20F6-40A6-B085-DFA9AB5BF11D}" destId="{AF0E906A-CCB5-40B3-94F0-C4C59B80F844}" srcOrd="0" destOrd="0" presId="urn:microsoft.com/office/officeart/2018/5/layout/IconLeafLabelList"/>
    <dgm:cxn modelId="{1870F19F-9967-4CA9-942A-C760F3193C04}" type="presParOf" srcId="{C1DE38EE-E77C-4DE2-851C-FD00135C4E22}" destId="{75B4CA16-6179-42E3-B242-114482F16049}" srcOrd="0" destOrd="0" presId="urn:microsoft.com/office/officeart/2018/5/layout/IconLeafLabelList"/>
    <dgm:cxn modelId="{685F49A9-D85A-4882-9897-4AE02FED4E16}" type="presParOf" srcId="{75B4CA16-6179-42E3-B242-114482F16049}" destId="{6E2518EF-1A6E-4D66-BC99-1FC3D9FCECD1}" srcOrd="0" destOrd="0" presId="urn:microsoft.com/office/officeart/2018/5/layout/IconLeafLabelList"/>
    <dgm:cxn modelId="{A4DE22BA-ADF9-4805-BBB0-A582FB1A5120}" type="presParOf" srcId="{75B4CA16-6179-42E3-B242-114482F16049}" destId="{E559C7B9-F914-41A7-9CB0-4505CB73D503}" srcOrd="1" destOrd="0" presId="urn:microsoft.com/office/officeart/2018/5/layout/IconLeafLabelList"/>
    <dgm:cxn modelId="{7DEC80D8-CA3C-46A6-AB16-304FF70277B7}" type="presParOf" srcId="{75B4CA16-6179-42E3-B242-114482F16049}" destId="{30F75151-5553-4A1B-9B8A-D9977ECE85AC}" srcOrd="2" destOrd="0" presId="urn:microsoft.com/office/officeart/2018/5/layout/IconLeafLabelList"/>
    <dgm:cxn modelId="{FAC25C08-9BF2-4CB4-BB62-0256E8DBEB0A}" type="presParOf" srcId="{75B4CA16-6179-42E3-B242-114482F16049}" destId="{D8CB060B-B04E-4AE7-A2EF-0256070A0E56}" srcOrd="3" destOrd="0" presId="urn:microsoft.com/office/officeart/2018/5/layout/IconLeafLabelList"/>
    <dgm:cxn modelId="{21705A39-5AAC-4F7B-9404-9BCAE743E7A2}" type="presParOf" srcId="{C1DE38EE-E77C-4DE2-851C-FD00135C4E22}" destId="{1593C1B3-D581-4E1D-B2B3-C07DAE2F4CCF}" srcOrd="1" destOrd="0" presId="urn:microsoft.com/office/officeart/2018/5/layout/IconLeafLabelList"/>
    <dgm:cxn modelId="{7A9FC958-498D-4B13-9140-2F6B6A6A422A}" type="presParOf" srcId="{C1DE38EE-E77C-4DE2-851C-FD00135C4E22}" destId="{CE77194E-5BDA-47EF-B37B-A40A6B7446F6}" srcOrd="2" destOrd="0" presId="urn:microsoft.com/office/officeart/2018/5/layout/IconLeafLabelList"/>
    <dgm:cxn modelId="{E9E72CA3-8506-4DB6-A024-34128235C8B4}" type="presParOf" srcId="{CE77194E-5BDA-47EF-B37B-A40A6B7446F6}" destId="{F2E4E4EC-D1A4-4051-AAE3-5BAB9A06CFD6}" srcOrd="0" destOrd="0" presId="urn:microsoft.com/office/officeart/2018/5/layout/IconLeafLabelList"/>
    <dgm:cxn modelId="{607D13CD-6CF9-4B1A-8CED-F10C245FFEB8}" type="presParOf" srcId="{CE77194E-5BDA-47EF-B37B-A40A6B7446F6}" destId="{CF1000B2-44C1-4A13-8B50-E7A8B1BB5E3D}" srcOrd="1" destOrd="0" presId="urn:microsoft.com/office/officeart/2018/5/layout/IconLeafLabelList"/>
    <dgm:cxn modelId="{D2459B41-0B48-4ED2-91C5-C50666801D5E}" type="presParOf" srcId="{CE77194E-5BDA-47EF-B37B-A40A6B7446F6}" destId="{121F1A44-AB17-4BA8-847F-8B0E15220762}" srcOrd="2" destOrd="0" presId="urn:microsoft.com/office/officeart/2018/5/layout/IconLeafLabelList"/>
    <dgm:cxn modelId="{CEE1478C-BB1C-43B7-8622-EA31A54ED129}" type="presParOf" srcId="{CE77194E-5BDA-47EF-B37B-A40A6B7446F6}" destId="{AF0E906A-CCB5-40B3-94F0-C4C59B80F844}" srcOrd="3" destOrd="0" presId="urn:microsoft.com/office/officeart/2018/5/layout/IconLeafLabelList"/>
    <dgm:cxn modelId="{B3873713-1DFA-4981-830B-4B2F23B192C5}" type="presParOf" srcId="{C1DE38EE-E77C-4DE2-851C-FD00135C4E22}" destId="{1057A36B-EF4A-43D5-83D8-CD6FA3EF4570}" srcOrd="3" destOrd="0" presId="urn:microsoft.com/office/officeart/2018/5/layout/IconLeafLabelList"/>
    <dgm:cxn modelId="{3D4C0697-FF0F-473A-A7F5-967C59CAF0C3}" type="presParOf" srcId="{C1DE38EE-E77C-4DE2-851C-FD00135C4E22}" destId="{CEC8F846-7BF3-49E0-ADE7-E5547E61142A}" srcOrd="4" destOrd="0" presId="urn:microsoft.com/office/officeart/2018/5/layout/IconLeafLabelList"/>
    <dgm:cxn modelId="{4F8EEE62-A8EE-4B0E-80D5-1FE5EFD953F8}" type="presParOf" srcId="{CEC8F846-7BF3-49E0-ADE7-E5547E61142A}" destId="{2CE7FBF3-7FA5-42E5-BB58-E88B1EC3C3FE}" srcOrd="0" destOrd="0" presId="urn:microsoft.com/office/officeart/2018/5/layout/IconLeafLabelList"/>
    <dgm:cxn modelId="{731C323F-4419-4C22-9C9C-5BD5CEDBF8CC}" type="presParOf" srcId="{CEC8F846-7BF3-49E0-ADE7-E5547E61142A}" destId="{F5D2EC0C-CB95-4F7E-B757-389638AF931C}" srcOrd="1" destOrd="0" presId="urn:microsoft.com/office/officeart/2018/5/layout/IconLeafLabelList"/>
    <dgm:cxn modelId="{AC6B5FF1-3D0B-4C3D-95E1-F44B27D439D1}" type="presParOf" srcId="{CEC8F846-7BF3-49E0-ADE7-E5547E61142A}" destId="{25BF665F-BBA9-416E-86CB-797ACC736D2A}" srcOrd="2" destOrd="0" presId="urn:microsoft.com/office/officeart/2018/5/layout/IconLeafLabelList"/>
    <dgm:cxn modelId="{96049CAD-3404-459C-9DCC-78D1F14823C4}" type="presParOf" srcId="{CEC8F846-7BF3-49E0-ADE7-E5547E61142A}" destId="{60F784CC-6221-4B65-990F-69CB77659A0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8B8FD-A1EE-4539-9971-1E2C325744F1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8B4FD-9264-4821-9A40-8BC2AF3E98D0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8B196-A9D7-4CB8-9F25-3689C6D51E6E}">
      <dsp:nvSpPr>
        <dsp:cNvPr id="0" name=""/>
        <dsp:cNvSpPr/>
      </dsp:nvSpPr>
      <dsp:spPr>
        <a:xfrm>
          <a:off x="1311876" y="61523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real-world challenge faced by the healthcare domain is the continuous and reliable equipment availability. We integrate supply chain principles in healthcare facilities to address comprehensive medical equipment management. </a:t>
          </a:r>
        </a:p>
      </dsp:txBody>
      <dsp:txXfrm>
        <a:off x="1311876" y="615237"/>
        <a:ext cx="8746523" cy="1135824"/>
      </dsp:txXfrm>
    </dsp:sp>
    <dsp:sp modelId="{C8554791-5159-4BD4-A7E9-3C5FFF098775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2EE71-84B7-436B-A410-6AF0012F3AF4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8C4BF-C437-4F62-AC4F-E440365B8484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project seeks to develop a data-driven solution to implement a medical equipment supply and maintenance system that ensures consistency of availability, and operational efficiency, improves patient care quality, and reduces operational costs.</a:t>
          </a:r>
        </a:p>
      </dsp:txBody>
      <dsp:txXfrm>
        <a:off x="1311876" y="2035018"/>
        <a:ext cx="8746523" cy="1135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C2374-8512-411B-B86C-FB2A01385D6C}">
      <dsp:nvSpPr>
        <dsp:cNvPr id="0" name=""/>
        <dsp:cNvSpPr/>
      </dsp:nvSpPr>
      <dsp:spPr>
        <a:xfrm>
          <a:off x="287043" y="933274"/>
          <a:ext cx="892125" cy="892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99322-7A3D-48FA-AA25-BBD094419E5A}">
      <dsp:nvSpPr>
        <dsp:cNvPr id="0" name=""/>
        <dsp:cNvSpPr/>
      </dsp:nvSpPr>
      <dsp:spPr>
        <a:xfrm>
          <a:off x="477168" y="1123399"/>
          <a:ext cx="511875" cy="51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4DEFB-8E7D-46E5-A2ED-69C564323450}">
      <dsp:nvSpPr>
        <dsp:cNvPr id="0" name=""/>
        <dsp:cNvSpPr/>
      </dsp:nvSpPr>
      <dsp:spPr>
        <a:xfrm>
          <a:off x="1856" y="2103274"/>
          <a:ext cx="1462500" cy="74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How medical equipment is used (whether it is overutilized or underutilized) across various departments within the facilities. </a:t>
          </a:r>
        </a:p>
      </dsp:txBody>
      <dsp:txXfrm>
        <a:off x="1856" y="2103274"/>
        <a:ext cx="1462500" cy="749531"/>
      </dsp:txXfrm>
    </dsp:sp>
    <dsp:sp modelId="{75158665-8B25-46C8-B089-2FED6EEAB608}">
      <dsp:nvSpPr>
        <dsp:cNvPr id="0" name=""/>
        <dsp:cNvSpPr/>
      </dsp:nvSpPr>
      <dsp:spPr>
        <a:xfrm>
          <a:off x="2005481" y="933274"/>
          <a:ext cx="892125" cy="892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85FF6-BA02-4965-AA13-2A7E82BF7E89}">
      <dsp:nvSpPr>
        <dsp:cNvPr id="0" name=""/>
        <dsp:cNvSpPr/>
      </dsp:nvSpPr>
      <dsp:spPr>
        <a:xfrm>
          <a:off x="2195606" y="1123399"/>
          <a:ext cx="511875" cy="51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AF86E-99BB-472C-9A29-635BBDC61DDD}">
      <dsp:nvSpPr>
        <dsp:cNvPr id="0" name=""/>
        <dsp:cNvSpPr/>
      </dsp:nvSpPr>
      <dsp:spPr>
        <a:xfrm>
          <a:off x="1720293" y="2103274"/>
          <a:ext cx="1462500" cy="74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Predict maintenance requirements in advance to avoid delays </a:t>
          </a:r>
        </a:p>
      </dsp:txBody>
      <dsp:txXfrm>
        <a:off x="1720293" y="2103274"/>
        <a:ext cx="1462500" cy="749531"/>
      </dsp:txXfrm>
    </dsp:sp>
    <dsp:sp modelId="{4C5E7049-17E3-4852-A43E-5FF1E5739056}">
      <dsp:nvSpPr>
        <dsp:cNvPr id="0" name=""/>
        <dsp:cNvSpPr/>
      </dsp:nvSpPr>
      <dsp:spPr>
        <a:xfrm>
          <a:off x="3723918" y="933274"/>
          <a:ext cx="892125" cy="892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A0C45-1523-4572-A5F4-B0FF79363A8A}">
      <dsp:nvSpPr>
        <dsp:cNvPr id="0" name=""/>
        <dsp:cNvSpPr/>
      </dsp:nvSpPr>
      <dsp:spPr>
        <a:xfrm>
          <a:off x="3914043" y="1123399"/>
          <a:ext cx="511875" cy="51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899DB-E758-4BB3-87C9-788949DF81A9}">
      <dsp:nvSpPr>
        <dsp:cNvPr id="0" name=""/>
        <dsp:cNvSpPr/>
      </dsp:nvSpPr>
      <dsp:spPr>
        <a:xfrm>
          <a:off x="3438731" y="2103274"/>
          <a:ext cx="1462500" cy="74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Monitor the supply chain process</a:t>
          </a:r>
        </a:p>
      </dsp:txBody>
      <dsp:txXfrm>
        <a:off x="3438731" y="2103274"/>
        <a:ext cx="1462500" cy="749531"/>
      </dsp:txXfrm>
    </dsp:sp>
    <dsp:sp modelId="{532B69A0-E610-429F-806E-47E60225CC93}">
      <dsp:nvSpPr>
        <dsp:cNvPr id="0" name=""/>
        <dsp:cNvSpPr/>
      </dsp:nvSpPr>
      <dsp:spPr>
        <a:xfrm>
          <a:off x="5442356" y="933274"/>
          <a:ext cx="892125" cy="8921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69FB6-BE0B-4A35-8039-88AF5A30505E}">
      <dsp:nvSpPr>
        <dsp:cNvPr id="0" name=""/>
        <dsp:cNvSpPr/>
      </dsp:nvSpPr>
      <dsp:spPr>
        <a:xfrm>
          <a:off x="5632481" y="1123399"/>
          <a:ext cx="511875" cy="511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25711-C312-4FE7-95EE-FD1FC071E5B6}">
      <dsp:nvSpPr>
        <dsp:cNvPr id="0" name=""/>
        <dsp:cNvSpPr/>
      </dsp:nvSpPr>
      <dsp:spPr>
        <a:xfrm>
          <a:off x="5157168" y="2103274"/>
          <a:ext cx="1462500" cy="74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Resource allocation and cost optimization </a:t>
          </a:r>
        </a:p>
      </dsp:txBody>
      <dsp:txXfrm>
        <a:off x="5157168" y="2103274"/>
        <a:ext cx="1462500" cy="749531"/>
      </dsp:txXfrm>
    </dsp:sp>
    <dsp:sp modelId="{19EB4EFE-C838-4BF4-9C90-BEFD29A36C75}">
      <dsp:nvSpPr>
        <dsp:cNvPr id="0" name=""/>
        <dsp:cNvSpPr/>
      </dsp:nvSpPr>
      <dsp:spPr>
        <a:xfrm>
          <a:off x="7160793" y="933274"/>
          <a:ext cx="892125" cy="89212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4F4C9-B47A-4192-A4DC-3E391DC9118F}">
      <dsp:nvSpPr>
        <dsp:cNvPr id="0" name=""/>
        <dsp:cNvSpPr/>
      </dsp:nvSpPr>
      <dsp:spPr>
        <a:xfrm>
          <a:off x="7350918" y="1123399"/>
          <a:ext cx="511875" cy="511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57F1E-6913-4D83-B268-57FEBAF9BCBD}">
      <dsp:nvSpPr>
        <dsp:cNvPr id="0" name=""/>
        <dsp:cNvSpPr/>
      </dsp:nvSpPr>
      <dsp:spPr>
        <a:xfrm>
          <a:off x="6875606" y="2103274"/>
          <a:ext cx="1462500" cy="74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Impact on patient care </a:t>
          </a:r>
        </a:p>
      </dsp:txBody>
      <dsp:txXfrm>
        <a:off x="6875606" y="2103274"/>
        <a:ext cx="1462500" cy="749531"/>
      </dsp:txXfrm>
    </dsp:sp>
    <dsp:sp modelId="{B1E323AE-D568-4AAA-B367-FEC49C2546AE}">
      <dsp:nvSpPr>
        <dsp:cNvPr id="0" name=""/>
        <dsp:cNvSpPr/>
      </dsp:nvSpPr>
      <dsp:spPr>
        <a:xfrm>
          <a:off x="8879231" y="933274"/>
          <a:ext cx="892125" cy="892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1A195-4AA4-4277-8709-AC289FF95288}">
      <dsp:nvSpPr>
        <dsp:cNvPr id="0" name=""/>
        <dsp:cNvSpPr/>
      </dsp:nvSpPr>
      <dsp:spPr>
        <a:xfrm>
          <a:off x="9069356" y="1123399"/>
          <a:ext cx="511875" cy="511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99974-A351-46E5-A2D6-5C6A4342E9E4}">
      <dsp:nvSpPr>
        <dsp:cNvPr id="0" name=""/>
        <dsp:cNvSpPr/>
      </dsp:nvSpPr>
      <dsp:spPr>
        <a:xfrm>
          <a:off x="8594043" y="2103274"/>
          <a:ext cx="1462500" cy="74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Identify any breaches of access and usage of equipment</a:t>
          </a:r>
        </a:p>
      </dsp:txBody>
      <dsp:txXfrm>
        <a:off x="8594043" y="2103274"/>
        <a:ext cx="1462500" cy="749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518EF-1A6E-4D66-BC99-1FC3D9FCECD1}">
      <dsp:nvSpPr>
        <dsp:cNvPr id="0" name=""/>
        <dsp:cNvSpPr/>
      </dsp:nvSpPr>
      <dsp:spPr>
        <a:xfrm>
          <a:off x="616949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9C7B9-F914-41A7-9CB0-4505CB73D503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B060B-B04E-4AE7-A2EF-0256070A0E56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The centralized data warehouse will contain key dimensions like Time Dimensions, Geographical Dimensions, Equipment Dimensions, User Dimensions</a:t>
          </a:r>
        </a:p>
      </dsp:txBody>
      <dsp:txXfrm>
        <a:off x="35606" y="2725540"/>
        <a:ext cx="2981250" cy="720000"/>
      </dsp:txXfrm>
    </dsp:sp>
    <dsp:sp modelId="{F2E4E4EC-D1A4-4051-AAE3-5BAB9A06CFD6}">
      <dsp:nvSpPr>
        <dsp:cNvPr id="0" name=""/>
        <dsp:cNvSpPr/>
      </dsp:nvSpPr>
      <dsp:spPr>
        <a:xfrm>
          <a:off x="4119918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000B2-44C1-4A13-8B50-E7A8B1BB5E3D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E906A-CCB5-40B3-94F0-C4C59B80F844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To ensure that we provide optimum maintenance and scheduling, we create a Maintenance fact  and a Supplier fact</a:t>
          </a:r>
        </a:p>
      </dsp:txBody>
      <dsp:txXfrm>
        <a:off x="3538574" y="2725540"/>
        <a:ext cx="2981250" cy="720000"/>
      </dsp:txXfrm>
    </dsp:sp>
    <dsp:sp modelId="{2CE7FBF3-7FA5-42E5-BB58-E88B1EC3C3FE}">
      <dsp:nvSpPr>
        <dsp:cNvPr id="0" name=""/>
        <dsp:cNvSpPr/>
      </dsp:nvSpPr>
      <dsp:spPr>
        <a:xfrm>
          <a:off x="7622887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2EC0C-CB95-4F7E-B757-389638AF931C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784CC-6221-4B65-990F-69CB77659A0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This multi-dimensional model allows easy exploration of equipment data for analysis from various perspectives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B1D4-C18B-46AF-AC90-8523EFBF68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2062-505F-4691-B986-E603C36582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49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B1D4-C18B-46AF-AC90-8523EFBF68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2062-505F-4691-B986-E603C365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B1D4-C18B-46AF-AC90-8523EFBF68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2062-505F-4691-B986-E603C365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8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B1D4-C18B-46AF-AC90-8523EFBF68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2062-505F-4691-B986-E603C365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8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B1D4-C18B-46AF-AC90-8523EFBF68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2062-505F-4691-B986-E603C36582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62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B1D4-C18B-46AF-AC90-8523EFBF68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2062-505F-4691-B986-E603C365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B1D4-C18B-46AF-AC90-8523EFBF68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2062-505F-4691-B986-E603C365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B1D4-C18B-46AF-AC90-8523EFBF68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2062-505F-4691-B986-E603C365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8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B1D4-C18B-46AF-AC90-8523EFBF68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2062-505F-4691-B986-E603C365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09B1D4-C18B-46AF-AC90-8523EFBF68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862062-505F-4691-B986-E603C365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B1D4-C18B-46AF-AC90-8523EFBF68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2062-505F-4691-B986-E603C365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8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09B1D4-C18B-46AF-AC90-8523EFBF68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862062-505F-4691-B986-E603C36582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2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johnsnowlabs/medically-unlikely-edits-durable-medical-equipment-supplier-services" TargetMode="External"/><Relationship Id="rId2" Type="http://schemas.openxmlformats.org/officeDocument/2006/relationships/hyperlink" Target="https://data.world/johnsnowlabs/utilization-and-payment-data-medical-equipment-and-supplies-201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mohdkhidir/medical-equipment-spare-parts-inventories-datasets" TargetMode="External"/><Relationship Id="rId5" Type="http://schemas.openxmlformats.org/officeDocument/2006/relationships/hyperlink" Target="https://synthetichealth.github.io/synthea/" TargetMode="External"/><Relationship Id="rId4" Type="http://schemas.openxmlformats.org/officeDocument/2006/relationships/hyperlink" Target="https://data.world/johnsnowlabs/bsa-durable-medical-equipment-line-items-pu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tethoscope">
            <a:extLst>
              <a:ext uri="{FF2B5EF4-FFF2-40B4-BE49-F238E27FC236}">
                <a16:creationId xmlns:a16="http://schemas.microsoft.com/office/drawing/2014/main" id="{0D626C49-E0E1-6FB9-7FDC-76C97D3D28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FE2ECCD-7CF8-8D18-47F1-2AB6A96E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On-Prem: Medical Equipment Supply and Maintenance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EFF5B-FB7B-8AF1-8675-3046C5F72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Group: 8</a:t>
            </a:r>
          </a:p>
          <a:p>
            <a:pPr marL="0" indent="0">
              <a:buNone/>
            </a:pPr>
            <a:r>
              <a:rPr lang="en-US"/>
              <a:t>Sai Varun Kumar Namburi</a:t>
            </a:r>
          </a:p>
          <a:p>
            <a:pPr marL="0" indent="0">
              <a:buNone/>
            </a:pPr>
            <a:r>
              <a:rPr lang="en-US"/>
              <a:t>Pooja Ramesh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5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49EB89-5BFB-4E1E-AEEA-87C343D80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90B85A-D19A-5385-742F-592FF9087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61" r="5335" b="-2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D1FA295-BDF6-44B9-90C5-FE3E2CE35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342CB-105F-AA1B-F0DF-1ACECCD6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Logical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A36F1F-EEAE-48D1-A1FB-BD6FC850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0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284BAE62-04B3-BA4F-A7A2-D94CF5E7A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9441" b="62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7E3BE0C-9A84-AD30-93D5-BA7FA886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OLAP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3F778-9BC4-E39B-D4F3-62AF28106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What is the quarterly revenue generated by each supplier, and how does it vary over the months? </a:t>
            </a:r>
          </a:p>
          <a:p>
            <a:pPr marL="0" indent="0">
              <a:buNone/>
            </a:pPr>
            <a:r>
              <a:rPr lang="en-US" dirty="0"/>
              <a:t>Ans: Res1 &lt;- ROLLUP*(</a:t>
            </a:r>
            <a:r>
              <a:rPr lang="en-US" dirty="0" err="1"/>
              <a:t>Supply_FACT</a:t>
            </a:r>
            <a:r>
              <a:rPr lang="en-US" dirty="0"/>
              <a:t>, Supplier-&gt; Name, Supplier -&gt; 	</a:t>
            </a:r>
            <a:r>
              <a:rPr lang="en-US" dirty="0" err="1"/>
              <a:t>OrderDate</a:t>
            </a:r>
            <a:r>
              <a:rPr lang="en-US" dirty="0"/>
              <a:t> , Sum(</a:t>
            </a:r>
            <a:r>
              <a:rPr lang="en-US" dirty="0" err="1"/>
              <a:t>TotalCost</a:t>
            </a:r>
            <a:r>
              <a:rPr lang="en-US" dirty="0"/>
              <a:t>) as </a:t>
            </a:r>
            <a:r>
              <a:rPr lang="en-US" dirty="0" err="1"/>
              <a:t>MonthlyRevenue</a:t>
            </a:r>
            <a:r>
              <a:rPr lang="en-US" dirty="0"/>
              <a:t>)</a:t>
            </a:r>
          </a:p>
          <a:p>
            <a:r>
              <a:rPr lang="en-US" dirty="0"/>
              <a:t>How does the equipment maintenance cost vary across different types of equipment? </a:t>
            </a:r>
          </a:p>
          <a:p>
            <a:pPr marL="0" indent="0">
              <a:buNone/>
            </a:pPr>
            <a:r>
              <a:rPr lang="en-US" dirty="0"/>
              <a:t>Ans: Res1 &lt;- DRILLACROSS (</a:t>
            </a:r>
            <a:r>
              <a:rPr lang="en-US" dirty="0" err="1"/>
              <a:t>Supply_FACT</a:t>
            </a:r>
            <a:r>
              <a:rPr lang="en-US" dirty="0"/>
              <a:t>, </a:t>
            </a:r>
            <a:r>
              <a:rPr lang="en-US" dirty="0" err="1"/>
              <a:t>Maintanence_FACT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ROLLUP* (Res1, </a:t>
            </a:r>
            <a:r>
              <a:rPr lang="en-US" dirty="0" err="1"/>
              <a:t>Equipmentname</a:t>
            </a:r>
            <a:r>
              <a:rPr lang="en-US" dirty="0"/>
              <a:t> -&gt; Name, </a:t>
            </a:r>
            <a:r>
              <a:rPr lang="en-US" dirty="0" err="1"/>
              <a:t>maintanencetype</a:t>
            </a:r>
            <a:r>
              <a:rPr lang="en-US" dirty="0"/>
              <a:t>-&gt; 	</a:t>
            </a:r>
            <a:r>
              <a:rPr lang="en-US" dirty="0" err="1"/>
              <a:t>maintanencetypename</a:t>
            </a:r>
            <a:r>
              <a:rPr lang="en-US" dirty="0"/>
              <a:t>, AVG(</a:t>
            </a:r>
            <a:r>
              <a:rPr lang="en-US" dirty="0" err="1"/>
              <a:t>maintanencecost</a:t>
            </a:r>
            <a:r>
              <a:rPr lang="en-US" dirty="0"/>
              <a:t>))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6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A167-245A-272D-841A-9A93968E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1413" cy="913069"/>
          </a:xfrm>
        </p:spPr>
        <p:txBody>
          <a:bodyPr/>
          <a:lstStyle/>
          <a:p>
            <a:r>
              <a:rPr lang="en-US" dirty="0"/>
              <a:t>Talend-ETL Sample Demonstration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5F47A-A801-CDCE-0C70-1972FD758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052" y="1676455"/>
            <a:ext cx="9193161" cy="4237280"/>
          </a:xfrm>
        </p:spPr>
      </p:pic>
    </p:spTree>
    <p:extLst>
      <p:ext uri="{BB962C8B-B14F-4D97-AF65-F5344CB8AC3E}">
        <p14:creationId xmlns:p14="http://schemas.microsoft.com/office/powerpoint/2010/main" val="218840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928D-80F0-155E-0D72-9F7DEE57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T-map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CCDED1-153D-7D3D-9B8C-1C78CE5D5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277" y="1690688"/>
            <a:ext cx="10384337" cy="3245106"/>
          </a:xfrm>
        </p:spPr>
      </p:pic>
    </p:spTree>
    <p:extLst>
      <p:ext uri="{BB962C8B-B14F-4D97-AF65-F5344CB8AC3E}">
        <p14:creationId xmlns:p14="http://schemas.microsoft.com/office/powerpoint/2010/main" val="412667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B168-EB47-E669-07E8-E13029F1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16381" cy="736088"/>
          </a:xfrm>
        </p:spPr>
        <p:txBody>
          <a:bodyPr/>
          <a:lstStyle/>
          <a:p>
            <a:r>
              <a:rPr lang="en-US" dirty="0"/>
              <a:t>Type-2 SCD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BDBF09-63E1-76B6-F8FA-60948C244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881" y="1846263"/>
            <a:ext cx="5038564" cy="4022725"/>
          </a:xfrm>
        </p:spPr>
      </p:pic>
    </p:spTree>
    <p:extLst>
      <p:ext uri="{BB962C8B-B14F-4D97-AF65-F5344CB8AC3E}">
        <p14:creationId xmlns:p14="http://schemas.microsoft.com/office/powerpoint/2010/main" val="330057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002640-9CE3-E7E4-4C89-8C8E4496C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863821"/>
            <a:ext cx="6275667" cy="51303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2D0B2-39CF-C660-0501-17193F87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Type-3 SCD Implementation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01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EDBF-7C76-9F26-546A-28CE3602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649378" cy="844107"/>
          </a:xfrm>
        </p:spPr>
        <p:txBody>
          <a:bodyPr/>
          <a:lstStyle/>
          <a:p>
            <a:r>
              <a:rPr lang="en-US" dirty="0"/>
              <a:t>Fact Table Implementation in Talend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088359-DA66-140A-A1D4-F9E1BFF18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762" y="1506402"/>
            <a:ext cx="10430890" cy="4786244"/>
          </a:xfrm>
        </p:spPr>
      </p:pic>
    </p:spTree>
    <p:extLst>
      <p:ext uri="{BB962C8B-B14F-4D97-AF65-F5344CB8AC3E}">
        <p14:creationId xmlns:p14="http://schemas.microsoft.com/office/powerpoint/2010/main" val="295168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B2E4-391C-1803-032A-EAFCEF4C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24768" cy="775417"/>
          </a:xfrm>
        </p:spPr>
        <p:txBody>
          <a:bodyPr/>
          <a:lstStyle/>
          <a:p>
            <a:r>
              <a:rPr lang="en-US" dirty="0"/>
              <a:t>Supplier Fact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5A8625-CE8B-CAD7-F2CA-4608D4F45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877" y="1299229"/>
            <a:ext cx="7954298" cy="4911950"/>
          </a:xfrm>
        </p:spPr>
      </p:pic>
    </p:spTree>
    <p:extLst>
      <p:ext uri="{BB962C8B-B14F-4D97-AF65-F5344CB8AC3E}">
        <p14:creationId xmlns:p14="http://schemas.microsoft.com/office/powerpoint/2010/main" val="1448162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84F-CDBC-465D-A1AD-10803F7D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492062" cy="686791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Analytical 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04FEF0-D2FE-5B2C-BEA0-4CE87C0DC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6753"/>
            <a:ext cx="9751142" cy="4886033"/>
          </a:xfrm>
        </p:spPr>
      </p:pic>
    </p:spTree>
    <p:extLst>
      <p:ext uri="{BB962C8B-B14F-4D97-AF65-F5344CB8AC3E}">
        <p14:creationId xmlns:p14="http://schemas.microsoft.com/office/powerpoint/2010/main" val="2663903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22587-2D71-23F8-78A9-D1AFA0FC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61B5DD-99A6-4E44-A178-B93BF23D4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644199"/>
            <a:ext cx="6912217" cy="504591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4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2F35-3436-8C1B-A616-F5F4F93C3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Project Statement &amp; 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95482F-9EB6-912A-BAD3-C30E8FFA3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68703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721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3977E-1FF0-4C75-AE83-E6BD43CC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725E61-0238-2DF7-8D91-A2D2C606B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498" y="640081"/>
            <a:ext cx="6585218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70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DA739-9E1E-5EAD-3CD4-4267D57F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Tableau Dashboard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Supply Revenue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CFD6A1-E313-5CCF-8280-76404DEBD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8" r="2" b="2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46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3FC40-76A2-3A0D-E093-95DC67C14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3" y="631777"/>
            <a:ext cx="7138220" cy="571057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B3E2D-C1E7-79F5-2148-F7A9CC87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Tableau Dashboard – Maintenance Revenue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5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B393-AC56-F5BD-6C64-84803B62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End-Goal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06D62C-774B-A3FC-91AC-353CEFF05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94329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9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4EEF5-4843-879C-136F-E3074868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Data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9D294-C8A8-2CCC-A7C3-5F9FFCCB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https://data.world/johnsnowlabs/utilization-and-payment-data-medical-equipment-and-supplies-2013</a:t>
            </a:r>
            <a:endParaRPr lang="en-US" dirty="0"/>
          </a:p>
          <a:p>
            <a:r>
              <a:rPr lang="en-US" dirty="0">
                <a:hlinkClick r:id="rId3"/>
              </a:rPr>
              <a:t>https://data.world/johnsnowlabs/medically-unlikely-edits-durable-medical-equipment-supplier-services</a:t>
            </a:r>
            <a:endParaRPr lang="en-US" dirty="0"/>
          </a:p>
          <a:p>
            <a:r>
              <a:rPr lang="en-US" dirty="0">
                <a:hlinkClick r:id="rId4"/>
              </a:rPr>
              <a:t>https://data.world/johnsnowlabs/bsa-durable-medical-equipment-line-items-puf</a:t>
            </a:r>
            <a:endParaRPr lang="en-US" dirty="0"/>
          </a:p>
          <a:p>
            <a:r>
              <a:rPr lang="en-US" dirty="0">
                <a:hlinkClick r:id="rId5"/>
              </a:rPr>
              <a:t>https://synthetichealth.github.io/synthea/</a:t>
            </a:r>
            <a:endParaRPr lang="en-US" dirty="0"/>
          </a:p>
          <a:p>
            <a:r>
              <a:rPr lang="en-US" dirty="0">
                <a:hlinkClick r:id="rId6"/>
              </a:rPr>
              <a:t>https://www.kaggle.com/datasets/mohdkhidir/medical-equipment-spare-parts-inventories-datasets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4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AFF35-17DC-EBCE-C8E4-EE7AD1FA8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303118"/>
            <a:ext cx="6275667" cy="42517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E8C79-6B7D-A50B-0CE8-8D82B222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EER Diagram of Transactional Database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7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3EAD2-FCCF-079E-CA5B-05B9B75B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Relational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622CA-686B-240F-BD6A-2BB5915B8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736569"/>
            <a:ext cx="5462001" cy="486118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6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dboard boxes on conveyor belt">
            <a:extLst>
              <a:ext uri="{FF2B5EF4-FFF2-40B4-BE49-F238E27FC236}">
                <a16:creationId xmlns:a16="http://schemas.microsoft.com/office/drawing/2014/main" id="{FF51C8FB-46E6-0BA0-A01B-1AF3D7728D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22148B-8600-ACC7-8D9B-B0E41908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Warehouse Design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1ACC-7599-07FB-6B44-394F9A10A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Our main aim is to implement a comprehensive data solution to by creating a centralized repository for all equipment-related data.</a:t>
            </a:r>
          </a:p>
          <a:p>
            <a:r>
              <a:rPr lang="en-US" dirty="0"/>
              <a:t>This will help in ensuring proactive maintenance, cost control, inventory optimization, and regulation of compliance.</a:t>
            </a:r>
          </a:p>
          <a:p>
            <a:r>
              <a:rPr lang="en-US" dirty="0"/>
              <a:t>Here, we further aim to create a scheduling table that will regularize maintenance schedules for each piece of equipment and follow the regulations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8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9869-8E72-7BC7-E708-64F94DBE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Facts and Dimensions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4DAFA9-8CED-BDBC-38A3-C838EBCF5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43040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947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5788F9-4C8D-C4C8-4B1C-DDFD5734C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985" y="640080"/>
            <a:ext cx="5949694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7EB42-3445-9FC9-BBCA-1E2774B3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Conceptual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187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1074</TotalTime>
  <Words>457</Words>
  <Application>Microsoft Office PowerPoint</Application>
  <PresentationFormat>Widescreen</PresentationFormat>
  <Paragraphs>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Retrospect</vt:lpstr>
      <vt:lpstr>On-Prem: Medical Equipment Supply and Maintenance</vt:lpstr>
      <vt:lpstr>Project Statement &amp; Objective</vt:lpstr>
      <vt:lpstr>End-Goal</vt:lpstr>
      <vt:lpstr>Data Sources:</vt:lpstr>
      <vt:lpstr>EER Diagram of Transactional Database</vt:lpstr>
      <vt:lpstr>Relational Schema</vt:lpstr>
      <vt:lpstr>Warehouse Design Proposal</vt:lpstr>
      <vt:lpstr>Facts and Dimensions</vt:lpstr>
      <vt:lpstr>Conceptual Model</vt:lpstr>
      <vt:lpstr>Logical Model</vt:lpstr>
      <vt:lpstr>OLAP Operations</vt:lpstr>
      <vt:lpstr>Talend-ETL Sample Demonstration</vt:lpstr>
      <vt:lpstr>Sample T-map</vt:lpstr>
      <vt:lpstr>Type-2 SCD Implementation</vt:lpstr>
      <vt:lpstr>Type-3 SCD Implementation</vt:lpstr>
      <vt:lpstr>Fact Table Implementation in Talend</vt:lpstr>
      <vt:lpstr>Supplier Fact Output</vt:lpstr>
      <vt:lpstr>Analytical Queries</vt:lpstr>
      <vt:lpstr>Cont.</vt:lpstr>
      <vt:lpstr>Cont.</vt:lpstr>
      <vt:lpstr>Tableau Dashboard Supply Revenue Analysis</vt:lpstr>
      <vt:lpstr>Tableau Dashboard – Maintenance Revenue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Varun Kumar Namburi</dc:creator>
  <cp:lastModifiedBy>Sai Varun Kumar Namburi</cp:lastModifiedBy>
  <cp:revision>58</cp:revision>
  <dcterms:created xsi:type="dcterms:W3CDTF">2023-11-30T16:05:16Z</dcterms:created>
  <dcterms:modified xsi:type="dcterms:W3CDTF">2023-12-09T01:46:38Z</dcterms:modified>
</cp:coreProperties>
</file>