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sldIdLst>
    <p:sldId id="256" r:id="rId5"/>
    <p:sldId id="257" r:id="rId6"/>
    <p:sldId id="258" r:id="rId7"/>
    <p:sldId id="276" r:id="rId8"/>
    <p:sldId id="278" r:id="rId9"/>
    <p:sldId id="261" r:id="rId10"/>
    <p:sldId id="277" r:id="rId11"/>
    <p:sldId id="270" r:id="rId12"/>
    <p:sldId id="27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18"/>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A24E01-5535-46B9-A9A1-A9A07E639A88}" type="doc">
      <dgm:prSet loTypeId="urn:microsoft.com/office/officeart/2017/3/layout/DropPinTimeline" loCatId="timeline" qsTypeId="urn:microsoft.com/office/officeart/2005/8/quickstyle/simple1" qsCatId="simple" csTypeId="urn:microsoft.com/office/officeart/2005/8/colors/accent2_5" csCatId="accent2" phldr="1"/>
      <dgm:spPr/>
      <dgm:t>
        <a:bodyPr/>
        <a:lstStyle/>
        <a:p>
          <a:endParaRPr lang="en-US"/>
        </a:p>
      </dgm:t>
    </dgm:pt>
    <dgm:pt modelId="{DF1ABFB3-B399-406F-91BD-DCDF9A38526B}">
      <dgm:prSet phldrT="[Text]" phldr="0"/>
      <dgm:spPr/>
      <dgm:t>
        <a:bodyPr/>
        <a:lstStyle/>
        <a:p>
          <a:r>
            <a:rPr lang="en-US" b="0" dirty="0">
              <a:solidFill>
                <a:schemeClr val="bg1"/>
              </a:solidFill>
              <a:latin typeface="Tenorite" pitchFamily="2" charset="0"/>
            </a:rPr>
            <a:t>Presentation(Interactive Dashboards and Final Output)</a:t>
          </a:r>
        </a:p>
      </dgm:t>
    </dgm:pt>
    <dgm:pt modelId="{78CB0E27-958C-4066-A189-8B36505E8204}" type="parTrans" cxnId="{15319551-A9EA-462E-845B-E5251E84291F}">
      <dgm:prSet/>
      <dgm:spPr/>
      <dgm:t>
        <a:bodyPr/>
        <a:lstStyle/>
        <a:p>
          <a:endParaRPr lang="en-US">
            <a:solidFill>
              <a:schemeClr val="bg1"/>
            </a:solidFill>
          </a:endParaRPr>
        </a:p>
      </dgm:t>
    </dgm:pt>
    <dgm:pt modelId="{70E4A1D3-514E-4327-991D-5CC9C6B41885}" type="sibTrans" cxnId="{15319551-A9EA-462E-845B-E5251E84291F}">
      <dgm:prSet/>
      <dgm:spPr/>
      <dgm:t>
        <a:bodyPr/>
        <a:lstStyle/>
        <a:p>
          <a:endParaRPr lang="en-US">
            <a:solidFill>
              <a:schemeClr val="bg1"/>
            </a:solidFill>
          </a:endParaRPr>
        </a:p>
      </dgm:t>
    </dgm:pt>
    <dgm:pt modelId="{58FF46FB-368D-4E9C-A650-0513B8879DA8}">
      <dgm:prSet phldr="0"/>
      <dgm:spPr/>
      <dgm:t>
        <a:bodyPr/>
        <a:lstStyle/>
        <a:p>
          <a:pPr>
            <a:defRPr b="1"/>
          </a:pPr>
          <a:r>
            <a:rPr lang="en-US" b="1" dirty="0">
              <a:solidFill>
                <a:schemeClr val="bg1"/>
              </a:solidFill>
              <a:latin typeface="Tenorite" pitchFamily="2" charset="0"/>
            </a:rPr>
            <a:t>Jan 2023</a:t>
          </a:r>
        </a:p>
      </dgm:t>
    </dgm:pt>
    <dgm:pt modelId="{11DFA284-5E99-474D-BF05-364A45269DC7}" type="parTrans" cxnId="{C5645B39-CB65-4A0A-B369-E455C3B827C3}">
      <dgm:prSet/>
      <dgm:spPr/>
      <dgm:t>
        <a:bodyPr/>
        <a:lstStyle/>
        <a:p>
          <a:endParaRPr lang="en-US">
            <a:solidFill>
              <a:schemeClr val="bg1"/>
            </a:solidFill>
          </a:endParaRPr>
        </a:p>
      </dgm:t>
    </dgm:pt>
    <dgm:pt modelId="{CFA40740-0682-470C-AD5A-CFF53CD12BD2}" type="sibTrans" cxnId="{C5645B39-CB65-4A0A-B369-E455C3B827C3}">
      <dgm:prSet/>
      <dgm:spPr/>
      <dgm:t>
        <a:bodyPr/>
        <a:lstStyle/>
        <a:p>
          <a:endParaRPr lang="en-US">
            <a:solidFill>
              <a:schemeClr val="bg1"/>
            </a:solidFill>
          </a:endParaRPr>
        </a:p>
      </dgm:t>
    </dgm:pt>
    <dgm:pt modelId="{9A875394-CA1E-4432-AEEB-9054FCFF5E0E}">
      <dgm:prSet phldr="0"/>
      <dgm:spPr/>
      <dgm:t>
        <a:bodyPr/>
        <a:lstStyle/>
        <a:p>
          <a:r>
            <a:rPr lang="en-US" b="0" dirty="0">
              <a:solidFill>
                <a:schemeClr val="bg1"/>
              </a:solidFill>
              <a:latin typeface="Tenorite" pitchFamily="2" charset="0"/>
            </a:rPr>
            <a:t>Exploration (Finding the Datasets)</a:t>
          </a:r>
        </a:p>
      </dgm:t>
    </dgm:pt>
    <dgm:pt modelId="{FCC92BDD-6EA3-421D-9DA8-7D3A12D003B6}" type="parTrans" cxnId="{B659504B-18E4-4D89-A17C-34ABB280AE52}">
      <dgm:prSet/>
      <dgm:spPr/>
      <dgm:t>
        <a:bodyPr/>
        <a:lstStyle/>
        <a:p>
          <a:endParaRPr lang="en-US">
            <a:solidFill>
              <a:schemeClr val="bg1"/>
            </a:solidFill>
          </a:endParaRPr>
        </a:p>
      </dgm:t>
    </dgm:pt>
    <dgm:pt modelId="{0314452B-82A0-42F4-9551-DF00CFFC3580}" type="sibTrans" cxnId="{B659504B-18E4-4D89-A17C-34ABB280AE52}">
      <dgm:prSet/>
      <dgm:spPr/>
      <dgm:t>
        <a:bodyPr/>
        <a:lstStyle/>
        <a:p>
          <a:endParaRPr lang="en-US">
            <a:solidFill>
              <a:schemeClr val="bg1"/>
            </a:solidFill>
          </a:endParaRPr>
        </a:p>
      </dgm:t>
    </dgm:pt>
    <dgm:pt modelId="{D05E1923-5021-40F7-B4EF-E582E23A699D}">
      <dgm:prSet phldr="0"/>
      <dgm:spPr/>
      <dgm:t>
        <a:bodyPr/>
        <a:lstStyle/>
        <a:p>
          <a:pPr>
            <a:defRPr b="1"/>
          </a:pPr>
          <a:r>
            <a:rPr lang="en-US" b="1" dirty="0">
              <a:solidFill>
                <a:schemeClr val="bg1"/>
              </a:solidFill>
              <a:latin typeface="Tenorite" pitchFamily="2" charset="0"/>
            </a:rPr>
            <a:t>1</a:t>
          </a:r>
          <a:r>
            <a:rPr lang="en-US" b="1" baseline="30000" dirty="0">
              <a:solidFill>
                <a:schemeClr val="bg1"/>
              </a:solidFill>
              <a:latin typeface="Tenorite" pitchFamily="2" charset="0"/>
            </a:rPr>
            <a:t>st</a:t>
          </a:r>
          <a:r>
            <a:rPr lang="en-US" b="1" dirty="0">
              <a:solidFill>
                <a:schemeClr val="bg1"/>
              </a:solidFill>
              <a:latin typeface="Tenorite" pitchFamily="2" charset="0"/>
            </a:rPr>
            <a:t>  Half of Feb 2023</a:t>
          </a:r>
        </a:p>
      </dgm:t>
    </dgm:pt>
    <dgm:pt modelId="{FD6C5CD2-9CED-4BE6-89CD-A5A5CCE63B3E}" type="parTrans" cxnId="{72C4D6D9-419A-42C1-A76D-84599F65BB08}">
      <dgm:prSet/>
      <dgm:spPr/>
      <dgm:t>
        <a:bodyPr/>
        <a:lstStyle/>
        <a:p>
          <a:endParaRPr lang="en-US">
            <a:solidFill>
              <a:schemeClr val="bg1"/>
            </a:solidFill>
          </a:endParaRPr>
        </a:p>
      </dgm:t>
    </dgm:pt>
    <dgm:pt modelId="{F020958C-EF86-4274-85F9-318F2792F7B6}" type="sibTrans" cxnId="{72C4D6D9-419A-42C1-A76D-84599F65BB08}">
      <dgm:prSet/>
      <dgm:spPr/>
      <dgm:t>
        <a:bodyPr/>
        <a:lstStyle/>
        <a:p>
          <a:endParaRPr lang="en-US">
            <a:solidFill>
              <a:schemeClr val="bg1"/>
            </a:solidFill>
          </a:endParaRPr>
        </a:p>
      </dgm:t>
    </dgm:pt>
    <dgm:pt modelId="{579089A8-5362-4BA4-9163-D19228C1808F}">
      <dgm:prSet phldr="0"/>
      <dgm:spPr/>
      <dgm:t>
        <a:bodyPr/>
        <a:lstStyle/>
        <a:p>
          <a:r>
            <a:rPr lang="en-US" b="0" dirty="0">
              <a:solidFill>
                <a:schemeClr val="bg1"/>
              </a:solidFill>
              <a:latin typeface="Tenorite" pitchFamily="2" charset="0"/>
            </a:rPr>
            <a:t>Analysis (Cleaning and Preprocessing the data) </a:t>
          </a:r>
        </a:p>
      </dgm:t>
    </dgm:pt>
    <dgm:pt modelId="{FB2DEB6E-B29F-4E51-960A-23ECC62EBF38}" type="parTrans" cxnId="{4876CF51-F110-4E25-8FD4-08D25B4B0AB8}">
      <dgm:prSet/>
      <dgm:spPr/>
      <dgm:t>
        <a:bodyPr/>
        <a:lstStyle/>
        <a:p>
          <a:endParaRPr lang="en-US">
            <a:solidFill>
              <a:schemeClr val="bg1"/>
            </a:solidFill>
          </a:endParaRPr>
        </a:p>
      </dgm:t>
    </dgm:pt>
    <dgm:pt modelId="{1C5328B1-AC18-4CF7-A034-BB0592F4A2A1}" type="sibTrans" cxnId="{4876CF51-F110-4E25-8FD4-08D25B4B0AB8}">
      <dgm:prSet/>
      <dgm:spPr/>
      <dgm:t>
        <a:bodyPr/>
        <a:lstStyle/>
        <a:p>
          <a:endParaRPr lang="en-US">
            <a:solidFill>
              <a:schemeClr val="bg1"/>
            </a:solidFill>
          </a:endParaRPr>
        </a:p>
      </dgm:t>
    </dgm:pt>
    <dgm:pt modelId="{FA8F44BD-C8C7-462C-9756-1EC498E86842}">
      <dgm:prSet phldr="0"/>
      <dgm:spPr/>
      <dgm:t>
        <a:bodyPr/>
        <a:lstStyle/>
        <a:p>
          <a:pPr algn="l">
            <a:defRPr b="1"/>
          </a:pPr>
          <a:r>
            <a:rPr lang="en-US" b="1" dirty="0">
              <a:solidFill>
                <a:schemeClr val="bg1"/>
              </a:solidFill>
              <a:latin typeface="Tenorite" pitchFamily="2" charset="0"/>
            </a:rPr>
            <a:t>2</a:t>
          </a:r>
          <a:r>
            <a:rPr lang="en-US" b="1" baseline="30000" dirty="0">
              <a:solidFill>
                <a:schemeClr val="bg1"/>
              </a:solidFill>
              <a:latin typeface="Tenorite" pitchFamily="2" charset="0"/>
            </a:rPr>
            <a:t>nd</a:t>
          </a:r>
          <a:r>
            <a:rPr lang="en-US" b="1" dirty="0">
              <a:solidFill>
                <a:schemeClr val="bg1"/>
              </a:solidFill>
              <a:latin typeface="Tenorite" pitchFamily="2" charset="0"/>
            </a:rPr>
            <a:t> Half of Feb 2023</a:t>
          </a:r>
        </a:p>
      </dgm:t>
    </dgm:pt>
    <dgm:pt modelId="{F47063EE-4B58-4EDE-A4F2-A4BD81B82F21}" type="parTrans" cxnId="{0D51BD2E-4619-469B-B233-EBAC3D4D0BA6}">
      <dgm:prSet/>
      <dgm:spPr/>
      <dgm:t>
        <a:bodyPr/>
        <a:lstStyle/>
        <a:p>
          <a:endParaRPr lang="en-US">
            <a:solidFill>
              <a:schemeClr val="bg1"/>
            </a:solidFill>
          </a:endParaRPr>
        </a:p>
      </dgm:t>
    </dgm:pt>
    <dgm:pt modelId="{8C8A9736-03DA-4B1C-A590-10B4AD89452B}" type="sibTrans" cxnId="{0D51BD2E-4619-469B-B233-EBAC3D4D0BA6}">
      <dgm:prSet/>
      <dgm:spPr/>
      <dgm:t>
        <a:bodyPr/>
        <a:lstStyle/>
        <a:p>
          <a:endParaRPr lang="en-US">
            <a:solidFill>
              <a:schemeClr val="bg1"/>
            </a:solidFill>
          </a:endParaRPr>
        </a:p>
      </dgm:t>
    </dgm:pt>
    <dgm:pt modelId="{EFEB4D61-3A9C-4140-977F-3C3F5C9EE9D1}">
      <dgm:prSet phldr="0"/>
      <dgm:spPr/>
      <dgm:t>
        <a:bodyPr/>
        <a:lstStyle/>
        <a:p>
          <a:r>
            <a:rPr lang="en-US" b="0" dirty="0">
              <a:solidFill>
                <a:schemeClr val="bg1"/>
              </a:solidFill>
              <a:latin typeface="Tenorite" pitchFamily="2" charset="0"/>
            </a:rPr>
            <a:t>Synthesis (Organize Data and Perform some predictions)</a:t>
          </a:r>
        </a:p>
      </dgm:t>
    </dgm:pt>
    <dgm:pt modelId="{57D352E4-0431-4F68-B8F1-61BFA34799AA}" type="parTrans" cxnId="{1B32EF2C-9DB5-4504-A9DA-B4956CC00208}">
      <dgm:prSet/>
      <dgm:spPr/>
      <dgm:t>
        <a:bodyPr/>
        <a:lstStyle/>
        <a:p>
          <a:endParaRPr lang="en-US">
            <a:solidFill>
              <a:schemeClr val="bg1"/>
            </a:solidFill>
          </a:endParaRPr>
        </a:p>
      </dgm:t>
    </dgm:pt>
    <dgm:pt modelId="{0ECC32B6-1E7C-4AA4-9DBF-D69B7C5E64A9}" type="sibTrans" cxnId="{1B32EF2C-9DB5-4504-A9DA-B4956CC00208}">
      <dgm:prSet/>
      <dgm:spPr/>
      <dgm:t>
        <a:bodyPr/>
        <a:lstStyle/>
        <a:p>
          <a:endParaRPr lang="en-US">
            <a:solidFill>
              <a:schemeClr val="bg1"/>
            </a:solidFill>
          </a:endParaRPr>
        </a:p>
      </dgm:t>
    </dgm:pt>
    <dgm:pt modelId="{8BAB5E6F-A65E-41DB-A296-0818B0E49F7C}">
      <dgm:prSet phldr="0"/>
      <dgm:spPr/>
      <dgm:t>
        <a:bodyPr/>
        <a:lstStyle/>
        <a:p>
          <a:pPr>
            <a:defRPr b="1"/>
          </a:pPr>
          <a:r>
            <a:rPr lang="en-US" b="1" dirty="0">
              <a:solidFill>
                <a:schemeClr val="bg1"/>
              </a:solidFill>
              <a:latin typeface="Tenorite" pitchFamily="2" charset="0"/>
            </a:rPr>
            <a:t>March 2023</a:t>
          </a:r>
        </a:p>
      </dgm:t>
    </dgm:pt>
    <dgm:pt modelId="{886842C6-3EFC-4BE7-B417-415595758830}" type="parTrans" cxnId="{66B49C6C-FAFD-47B4-BF22-05A295C23D4E}">
      <dgm:prSet/>
      <dgm:spPr/>
      <dgm:t>
        <a:bodyPr/>
        <a:lstStyle/>
        <a:p>
          <a:endParaRPr lang="en-US">
            <a:solidFill>
              <a:schemeClr val="bg1"/>
            </a:solidFill>
          </a:endParaRPr>
        </a:p>
      </dgm:t>
    </dgm:pt>
    <dgm:pt modelId="{B407F4C3-8FC9-4E91-A0EC-6B33713CC9A5}" type="sibTrans" cxnId="{66B49C6C-FAFD-47B4-BF22-05A295C23D4E}">
      <dgm:prSet/>
      <dgm:spPr/>
      <dgm:t>
        <a:bodyPr/>
        <a:lstStyle/>
        <a:p>
          <a:endParaRPr lang="en-US">
            <a:solidFill>
              <a:schemeClr val="bg1"/>
            </a:solidFill>
          </a:endParaRPr>
        </a:p>
      </dgm:t>
    </dgm:pt>
    <dgm:pt modelId="{332BC85C-1CF3-4F8F-ACB7-5B6D53744AE1}">
      <dgm:prSet phldr="0"/>
      <dgm:spPr/>
      <dgm:t>
        <a:bodyPr/>
        <a:lstStyle/>
        <a:p>
          <a:r>
            <a:rPr lang="en-US" b="0" dirty="0">
              <a:solidFill>
                <a:schemeClr val="bg1"/>
              </a:solidFill>
              <a:latin typeface="Tenorite" pitchFamily="2" charset="0"/>
            </a:rPr>
            <a:t>Visualization(Connect the datasets to the Tableau Server)</a:t>
          </a:r>
        </a:p>
      </dgm:t>
    </dgm:pt>
    <dgm:pt modelId="{99F218FD-90FE-450E-A368-B3E3677E74E8}" type="parTrans" cxnId="{2617C475-F537-46A6-ADE1-4EB764853601}">
      <dgm:prSet/>
      <dgm:spPr/>
      <dgm:t>
        <a:bodyPr/>
        <a:lstStyle/>
        <a:p>
          <a:endParaRPr lang="en-US">
            <a:solidFill>
              <a:schemeClr val="bg1"/>
            </a:solidFill>
          </a:endParaRPr>
        </a:p>
      </dgm:t>
    </dgm:pt>
    <dgm:pt modelId="{8D1CC686-B05C-4470-A959-236CC9C8BB70}" type="sibTrans" cxnId="{2617C475-F537-46A6-ADE1-4EB764853601}">
      <dgm:prSet/>
      <dgm:spPr/>
      <dgm:t>
        <a:bodyPr/>
        <a:lstStyle/>
        <a:p>
          <a:endParaRPr lang="en-US">
            <a:solidFill>
              <a:schemeClr val="bg1"/>
            </a:solidFill>
          </a:endParaRPr>
        </a:p>
      </dgm:t>
    </dgm:pt>
    <dgm:pt modelId="{8B9AF88A-E1F7-4D3A-905F-87228D6A8655}">
      <dgm:prSet phldr="0"/>
      <dgm:spPr/>
      <dgm:t>
        <a:bodyPr/>
        <a:lstStyle/>
        <a:p>
          <a:pPr>
            <a:defRPr b="1"/>
          </a:pPr>
          <a:r>
            <a:rPr lang="en-US" b="1" dirty="0">
              <a:solidFill>
                <a:schemeClr val="bg1"/>
              </a:solidFill>
              <a:latin typeface="Tenorite" pitchFamily="2" charset="0"/>
            </a:rPr>
            <a:t>April 2023</a:t>
          </a:r>
        </a:p>
      </dgm:t>
    </dgm:pt>
    <dgm:pt modelId="{933A8FED-7B84-4ED0-B6AA-2EE26A89B8EA}" type="parTrans" cxnId="{E1474FF3-8E3C-4B30-985C-CE88BA0FE324}">
      <dgm:prSet/>
      <dgm:spPr/>
      <dgm:t>
        <a:bodyPr/>
        <a:lstStyle/>
        <a:p>
          <a:endParaRPr lang="en-US">
            <a:solidFill>
              <a:schemeClr val="bg1"/>
            </a:solidFill>
          </a:endParaRPr>
        </a:p>
      </dgm:t>
    </dgm:pt>
    <dgm:pt modelId="{F11DD6EC-352C-4A0E-84AA-FEBE2F06BCF9}" type="sibTrans" cxnId="{E1474FF3-8E3C-4B30-985C-CE88BA0FE324}">
      <dgm:prSet/>
      <dgm:spPr/>
      <dgm:t>
        <a:bodyPr/>
        <a:lstStyle/>
        <a:p>
          <a:endParaRPr lang="en-US">
            <a:solidFill>
              <a:schemeClr val="bg1"/>
            </a:solidFill>
          </a:endParaRPr>
        </a:p>
      </dgm:t>
    </dgm:pt>
    <dgm:pt modelId="{6E9F3C9B-13CA-43A8-8836-0B2B41D07DEF}" type="pres">
      <dgm:prSet presAssocID="{05A24E01-5535-46B9-A9A1-A9A07E639A88}" presName="root" presStyleCnt="0">
        <dgm:presLayoutVars>
          <dgm:chMax/>
          <dgm:chPref/>
          <dgm:animLvl val="lvl"/>
        </dgm:presLayoutVars>
      </dgm:prSet>
      <dgm:spPr/>
    </dgm:pt>
    <dgm:pt modelId="{E8AACCBB-6709-4071-B389-3BB226B3A586}" type="pres">
      <dgm:prSet presAssocID="{05A24E01-5535-46B9-A9A1-A9A07E639A88}" presName="divider" presStyleLbl="fgAcc1" presStyleIdx="0" presStyleCnt="6"/>
      <dgm:spPr>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gm:spPr>
    </dgm:pt>
    <dgm:pt modelId="{E6F74CED-5217-4282-85F1-1C12DC84731C}" type="pres">
      <dgm:prSet presAssocID="{05A24E01-5535-46B9-A9A1-A9A07E639A88}" presName="nodes" presStyleCnt="0">
        <dgm:presLayoutVars>
          <dgm:chMax/>
          <dgm:chPref/>
          <dgm:animLvl val="lvl"/>
        </dgm:presLayoutVars>
      </dgm:prSet>
      <dgm:spPr/>
    </dgm:pt>
    <dgm:pt modelId="{AC377099-4DAE-451C-ADE9-98036E2679B5}" type="pres">
      <dgm:prSet presAssocID="{58FF46FB-368D-4E9C-A650-0513B8879DA8}" presName="composite" presStyleCnt="0"/>
      <dgm:spPr/>
    </dgm:pt>
    <dgm:pt modelId="{B6C94ECD-6415-4250-B4AD-F67BF5BECFB8}" type="pres">
      <dgm:prSet presAssocID="{58FF46FB-368D-4E9C-A650-0513B8879DA8}" presName="ConnectorPoint" presStyleLbl="lnNode1" presStyleIdx="0" presStyleCnt="5"/>
      <dgm:spPr>
        <a:solidFill>
          <a:schemeClr val="accent2">
            <a:shade val="90000"/>
            <a:hueOff val="0"/>
            <a:satOff val="0"/>
            <a:lumOff val="0"/>
            <a:alphaOff val="0"/>
          </a:schemeClr>
        </a:solidFill>
        <a:ln w="6350" cap="flat" cmpd="sng" algn="ctr">
          <a:noFill/>
          <a:prstDash val="solid"/>
          <a:miter lim="800000"/>
        </a:ln>
        <a:effectLst/>
      </dgm:spPr>
    </dgm:pt>
    <dgm:pt modelId="{0E99BB09-1B86-4308-A570-3981E6DD3A06}" type="pres">
      <dgm:prSet presAssocID="{58FF46FB-368D-4E9C-A650-0513B8879DA8}" presName="DropPinPlaceHolder" presStyleCnt="0"/>
      <dgm:spPr/>
    </dgm:pt>
    <dgm:pt modelId="{0ED6E8D6-BD44-4400-BC14-1BC75CB979A3}" type="pres">
      <dgm:prSet presAssocID="{58FF46FB-368D-4E9C-A650-0513B8879DA8}" presName="DropPin" presStyleLbl="alignNode1" presStyleIdx="0" presStyleCnt="5"/>
      <dgm:spPr>
        <a:solidFill>
          <a:schemeClr val="accent2"/>
        </a:solidFill>
      </dgm:spPr>
    </dgm:pt>
    <dgm:pt modelId="{5B7FC7CF-F58D-48D5-8BCC-38D6EE87890B}" type="pres">
      <dgm:prSet presAssocID="{58FF46FB-368D-4E9C-A650-0513B8879DA8}" presName="Ellipse" presStyleLbl="fgAcc1" presStyleIdx="1" presStyleCnt="6"/>
      <dgm:spPr>
        <a:solidFill>
          <a:schemeClr val="accent1">
            <a:alpha val="90000"/>
          </a:schemeClr>
        </a:solidFill>
        <a:ln w="12700" cap="flat" cmpd="sng" algn="ctr">
          <a:noFill/>
          <a:prstDash val="solid"/>
          <a:miter lim="800000"/>
        </a:ln>
        <a:effectLst/>
      </dgm:spPr>
    </dgm:pt>
    <dgm:pt modelId="{D2143A46-815A-49BF-9455-C0385022444F}" type="pres">
      <dgm:prSet presAssocID="{58FF46FB-368D-4E9C-A650-0513B8879DA8}" presName="L2TextContainer" presStyleLbl="revTx" presStyleIdx="0" presStyleCnt="10">
        <dgm:presLayoutVars>
          <dgm:bulletEnabled val="1"/>
        </dgm:presLayoutVars>
      </dgm:prSet>
      <dgm:spPr/>
    </dgm:pt>
    <dgm:pt modelId="{8E3FB235-DF38-476B-9A0E-B1E583D50944}" type="pres">
      <dgm:prSet presAssocID="{58FF46FB-368D-4E9C-A650-0513B8879DA8}" presName="L1TextContainer" presStyleLbl="revTx" presStyleIdx="1" presStyleCnt="10" custScaleX="85387">
        <dgm:presLayoutVars>
          <dgm:chMax val="1"/>
          <dgm:chPref val="1"/>
          <dgm:bulletEnabled val="1"/>
        </dgm:presLayoutVars>
      </dgm:prSet>
      <dgm:spPr/>
    </dgm:pt>
    <dgm:pt modelId="{9AA05CE5-209F-4AD9-BE2C-2A69F76DA8F4}" type="pres">
      <dgm:prSet presAssocID="{58FF46FB-368D-4E9C-A650-0513B8879DA8}" presName="ConnectLine" presStyleLbl="sibTrans1D1" presStyleIdx="0" presStyleCnt="5"/>
      <dgm:spPr>
        <a:noFill/>
        <a:ln w="12700" cap="flat" cmpd="sng" algn="ctr">
          <a:solidFill>
            <a:schemeClr val="accent2"/>
          </a:solidFill>
          <a:prstDash val="dash"/>
          <a:miter lim="800000"/>
        </a:ln>
        <a:effectLst/>
      </dgm:spPr>
    </dgm:pt>
    <dgm:pt modelId="{17350C28-DA10-4F3B-9FA2-0FE7C12A4ABE}" type="pres">
      <dgm:prSet presAssocID="{58FF46FB-368D-4E9C-A650-0513B8879DA8}" presName="EmptyPlaceHolder" presStyleCnt="0"/>
      <dgm:spPr/>
    </dgm:pt>
    <dgm:pt modelId="{6DA7B85E-9DC6-4F3B-A2BF-09CDEEDB43BC}" type="pres">
      <dgm:prSet presAssocID="{CFA40740-0682-470C-AD5A-CFF53CD12BD2}" presName="spaceBetweenRectangles" presStyleCnt="0"/>
      <dgm:spPr/>
    </dgm:pt>
    <dgm:pt modelId="{CF519A69-9940-494F-8406-D0D876E3CD26}" type="pres">
      <dgm:prSet presAssocID="{D05E1923-5021-40F7-B4EF-E582E23A699D}" presName="composite" presStyleCnt="0"/>
      <dgm:spPr/>
    </dgm:pt>
    <dgm:pt modelId="{714429FF-AAA3-4358-8C5F-1A7F29AA2B7B}" type="pres">
      <dgm:prSet presAssocID="{D05E1923-5021-40F7-B4EF-E582E23A699D}" presName="ConnectorPoint" presStyleLbl="lnNode1" presStyleIdx="1" presStyleCnt="5"/>
      <dgm:spPr>
        <a:solidFill>
          <a:schemeClr val="accent2"/>
        </a:solidFill>
        <a:ln w="6350" cap="flat" cmpd="sng" algn="ctr">
          <a:noFill/>
          <a:prstDash val="solid"/>
          <a:miter lim="800000"/>
        </a:ln>
        <a:effectLst/>
      </dgm:spPr>
    </dgm:pt>
    <dgm:pt modelId="{AB8B1E8E-162B-4E3E-9E31-BA5CFBD3ED9D}" type="pres">
      <dgm:prSet presAssocID="{D05E1923-5021-40F7-B4EF-E582E23A699D}" presName="DropPinPlaceHolder" presStyleCnt="0"/>
      <dgm:spPr/>
    </dgm:pt>
    <dgm:pt modelId="{358CAA11-0A87-4861-8B4E-913B1EAD1334}" type="pres">
      <dgm:prSet presAssocID="{D05E1923-5021-40F7-B4EF-E582E23A699D}" presName="DropPin" presStyleLbl="alignNode1" presStyleIdx="1" presStyleCnt="5"/>
      <dgm:spPr>
        <a:solidFill>
          <a:schemeClr val="accent2"/>
        </a:solidFill>
      </dgm:spPr>
    </dgm:pt>
    <dgm:pt modelId="{B1A1A837-F261-404B-A808-B2F4154CE8A2}" type="pres">
      <dgm:prSet presAssocID="{D05E1923-5021-40F7-B4EF-E582E23A699D}" presName="Ellipse" presStyleLbl="fgAcc1" presStyleIdx="2" presStyleCnt="6"/>
      <dgm:spPr>
        <a:solidFill>
          <a:schemeClr val="accent1">
            <a:alpha val="90000"/>
          </a:schemeClr>
        </a:solidFill>
        <a:ln w="12700" cap="flat" cmpd="sng" algn="ctr">
          <a:noFill/>
          <a:prstDash val="solid"/>
          <a:miter lim="800000"/>
        </a:ln>
        <a:effectLst/>
      </dgm:spPr>
    </dgm:pt>
    <dgm:pt modelId="{B5F3F650-2E42-488A-AD4F-C4BD47D19A84}" type="pres">
      <dgm:prSet presAssocID="{D05E1923-5021-40F7-B4EF-E582E23A699D}" presName="L2TextContainer" presStyleLbl="revTx" presStyleIdx="2" presStyleCnt="10">
        <dgm:presLayoutVars>
          <dgm:bulletEnabled val="1"/>
        </dgm:presLayoutVars>
      </dgm:prSet>
      <dgm:spPr/>
    </dgm:pt>
    <dgm:pt modelId="{223C5207-4FA2-4A6C-8F43-20BD55767C99}" type="pres">
      <dgm:prSet presAssocID="{D05E1923-5021-40F7-B4EF-E582E23A699D}" presName="L1TextContainer" presStyleLbl="revTx" presStyleIdx="3" presStyleCnt="10" custScaleX="85387">
        <dgm:presLayoutVars>
          <dgm:chMax val="1"/>
          <dgm:chPref val="1"/>
          <dgm:bulletEnabled val="1"/>
        </dgm:presLayoutVars>
      </dgm:prSet>
      <dgm:spPr/>
    </dgm:pt>
    <dgm:pt modelId="{4FE5EB5D-4CEF-4D0D-9394-0534E61844BE}" type="pres">
      <dgm:prSet presAssocID="{D05E1923-5021-40F7-B4EF-E582E23A699D}" presName="ConnectLine" presStyleLbl="sibTrans1D1" presStyleIdx="1" presStyleCnt="5"/>
      <dgm:spPr>
        <a:noFill/>
        <a:ln w="12700" cap="flat" cmpd="sng" algn="ctr">
          <a:solidFill>
            <a:schemeClr val="accent2"/>
          </a:solidFill>
          <a:prstDash val="dash"/>
          <a:miter lim="800000"/>
        </a:ln>
        <a:effectLst/>
      </dgm:spPr>
    </dgm:pt>
    <dgm:pt modelId="{EC869059-0AEC-4D98-8C46-CB603A342C72}" type="pres">
      <dgm:prSet presAssocID="{D05E1923-5021-40F7-B4EF-E582E23A699D}" presName="EmptyPlaceHolder" presStyleCnt="0"/>
      <dgm:spPr/>
    </dgm:pt>
    <dgm:pt modelId="{408BA715-9739-461D-BFDE-88EDAE355E60}" type="pres">
      <dgm:prSet presAssocID="{F020958C-EF86-4274-85F9-318F2792F7B6}" presName="spaceBetweenRectangles" presStyleCnt="0"/>
      <dgm:spPr/>
    </dgm:pt>
    <dgm:pt modelId="{D512C7F9-87A6-4BA9-AFAC-03FF1578D945}" type="pres">
      <dgm:prSet presAssocID="{FA8F44BD-C8C7-462C-9756-1EC498E86842}" presName="composite" presStyleCnt="0"/>
      <dgm:spPr/>
    </dgm:pt>
    <dgm:pt modelId="{152AD014-AFD0-4700-A468-4D562874339A}" type="pres">
      <dgm:prSet presAssocID="{FA8F44BD-C8C7-462C-9756-1EC498E86842}" presName="ConnectorPoint" presStyleLbl="lnNode1" presStyleIdx="2" presStyleCnt="5"/>
      <dgm:spPr>
        <a:solidFill>
          <a:schemeClr val="accent2"/>
        </a:solidFill>
        <a:ln w="6350" cap="flat" cmpd="sng" algn="ctr">
          <a:noFill/>
          <a:prstDash val="solid"/>
          <a:miter lim="800000"/>
        </a:ln>
        <a:effectLst/>
      </dgm:spPr>
    </dgm:pt>
    <dgm:pt modelId="{6CE2C4D8-4380-442D-A6C2-0B468BF3C74C}" type="pres">
      <dgm:prSet presAssocID="{FA8F44BD-C8C7-462C-9756-1EC498E86842}" presName="DropPinPlaceHolder" presStyleCnt="0"/>
      <dgm:spPr/>
    </dgm:pt>
    <dgm:pt modelId="{72C82E90-F103-439C-8371-CFFB0927B9DE}" type="pres">
      <dgm:prSet presAssocID="{FA8F44BD-C8C7-462C-9756-1EC498E86842}" presName="DropPin" presStyleLbl="alignNode1" presStyleIdx="2" presStyleCnt="5"/>
      <dgm:spPr>
        <a:solidFill>
          <a:schemeClr val="accent2"/>
        </a:solidFill>
      </dgm:spPr>
    </dgm:pt>
    <dgm:pt modelId="{5D519322-C1DD-47AE-92C0-13575134BC76}" type="pres">
      <dgm:prSet presAssocID="{FA8F44BD-C8C7-462C-9756-1EC498E86842}" presName="Ellipse" presStyleLbl="fgAcc1" presStyleIdx="3" presStyleCnt="6"/>
      <dgm:spPr>
        <a:solidFill>
          <a:schemeClr val="accent1">
            <a:alpha val="90000"/>
          </a:schemeClr>
        </a:solidFill>
        <a:ln w="12700" cap="flat" cmpd="sng" algn="ctr">
          <a:noFill/>
          <a:prstDash val="solid"/>
          <a:miter lim="800000"/>
        </a:ln>
        <a:effectLst/>
      </dgm:spPr>
    </dgm:pt>
    <dgm:pt modelId="{96DDA0FE-83E2-423C-9F13-58A61EB68487}" type="pres">
      <dgm:prSet presAssocID="{FA8F44BD-C8C7-462C-9756-1EC498E86842}" presName="L2TextContainer" presStyleLbl="revTx" presStyleIdx="4" presStyleCnt="10">
        <dgm:presLayoutVars>
          <dgm:bulletEnabled val="1"/>
        </dgm:presLayoutVars>
      </dgm:prSet>
      <dgm:spPr/>
    </dgm:pt>
    <dgm:pt modelId="{2D6C7916-1130-46A8-833B-A6278CBD2192}" type="pres">
      <dgm:prSet presAssocID="{FA8F44BD-C8C7-462C-9756-1EC498E86842}" presName="L1TextContainer" presStyleLbl="revTx" presStyleIdx="5" presStyleCnt="10" custScaleX="85387" custLinFactNeighborX="0">
        <dgm:presLayoutVars>
          <dgm:chMax val="1"/>
          <dgm:chPref val="1"/>
          <dgm:bulletEnabled val="1"/>
        </dgm:presLayoutVars>
      </dgm:prSet>
      <dgm:spPr/>
    </dgm:pt>
    <dgm:pt modelId="{4D953791-5C2F-4A75-A8F4-6ED7EAB5E015}" type="pres">
      <dgm:prSet presAssocID="{FA8F44BD-C8C7-462C-9756-1EC498E86842}" presName="ConnectLine" presStyleLbl="sibTrans1D1" presStyleIdx="2" presStyleCnt="5"/>
      <dgm:spPr>
        <a:noFill/>
        <a:ln w="12700" cap="flat" cmpd="sng" algn="ctr">
          <a:solidFill>
            <a:schemeClr val="accent2"/>
          </a:solidFill>
          <a:prstDash val="dash"/>
          <a:miter lim="800000"/>
        </a:ln>
        <a:effectLst/>
      </dgm:spPr>
    </dgm:pt>
    <dgm:pt modelId="{22A72E40-4DCC-4F48-AADD-29738FD37A2C}" type="pres">
      <dgm:prSet presAssocID="{FA8F44BD-C8C7-462C-9756-1EC498E86842}" presName="EmptyPlaceHolder" presStyleCnt="0"/>
      <dgm:spPr/>
    </dgm:pt>
    <dgm:pt modelId="{E168BB9F-20D9-474F-9E39-4872B40634C6}" type="pres">
      <dgm:prSet presAssocID="{8C8A9736-03DA-4B1C-A590-10B4AD89452B}" presName="spaceBetweenRectangles" presStyleCnt="0"/>
      <dgm:spPr/>
    </dgm:pt>
    <dgm:pt modelId="{A62622B1-7EF4-49B6-9AC7-B54F0E2A0C74}" type="pres">
      <dgm:prSet presAssocID="{8BAB5E6F-A65E-41DB-A296-0818B0E49F7C}" presName="composite" presStyleCnt="0"/>
      <dgm:spPr/>
    </dgm:pt>
    <dgm:pt modelId="{14282312-87CB-41BB-A02D-C594BBEF33C7}" type="pres">
      <dgm:prSet presAssocID="{8BAB5E6F-A65E-41DB-A296-0818B0E49F7C}" presName="ConnectorPoint" presStyleLbl="lnNode1" presStyleIdx="3" presStyleCnt="5"/>
      <dgm:spPr>
        <a:solidFill>
          <a:schemeClr val="accent2"/>
        </a:solidFill>
        <a:ln w="6350" cap="flat" cmpd="sng" algn="ctr">
          <a:noFill/>
          <a:prstDash val="solid"/>
          <a:miter lim="800000"/>
        </a:ln>
        <a:effectLst/>
      </dgm:spPr>
    </dgm:pt>
    <dgm:pt modelId="{D554C1A5-AF8E-41FC-A779-25BD6B11F91F}" type="pres">
      <dgm:prSet presAssocID="{8BAB5E6F-A65E-41DB-A296-0818B0E49F7C}" presName="DropPinPlaceHolder" presStyleCnt="0"/>
      <dgm:spPr/>
    </dgm:pt>
    <dgm:pt modelId="{17331DD9-74CF-4A3A-86BA-F4B9DBEAB944}" type="pres">
      <dgm:prSet presAssocID="{8BAB5E6F-A65E-41DB-A296-0818B0E49F7C}" presName="DropPin" presStyleLbl="alignNode1" presStyleIdx="3" presStyleCnt="5"/>
      <dgm:spPr>
        <a:solidFill>
          <a:schemeClr val="accent2"/>
        </a:solidFill>
      </dgm:spPr>
    </dgm:pt>
    <dgm:pt modelId="{515AAB83-BD07-4B9E-9A3B-858C0B126F9C}" type="pres">
      <dgm:prSet presAssocID="{8BAB5E6F-A65E-41DB-A296-0818B0E49F7C}" presName="Ellipse" presStyleLbl="fgAcc1" presStyleIdx="4" presStyleCnt="6"/>
      <dgm:spPr>
        <a:solidFill>
          <a:schemeClr val="accent1">
            <a:alpha val="90000"/>
          </a:schemeClr>
        </a:solidFill>
        <a:ln w="12700" cap="flat" cmpd="sng" algn="ctr">
          <a:noFill/>
          <a:prstDash val="solid"/>
          <a:miter lim="800000"/>
        </a:ln>
        <a:effectLst/>
      </dgm:spPr>
    </dgm:pt>
    <dgm:pt modelId="{08CB2D5A-F46A-4E0E-9575-15F31D04AAC6}" type="pres">
      <dgm:prSet presAssocID="{8BAB5E6F-A65E-41DB-A296-0818B0E49F7C}" presName="L2TextContainer" presStyleLbl="revTx" presStyleIdx="6" presStyleCnt="10">
        <dgm:presLayoutVars>
          <dgm:bulletEnabled val="1"/>
        </dgm:presLayoutVars>
      </dgm:prSet>
      <dgm:spPr/>
    </dgm:pt>
    <dgm:pt modelId="{7C1E6B4A-59F7-4018-A403-E1CCAEE78BA1}" type="pres">
      <dgm:prSet presAssocID="{8BAB5E6F-A65E-41DB-A296-0818B0E49F7C}" presName="L1TextContainer" presStyleLbl="revTx" presStyleIdx="7" presStyleCnt="10" custScaleX="85387">
        <dgm:presLayoutVars>
          <dgm:chMax val="1"/>
          <dgm:chPref val="1"/>
          <dgm:bulletEnabled val="1"/>
        </dgm:presLayoutVars>
      </dgm:prSet>
      <dgm:spPr/>
    </dgm:pt>
    <dgm:pt modelId="{A03C5372-D306-43AC-B406-6F8183849431}" type="pres">
      <dgm:prSet presAssocID="{8BAB5E6F-A65E-41DB-A296-0818B0E49F7C}" presName="ConnectLine" presStyleLbl="sibTrans1D1" presStyleIdx="3" presStyleCnt="5"/>
      <dgm:spPr>
        <a:noFill/>
        <a:ln w="12700" cap="flat" cmpd="sng" algn="ctr">
          <a:solidFill>
            <a:schemeClr val="accent2"/>
          </a:solidFill>
          <a:prstDash val="dash"/>
          <a:miter lim="800000"/>
        </a:ln>
        <a:effectLst/>
      </dgm:spPr>
    </dgm:pt>
    <dgm:pt modelId="{90926F0B-05E0-48AF-9C69-5C494731F877}" type="pres">
      <dgm:prSet presAssocID="{8BAB5E6F-A65E-41DB-A296-0818B0E49F7C}" presName="EmptyPlaceHolder" presStyleCnt="0"/>
      <dgm:spPr/>
    </dgm:pt>
    <dgm:pt modelId="{9EA695E3-93D5-405B-8AF6-0B8537A964FD}" type="pres">
      <dgm:prSet presAssocID="{B407F4C3-8FC9-4E91-A0EC-6B33713CC9A5}" presName="spaceBetweenRectangles" presStyleCnt="0"/>
      <dgm:spPr/>
    </dgm:pt>
    <dgm:pt modelId="{05956D37-804F-419D-9E8C-30D41D06DC3E}" type="pres">
      <dgm:prSet presAssocID="{8B9AF88A-E1F7-4D3A-905F-87228D6A8655}" presName="composite" presStyleCnt="0"/>
      <dgm:spPr/>
    </dgm:pt>
    <dgm:pt modelId="{58B7B786-A0AD-4662-8D54-C5C572D2C32C}" type="pres">
      <dgm:prSet presAssocID="{8B9AF88A-E1F7-4D3A-905F-87228D6A8655}" presName="ConnectorPoint" presStyleLbl="lnNode1" presStyleIdx="4" presStyleCnt="5"/>
      <dgm:spPr>
        <a:solidFill>
          <a:schemeClr val="accent2"/>
        </a:solidFill>
        <a:ln w="6350" cap="flat" cmpd="sng" algn="ctr">
          <a:noFill/>
          <a:prstDash val="solid"/>
          <a:miter lim="800000"/>
        </a:ln>
        <a:effectLst/>
      </dgm:spPr>
    </dgm:pt>
    <dgm:pt modelId="{E4704426-333D-4092-A035-BBC55DB8579D}" type="pres">
      <dgm:prSet presAssocID="{8B9AF88A-E1F7-4D3A-905F-87228D6A8655}" presName="DropPinPlaceHolder" presStyleCnt="0"/>
      <dgm:spPr/>
    </dgm:pt>
    <dgm:pt modelId="{A55439AF-6893-479D-8B57-31FBC13C553F}" type="pres">
      <dgm:prSet presAssocID="{8B9AF88A-E1F7-4D3A-905F-87228D6A8655}" presName="DropPin" presStyleLbl="alignNode1" presStyleIdx="4" presStyleCnt="5"/>
      <dgm:spPr>
        <a:solidFill>
          <a:schemeClr val="accent2"/>
        </a:solidFill>
      </dgm:spPr>
    </dgm:pt>
    <dgm:pt modelId="{A22B1C16-7FF0-4DBE-B32E-E43FEB1E2EAC}" type="pres">
      <dgm:prSet presAssocID="{8B9AF88A-E1F7-4D3A-905F-87228D6A8655}" presName="Ellipse" presStyleLbl="fgAcc1" presStyleIdx="5" presStyleCnt="6"/>
      <dgm:spPr>
        <a:solidFill>
          <a:schemeClr val="accent1">
            <a:alpha val="90000"/>
          </a:schemeClr>
        </a:solidFill>
        <a:ln w="12700" cap="flat" cmpd="sng" algn="ctr">
          <a:noFill/>
          <a:prstDash val="solid"/>
          <a:miter lim="800000"/>
        </a:ln>
        <a:effectLst/>
      </dgm:spPr>
    </dgm:pt>
    <dgm:pt modelId="{1B55AA6D-649D-4145-93EB-08B866A4D4E5}" type="pres">
      <dgm:prSet presAssocID="{8B9AF88A-E1F7-4D3A-905F-87228D6A8655}" presName="L2TextContainer" presStyleLbl="revTx" presStyleIdx="8" presStyleCnt="10">
        <dgm:presLayoutVars>
          <dgm:bulletEnabled val="1"/>
        </dgm:presLayoutVars>
      </dgm:prSet>
      <dgm:spPr/>
    </dgm:pt>
    <dgm:pt modelId="{3FA5D5AE-9CAE-4D19-9765-BCEE62095312}" type="pres">
      <dgm:prSet presAssocID="{8B9AF88A-E1F7-4D3A-905F-87228D6A8655}" presName="L1TextContainer" presStyleLbl="revTx" presStyleIdx="9" presStyleCnt="10" custScaleX="85387">
        <dgm:presLayoutVars>
          <dgm:chMax val="1"/>
          <dgm:chPref val="1"/>
          <dgm:bulletEnabled val="1"/>
        </dgm:presLayoutVars>
      </dgm:prSet>
      <dgm:spPr/>
    </dgm:pt>
    <dgm:pt modelId="{FE6CA7EB-68EC-4E76-9051-08C4CF370101}" type="pres">
      <dgm:prSet presAssocID="{8B9AF88A-E1F7-4D3A-905F-87228D6A8655}" presName="ConnectLine" presStyleLbl="sibTrans1D1" presStyleIdx="4" presStyleCnt="5"/>
      <dgm:spPr>
        <a:noFill/>
        <a:ln w="12700" cap="flat" cmpd="sng" algn="ctr">
          <a:solidFill>
            <a:schemeClr val="accent2"/>
          </a:solidFill>
          <a:prstDash val="dash"/>
          <a:miter lim="800000"/>
        </a:ln>
        <a:effectLst/>
      </dgm:spPr>
    </dgm:pt>
    <dgm:pt modelId="{070CED43-982E-487C-9CC2-CFAEABD4D2D8}" type="pres">
      <dgm:prSet presAssocID="{8B9AF88A-E1F7-4D3A-905F-87228D6A8655}" presName="EmptyPlaceHolder" presStyleCnt="0"/>
      <dgm:spPr/>
    </dgm:pt>
  </dgm:ptLst>
  <dgm:cxnLst>
    <dgm:cxn modelId="{1E92940A-250B-4494-B40F-3DA807C7CB42}" type="presOf" srcId="{DF1ABFB3-B399-406F-91BD-DCDF9A38526B}" destId="{1B55AA6D-649D-4145-93EB-08B866A4D4E5}" srcOrd="0" destOrd="0" presId="urn:microsoft.com/office/officeart/2017/3/layout/DropPinTimeline"/>
    <dgm:cxn modelId="{C3A1C60D-63BB-4E34-AD47-96AABDB6084E}" type="presOf" srcId="{D05E1923-5021-40F7-B4EF-E582E23A699D}" destId="{223C5207-4FA2-4A6C-8F43-20BD55767C99}" srcOrd="0" destOrd="0" presId="urn:microsoft.com/office/officeart/2017/3/layout/DropPinTimeline"/>
    <dgm:cxn modelId="{5F3B0F1C-AD09-448C-A081-46D11DC987C6}" type="presOf" srcId="{8B9AF88A-E1F7-4D3A-905F-87228D6A8655}" destId="{3FA5D5AE-9CAE-4D19-9765-BCEE62095312}" srcOrd="0" destOrd="0" presId="urn:microsoft.com/office/officeart/2017/3/layout/DropPinTimeline"/>
    <dgm:cxn modelId="{E0E45028-839A-4135-AA56-517D3BAA0708}" type="presOf" srcId="{8BAB5E6F-A65E-41DB-A296-0818B0E49F7C}" destId="{7C1E6B4A-59F7-4018-A403-E1CCAEE78BA1}" srcOrd="0" destOrd="0" presId="urn:microsoft.com/office/officeart/2017/3/layout/DropPinTimeline"/>
    <dgm:cxn modelId="{1B32EF2C-9DB5-4504-A9DA-B4956CC00208}" srcId="{FA8F44BD-C8C7-462C-9756-1EC498E86842}" destId="{EFEB4D61-3A9C-4140-977F-3C3F5C9EE9D1}" srcOrd="0" destOrd="0" parTransId="{57D352E4-0431-4F68-B8F1-61BFA34799AA}" sibTransId="{0ECC32B6-1E7C-4AA4-9DBF-D69B7C5E64A9}"/>
    <dgm:cxn modelId="{0D51BD2E-4619-469B-B233-EBAC3D4D0BA6}" srcId="{05A24E01-5535-46B9-A9A1-A9A07E639A88}" destId="{FA8F44BD-C8C7-462C-9756-1EC498E86842}" srcOrd="2" destOrd="0" parTransId="{F47063EE-4B58-4EDE-A4F2-A4BD81B82F21}" sibTransId="{8C8A9736-03DA-4B1C-A590-10B4AD89452B}"/>
    <dgm:cxn modelId="{C5645B39-CB65-4A0A-B369-E455C3B827C3}" srcId="{05A24E01-5535-46B9-A9A1-A9A07E639A88}" destId="{58FF46FB-368D-4E9C-A650-0513B8879DA8}" srcOrd="0" destOrd="0" parTransId="{11DFA284-5E99-474D-BF05-364A45269DC7}" sibTransId="{CFA40740-0682-470C-AD5A-CFF53CD12BD2}"/>
    <dgm:cxn modelId="{7DDF5444-F976-4F04-88A9-CF8B15238792}" type="presOf" srcId="{58FF46FB-368D-4E9C-A650-0513B8879DA8}" destId="{8E3FB235-DF38-476B-9A0E-B1E583D50944}" srcOrd="0" destOrd="0" presId="urn:microsoft.com/office/officeart/2017/3/layout/DropPinTimeline"/>
    <dgm:cxn modelId="{1690634A-EBA7-4881-9E5F-0C82421D4CDF}" type="presOf" srcId="{FA8F44BD-C8C7-462C-9756-1EC498E86842}" destId="{2D6C7916-1130-46A8-833B-A6278CBD2192}" srcOrd="0" destOrd="0" presId="urn:microsoft.com/office/officeart/2017/3/layout/DropPinTimeline"/>
    <dgm:cxn modelId="{B659504B-18E4-4D89-A17C-34ABB280AE52}" srcId="{58FF46FB-368D-4E9C-A650-0513B8879DA8}" destId="{9A875394-CA1E-4432-AEEB-9054FCFF5E0E}" srcOrd="0" destOrd="0" parTransId="{FCC92BDD-6EA3-421D-9DA8-7D3A12D003B6}" sibTransId="{0314452B-82A0-42F4-9551-DF00CFFC3580}"/>
    <dgm:cxn modelId="{66B49C6C-FAFD-47B4-BF22-05A295C23D4E}" srcId="{05A24E01-5535-46B9-A9A1-A9A07E639A88}" destId="{8BAB5E6F-A65E-41DB-A296-0818B0E49F7C}" srcOrd="3" destOrd="0" parTransId="{886842C6-3EFC-4BE7-B417-415595758830}" sibTransId="{B407F4C3-8FC9-4E91-A0EC-6B33713CC9A5}"/>
    <dgm:cxn modelId="{15319551-A9EA-462E-845B-E5251E84291F}" srcId="{8B9AF88A-E1F7-4D3A-905F-87228D6A8655}" destId="{DF1ABFB3-B399-406F-91BD-DCDF9A38526B}" srcOrd="0" destOrd="0" parTransId="{78CB0E27-958C-4066-A189-8B36505E8204}" sibTransId="{70E4A1D3-514E-4327-991D-5CC9C6B41885}"/>
    <dgm:cxn modelId="{4876CF51-F110-4E25-8FD4-08D25B4B0AB8}" srcId="{D05E1923-5021-40F7-B4EF-E582E23A699D}" destId="{579089A8-5362-4BA4-9163-D19228C1808F}" srcOrd="0" destOrd="0" parTransId="{FB2DEB6E-B29F-4E51-960A-23ECC62EBF38}" sibTransId="{1C5328B1-AC18-4CF7-A034-BB0592F4A2A1}"/>
    <dgm:cxn modelId="{2617C475-F537-46A6-ADE1-4EB764853601}" srcId="{8BAB5E6F-A65E-41DB-A296-0818B0E49F7C}" destId="{332BC85C-1CF3-4F8F-ACB7-5B6D53744AE1}" srcOrd="0" destOrd="0" parTransId="{99F218FD-90FE-450E-A368-B3E3677E74E8}" sibTransId="{8D1CC686-B05C-4470-A959-236CC9C8BB70}"/>
    <dgm:cxn modelId="{B9F0B583-D02F-4EF4-83A8-DFD7B32B9433}" type="presOf" srcId="{9A875394-CA1E-4432-AEEB-9054FCFF5E0E}" destId="{D2143A46-815A-49BF-9455-C0385022444F}" srcOrd="0" destOrd="0" presId="urn:microsoft.com/office/officeart/2017/3/layout/DropPinTimeline"/>
    <dgm:cxn modelId="{DF6168D4-4FC3-42E4-8DAA-85BA8A678933}" type="presOf" srcId="{332BC85C-1CF3-4F8F-ACB7-5B6D53744AE1}" destId="{08CB2D5A-F46A-4E0E-9575-15F31D04AAC6}" srcOrd="0" destOrd="0" presId="urn:microsoft.com/office/officeart/2017/3/layout/DropPinTimeline"/>
    <dgm:cxn modelId="{72C4D6D9-419A-42C1-A76D-84599F65BB08}" srcId="{05A24E01-5535-46B9-A9A1-A9A07E639A88}" destId="{D05E1923-5021-40F7-B4EF-E582E23A699D}" srcOrd="1" destOrd="0" parTransId="{FD6C5CD2-9CED-4BE6-89CD-A5A5CCE63B3E}" sibTransId="{F020958C-EF86-4274-85F9-318F2792F7B6}"/>
    <dgm:cxn modelId="{C6A73EDB-89B0-4756-9ECD-83E9B8AB77E5}" type="presOf" srcId="{EFEB4D61-3A9C-4140-977F-3C3F5C9EE9D1}" destId="{96DDA0FE-83E2-423C-9F13-58A61EB68487}" srcOrd="0" destOrd="0" presId="urn:microsoft.com/office/officeart/2017/3/layout/DropPinTimeline"/>
    <dgm:cxn modelId="{FE7849EA-5B37-43C8-B217-CD4E30A8E545}" type="presOf" srcId="{05A24E01-5535-46B9-A9A1-A9A07E639A88}" destId="{6E9F3C9B-13CA-43A8-8836-0B2B41D07DEF}" srcOrd="0" destOrd="0" presId="urn:microsoft.com/office/officeart/2017/3/layout/DropPinTimeline"/>
    <dgm:cxn modelId="{E1474FF3-8E3C-4B30-985C-CE88BA0FE324}" srcId="{05A24E01-5535-46B9-A9A1-A9A07E639A88}" destId="{8B9AF88A-E1F7-4D3A-905F-87228D6A8655}" srcOrd="4" destOrd="0" parTransId="{933A8FED-7B84-4ED0-B6AA-2EE26A89B8EA}" sibTransId="{F11DD6EC-352C-4A0E-84AA-FEBE2F06BCF9}"/>
    <dgm:cxn modelId="{DC6269F4-0C31-4613-A809-E8E029CAD0D1}" type="presOf" srcId="{579089A8-5362-4BA4-9163-D19228C1808F}" destId="{B5F3F650-2E42-488A-AD4F-C4BD47D19A84}" srcOrd="0" destOrd="0" presId="urn:microsoft.com/office/officeart/2017/3/layout/DropPinTimeline"/>
    <dgm:cxn modelId="{2FED2A5E-98EB-4859-AB3F-062F22EEC890}" type="presParOf" srcId="{6E9F3C9B-13CA-43A8-8836-0B2B41D07DEF}" destId="{E8AACCBB-6709-4071-B389-3BB226B3A586}" srcOrd="0" destOrd="0" presId="urn:microsoft.com/office/officeart/2017/3/layout/DropPinTimeline"/>
    <dgm:cxn modelId="{6DE443D7-8EE2-4FBC-842D-B6B9C44204D0}" type="presParOf" srcId="{6E9F3C9B-13CA-43A8-8836-0B2B41D07DEF}" destId="{E6F74CED-5217-4282-85F1-1C12DC84731C}" srcOrd="1" destOrd="0" presId="urn:microsoft.com/office/officeart/2017/3/layout/DropPinTimeline"/>
    <dgm:cxn modelId="{C773189E-DF31-4C58-A290-F5DFD7DCF8B1}" type="presParOf" srcId="{E6F74CED-5217-4282-85F1-1C12DC84731C}" destId="{AC377099-4DAE-451C-ADE9-98036E2679B5}" srcOrd="0" destOrd="0" presId="urn:microsoft.com/office/officeart/2017/3/layout/DropPinTimeline"/>
    <dgm:cxn modelId="{04D71AD3-A9B8-46E1-AB82-BB594FCE110E}" type="presParOf" srcId="{AC377099-4DAE-451C-ADE9-98036E2679B5}" destId="{B6C94ECD-6415-4250-B4AD-F67BF5BECFB8}" srcOrd="0" destOrd="0" presId="urn:microsoft.com/office/officeart/2017/3/layout/DropPinTimeline"/>
    <dgm:cxn modelId="{4D9D677D-9448-43AF-978B-5C7E7661F4F9}" type="presParOf" srcId="{AC377099-4DAE-451C-ADE9-98036E2679B5}" destId="{0E99BB09-1B86-4308-A570-3981E6DD3A06}" srcOrd="1" destOrd="0" presId="urn:microsoft.com/office/officeart/2017/3/layout/DropPinTimeline"/>
    <dgm:cxn modelId="{C213A57E-D4AE-4C05-AA12-FE8CC1989639}" type="presParOf" srcId="{0E99BB09-1B86-4308-A570-3981E6DD3A06}" destId="{0ED6E8D6-BD44-4400-BC14-1BC75CB979A3}" srcOrd="0" destOrd="0" presId="urn:microsoft.com/office/officeart/2017/3/layout/DropPinTimeline"/>
    <dgm:cxn modelId="{927F0821-BB24-4368-A4D4-046EB89F39DD}" type="presParOf" srcId="{0E99BB09-1B86-4308-A570-3981E6DD3A06}" destId="{5B7FC7CF-F58D-48D5-8BCC-38D6EE87890B}" srcOrd="1" destOrd="0" presId="urn:microsoft.com/office/officeart/2017/3/layout/DropPinTimeline"/>
    <dgm:cxn modelId="{F517DE46-1EA2-46F3-8833-EE234EEF5B09}" type="presParOf" srcId="{AC377099-4DAE-451C-ADE9-98036E2679B5}" destId="{D2143A46-815A-49BF-9455-C0385022444F}" srcOrd="2" destOrd="0" presId="urn:microsoft.com/office/officeart/2017/3/layout/DropPinTimeline"/>
    <dgm:cxn modelId="{75F0F73C-AD49-4A34-842E-A65EF46645BA}" type="presParOf" srcId="{AC377099-4DAE-451C-ADE9-98036E2679B5}" destId="{8E3FB235-DF38-476B-9A0E-B1E583D50944}" srcOrd="3" destOrd="0" presId="urn:microsoft.com/office/officeart/2017/3/layout/DropPinTimeline"/>
    <dgm:cxn modelId="{071A2262-20BC-4D30-AB90-12B0A0FEB6EF}" type="presParOf" srcId="{AC377099-4DAE-451C-ADE9-98036E2679B5}" destId="{9AA05CE5-209F-4AD9-BE2C-2A69F76DA8F4}" srcOrd="4" destOrd="0" presId="urn:microsoft.com/office/officeart/2017/3/layout/DropPinTimeline"/>
    <dgm:cxn modelId="{0D0471BD-C944-46DB-9B0D-12B6F025E4F4}" type="presParOf" srcId="{AC377099-4DAE-451C-ADE9-98036E2679B5}" destId="{17350C28-DA10-4F3B-9FA2-0FE7C12A4ABE}" srcOrd="5" destOrd="0" presId="urn:microsoft.com/office/officeart/2017/3/layout/DropPinTimeline"/>
    <dgm:cxn modelId="{37FF9AEE-1EE5-440D-B822-B54671B03AAC}" type="presParOf" srcId="{E6F74CED-5217-4282-85F1-1C12DC84731C}" destId="{6DA7B85E-9DC6-4F3B-A2BF-09CDEEDB43BC}" srcOrd="1" destOrd="0" presId="urn:microsoft.com/office/officeart/2017/3/layout/DropPinTimeline"/>
    <dgm:cxn modelId="{3FF77B45-DC34-4E18-8B7E-49C274966E23}" type="presParOf" srcId="{E6F74CED-5217-4282-85F1-1C12DC84731C}" destId="{CF519A69-9940-494F-8406-D0D876E3CD26}" srcOrd="2" destOrd="0" presId="urn:microsoft.com/office/officeart/2017/3/layout/DropPinTimeline"/>
    <dgm:cxn modelId="{4E60349A-D4EB-4BFE-9374-0F079D59B1FC}" type="presParOf" srcId="{CF519A69-9940-494F-8406-D0D876E3CD26}" destId="{714429FF-AAA3-4358-8C5F-1A7F29AA2B7B}" srcOrd="0" destOrd="0" presId="urn:microsoft.com/office/officeart/2017/3/layout/DropPinTimeline"/>
    <dgm:cxn modelId="{0B07CD93-B91C-4CAF-B94C-3237B0C6F601}" type="presParOf" srcId="{CF519A69-9940-494F-8406-D0D876E3CD26}" destId="{AB8B1E8E-162B-4E3E-9E31-BA5CFBD3ED9D}" srcOrd="1" destOrd="0" presId="urn:microsoft.com/office/officeart/2017/3/layout/DropPinTimeline"/>
    <dgm:cxn modelId="{BB97917A-2BFB-4D8A-94BD-816B0C62D6F6}" type="presParOf" srcId="{AB8B1E8E-162B-4E3E-9E31-BA5CFBD3ED9D}" destId="{358CAA11-0A87-4861-8B4E-913B1EAD1334}" srcOrd="0" destOrd="0" presId="urn:microsoft.com/office/officeart/2017/3/layout/DropPinTimeline"/>
    <dgm:cxn modelId="{FDC4D318-B3AD-4E39-8663-3AFB57531D79}" type="presParOf" srcId="{AB8B1E8E-162B-4E3E-9E31-BA5CFBD3ED9D}" destId="{B1A1A837-F261-404B-A808-B2F4154CE8A2}" srcOrd="1" destOrd="0" presId="urn:microsoft.com/office/officeart/2017/3/layout/DropPinTimeline"/>
    <dgm:cxn modelId="{7F53703E-9DF0-45E5-AC76-7E0CCD3B06EA}" type="presParOf" srcId="{CF519A69-9940-494F-8406-D0D876E3CD26}" destId="{B5F3F650-2E42-488A-AD4F-C4BD47D19A84}" srcOrd="2" destOrd="0" presId="urn:microsoft.com/office/officeart/2017/3/layout/DropPinTimeline"/>
    <dgm:cxn modelId="{B59937ED-9C59-4BBD-AA3C-5D9159504926}" type="presParOf" srcId="{CF519A69-9940-494F-8406-D0D876E3CD26}" destId="{223C5207-4FA2-4A6C-8F43-20BD55767C99}" srcOrd="3" destOrd="0" presId="urn:microsoft.com/office/officeart/2017/3/layout/DropPinTimeline"/>
    <dgm:cxn modelId="{470C2FBB-9D40-4F2C-8107-12E2CA0E70BE}" type="presParOf" srcId="{CF519A69-9940-494F-8406-D0D876E3CD26}" destId="{4FE5EB5D-4CEF-4D0D-9394-0534E61844BE}" srcOrd="4" destOrd="0" presId="urn:microsoft.com/office/officeart/2017/3/layout/DropPinTimeline"/>
    <dgm:cxn modelId="{C1237DFD-87FD-434B-A5C8-02108EF43081}" type="presParOf" srcId="{CF519A69-9940-494F-8406-D0D876E3CD26}" destId="{EC869059-0AEC-4D98-8C46-CB603A342C72}" srcOrd="5" destOrd="0" presId="urn:microsoft.com/office/officeart/2017/3/layout/DropPinTimeline"/>
    <dgm:cxn modelId="{7A1441D0-A5AA-4E6C-9388-511DA29929BF}" type="presParOf" srcId="{E6F74CED-5217-4282-85F1-1C12DC84731C}" destId="{408BA715-9739-461D-BFDE-88EDAE355E60}" srcOrd="3" destOrd="0" presId="urn:microsoft.com/office/officeart/2017/3/layout/DropPinTimeline"/>
    <dgm:cxn modelId="{087F2A81-CFD9-4BF8-96FC-2D4ABA32462F}" type="presParOf" srcId="{E6F74CED-5217-4282-85F1-1C12DC84731C}" destId="{D512C7F9-87A6-4BA9-AFAC-03FF1578D945}" srcOrd="4" destOrd="0" presId="urn:microsoft.com/office/officeart/2017/3/layout/DropPinTimeline"/>
    <dgm:cxn modelId="{8C6217DA-A763-4946-99A2-03C618C428AF}" type="presParOf" srcId="{D512C7F9-87A6-4BA9-AFAC-03FF1578D945}" destId="{152AD014-AFD0-4700-A468-4D562874339A}" srcOrd="0" destOrd="0" presId="urn:microsoft.com/office/officeart/2017/3/layout/DropPinTimeline"/>
    <dgm:cxn modelId="{A6A34287-F5FF-46EE-9A88-F2ECF73903CE}" type="presParOf" srcId="{D512C7F9-87A6-4BA9-AFAC-03FF1578D945}" destId="{6CE2C4D8-4380-442D-A6C2-0B468BF3C74C}" srcOrd="1" destOrd="0" presId="urn:microsoft.com/office/officeart/2017/3/layout/DropPinTimeline"/>
    <dgm:cxn modelId="{D28BF9CF-F026-4786-A1AC-F4F785C54591}" type="presParOf" srcId="{6CE2C4D8-4380-442D-A6C2-0B468BF3C74C}" destId="{72C82E90-F103-439C-8371-CFFB0927B9DE}" srcOrd="0" destOrd="0" presId="urn:microsoft.com/office/officeart/2017/3/layout/DropPinTimeline"/>
    <dgm:cxn modelId="{E33A6BB5-6D3A-4D44-AEFC-75BAB101C26D}" type="presParOf" srcId="{6CE2C4D8-4380-442D-A6C2-0B468BF3C74C}" destId="{5D519322-C1DD-47AE-92C0-13575134BC76}" srcOrd="1" destOrd="0" presId="urn:microsoft.com/office/officeart/2017/3/layout/DropPinTimeline"/>
    <dgm:cxn modelId="{0BFD1614-5731-4306-81F7-E2C949C32A93}" type="presParOf" srcId="{D512C7F9-87A6-4BA9-AFAC-03FF1578D945}" destId="{96DDA0FE-83E2-423C-9F13-58A61EB68487}" srcOrd="2" destOrd="0" presId="urn:microsoft.com/office/officeart/2017/3/layout/DropPinTimeline"/>
    <dgm:cxn modelId="{06EDED26-E685-42BC-BFC2-75C7EA695E40}" type="presParOf" srcId="{D512C7F9-87A6-4BA9-AFAC-03FF1578D945}" destId="{2D6C7916-1130-46A8-833B-A6278CBD2192}" srcOrd="3" destOrd="0" presId="urn:microsoft.com/office/officeart/2017/3/layout/DropPinTimeline"/>
    <dgm:cxn modelId="{A20C8A5A-2D9A-4EF7-BC83-D5EE4B16698D}" type="presParOf" srcId="{D512C7F9-87A6-4BA9-AFAC-03FF1578D945}" destId="{4D953791-5C2F-4A75-A8F4-6ED7EAB5E015}" srcOrd="4" destOrd="0" presId="urn:microsoft.com/office/officeart/2017/3/layout/DropPinTimeline"/>
    <dgm:cxn modelId="{6780D10C-523A-4885-B5BF-84F303790098}" type="presParOf" srcId="{D512C7F9-87A6-4BA9-AFAC-03FF1578D945}" destId="{22A72E40-4DCC-4F48-AADD-29738FD37A2C}" srcOrd="5" destOrd="0" presId="urn:microsoft.com/office/officeart/2017/3/layout/DropPinTimeline"/>
    <dgm:cxn modelId="{30EAF1CE-B96B-4CA5-BF13-51DD8040A559}" type="presParOf" srcId="{E6F74CED-5217-4282-85F1-1C12DC84731C}" destId="{E168BB9F-20D9-474F-9E39-4872B40634C6}" srcOrd="5" destOrd="0" presId="urn:microsoft.com/office/officeart/2017/3/layout/DropPinTimeline"/>
    <dgm:cxn modelId="{39415FEC-72C6-4C74-A821-E354E744CD96}" type="presParOf" srcId="{E6F74CED-5217-4282-85F1-1C12DC84731C}" destId="{A62622B1-7EF4-49B6-9AC7-B54F0E2A0C74}" srcOrd="6" destOrd="0" presId="urn:microsoft.com/office/officeart/2017/3/layout/DropPinTimeline"/>
    <dgm:cxn modelId="{D67F013A-C0A0-41F6-B6F2-E904B1BB7A8F}" type="presParOf" srcId="{A62622B1-7EF4-49B6-9AC7-B54F0E2A0C74}" destId="{14282312-87CB-41BB-A02D-C594BBEF33C7}" srcOrd="0" destOrd="0" presId="urn:microsoft.com/office/officeart/2017/3/layout/DropPinTimeline"/>
    <dgm:cxn modelId="{AA55F469-83D2-4E02-B111-0206AAFCAA06}" type="presParOf" srcId="{A62622B1-7EF4-49B6-9AC7-B54F0E2A0C74}" destId="{D554C1A5-AF8E-41FC-A779-25BD6B11F91F}" srcOrd="1" destOrd="0" presId="urn:microsoft.com/office/officeart/2017/3/layout/DropPinTimeline"/>
    <dgm:cxn modelId="{033C6509-70C8-4B85-9F92-724CDBB68078}" type="presParOf" srcId="{D554C1A5-AF8E-41FC-A779-25BD6B11F91F}" destId="{17331DD9-74CF-4A3A-86BA-F4B9DBEAB944}" srcOrd="0" destOrd="0" presId="urn:microsoft.com/office/officeart/2017/3/layout/DropPinTimeline"/>
    <dgm:cxn modelId="{C7CCDF66-BA72-4EDC-AE16-CAA6317954F0}" type="presParOf" srcId="{D554C1A5-AF8E-41FC-A779-25BD6B11F91F}" destId="{515AAB83-BD07-4B9E-9A3B-858C0B126F9C}" srcOrd="1" destOrd="0" presId="urn:microsoft.com/office/officeart/2017/3/layout/DropPinTimeline"/>
    <dgm:cxn modelId="{E8437A29-F853-4553-AB29-152AF603DF52}" type="presParOf" srcId="{A62622B1-7EF4-49B6-9AC7-B54F0E2A0C74}" destId="{08CB2D5A-F46A-4E0E-9575-15F31D04AAC6}" srcOrd="2" destOrd="0" presId="urn:microsoft.com/office/officeart/2017/3/layout/DropPinTimeline"/>
    <dgm:cxn modelId="{1F3D9CE2-342F-4335-BD41-5AA59D2BD7BD}" type="presParOf" srcId="{A62622B1-7EF4-49B6-9AC7-B54F0E2A0C74}" destId="{7C1E6B4A-59F7-4018-A403-E1CCAEE78BA1}" srcOrd="3" destOrd="0" presId="urn:microsoft.com/office/officeart/2017/3/layout/DropPinTimeline"/>
    <dgm:cxn modelId="{FFF1ACE9-B2B3-4E83-877B-F9633E8EE135}" type="presParOf" srcId="{A62622B1-7EF4-49B6-9AC7-B54F0E2A0C74}" destId="{A03C5372-D306-43AC-B406-6F8183849431}" srcOrd="4" destOrd="0" presId="urn:microsoft.com/office/officeart/2017/3/layout/DropPinTimeline"/>
    <dgm:cxn modelId="{D8A09163-94A5-46BD-9FA2-C3372A01AA32}" type="presParOf" srcId="{A62622B1-7EF4-49B6-9AC7-B54F0E2A0C74}" destId="{90926F0B-05E0-48AF-9C69-5C494731F877}" srcOrd="5" destOrd="0" presId="urn:microsoft.com/office/officeart/2017/3/layout/DropPinTimeline"/>
    <dgm:cxn modelId="{80084466-50AF-445A-BE2A-0C51919B9169}" type="presParOf" srcId="{E6F74CED-5217-4282-85F1-1C12DC84731C}" destId="{9EA695E3-93D5-405B-8AF6-0B8537A964FD}" srcOrd="7" destOrd="0" presId="urn:microsoft.com/office/officeart/2017/3/layout/DropPinTimeline"/>
    <dgm:cxn modelId="{007CF318-F68B-4FFC-ADA6-3D9D6A3AA152}" type="presParOf" srcId="{E6F74CED-5217-4282-85F1-1C12DC84731C}" destId="{05956D37-804F-419D-9E8C-30D41D06DC3E}" srcOrd="8" destOrd="0" presId="urn:microsoft.com/office/officeart/2017/3/layout/DropPinTimeline"/>
    <dgm:cxn modelId="{FAB9E562-4579-4BDB-8C1D-AABEAFCB2610}" type="presParOf" srcId="{05956D37-804F-419D-9E8C-30D41D06DC3E}" destId="{58B7B786-A0AD-4662-8D54-C5C572D2C32C}" srcOrd="0" destOrd="0" presId="urn:microsoft.com/office/officeart/2017/3/layout/DropPinTimeline"/>
    <dgm:cxn modelId="{8283382D-2F6E-4717-B025-1A8C73B65ADB}" type="presParOf" srcId="{05956D37-804F-419D-9E8C-30D41D06DC3E}" destId="{E4704426-333D-4092-A035-BBC55DB8579D}" srcOrd="1" destOrd="0" presId="urn:microsoft.com/office/officeart/2017/3/layout/DropPinTimeline"/>
    <dgm:cxn modelId="{85723DC0-955B-4B2A-AF28-CF8BFFC2E264}" type="presParOf" srcId="{E4704426-333D-4092-A035-BBC55DB8579D}" destId="{A55439AF-6893-479D-8B57-31FBC13C553F}" srcOrd="0" destOrd="0" presId="urn:microsoft.com/office/officeart/2017/3/layout/DropPinTimeline"/>
    <dgm:cxn modelId="{91888A85-75D0-4D33-9F39-A49766251D61}" type="presParOf" srcId="{E4704426-333D-4092-A035-BBC55DB8579D}" destId="{A22B1C16-7FF0-4DBE-B32E-E43FEB1E2EAC}" srcOrd="1" destOrd="0" presId="urn:microsoft.com/office/officeart/2017/3/layout/DropPinTimeline"/>
    <dgm:cxn modelId="{CD06CDC2-25F5-44FB-B0B1-C39F32E155BE}" type="presParOf" srcId="{05956D37-804F-419D-9E8C-30D41D06DC3E}" destId="{1B55AA6D-649D-4145-93EB-08B866A4D4E5}" srcOrd="2" destOrd="0" presId="urn:microsoft.com/office/officeart/2017/3/layout/DropPinTimeline"/>
    <dgm:cxn modelId="{0B21D911-BF72-41CD-BB03-4F9717477846}" type="presParOf" srcId="{05956D37-804F-419D-9E8C-30D41D06DC3E}" destId="{3FA5D5AE-9CAE-4D19-9765-BCEE62095312}" srcOrd="3" destOrd="0" presId="urn:microsoft.com/office/officeart/2017/3/layout/DropPinTimeline"/>
    <dgm:cxn modelId="{80BFAECA-ADC5-41A5-BA11-A4CC8D9557A9}" type="presParOf" srcId="{05956D37-804F-419D-9E8C-30D41D06DC3E}" destId="{FE6CA7EB-68EC-4E76-9051-08C4CF370101}" srcOrd="4" destOrd="0" presId="urn:microsoft.com/office/officeart/2017/3/layout/DropPinTimeline"/>
    <dgm:cxn modelId="{98E4E629-85DB-45DC-A90A-9FAAB58EFF55}" type="presParOf" srcId="{05956D37-804F-419D-9E8C-30D41D06DC3E}" destId="{070CED43-982E-487C-9CC2-CFAEABD4D2D8}"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ACCBB-6709-4071-B389-3BB226B3A586}">
      <dsp:nvSpPr>
        <dsp:cNvPr id="0" name=""/>
        <dsp:cNvSpPr/>
      </dsp:nvSpPr>
      <dsp:spPr>
        <a:xfrm>
          <a:off x="0" y="2181504"/>
          <a:ext cx="9779182" cy="0"/>
        </a:xfrm>
        <a:prstGeom prst="line">
          <a:avLst/>
        </a:prstGeom>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0ED6E8D6-BD44-4400-BC14-1BC75CB979A3}">
      <dsp:nvSpPr>
        <dsp:cNvPr id="0" name=""/>
        <dsp:cNvSpPr/>
      </dsp:nvSpPr>
      <dsp:spPr>
        <a:xfrm rot="8100000">
          <a:off x="69819"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7FC7CF-F58D-48D5-8BCC-38D6EE87890B}">
      <dsp:nvSpPr>
        <dsp:cNvPr id="0" name=""/>
        <dsp:cNvSpPr/>
      </dsp:nvSpPr>
      <dsp:spPr>
        <a:xfrm>
          <a:off x="105463"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2143A46-815A-49BF-9455-C0385022444F}">
      <dsp:nvSpPr>
        <dsp:cNvPr id="0" name=""/>
        <dsp:cNvSpPr/>
      </dsp:nvSpPr>
      <dsp:spPr>
        <a:xfrm>
          <a:off x="655770" y="890053"/>
          <a:ext cx="2321488"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Exploration (Finding the Datasets)</a:t>
          </a:r>
        </a:p>
      </dsp:txBody>
      <dsp:txXfrm>
        <a:off x="655770" y="890053"/>
        <a:ext cx="2321488" cy="1291450"/>
      </dsp:txXfrm>
    </dsp:sp>
    <dsp:sp modelId="{8E3FB235-DF38-476B-9A0E-B1E583D50944}">
      <dsp:nvSpPr>
        <dsp:cNvPr id="0" name=""/>
        <dsp:cNvSpPr/>
      </dsp:nvSpPr>
      <dsp:spPr>
        <a:xfrm>
          <a:off x="655770" y="436300"/>
          <a:ext cx="2321488"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Jan 2023</a:t>
          </a:r>
        </a:p>
      </dsp:txBody>
      <dsp:txXfrm>
        <a:off x="655770" y="436300"/>
        <a:ext cx="2321488" cy="453752"/>
      </dsp:txXfrm>
    </dsp:sp>
    <dsp:sp modelId="{9AA05CE5-209F-4AD9-BE2C-2A69F76DA8F4}">
      <dsp:nvSpPr>
        <dsp:cNvPr id="0" name=""/>
        <dsp:cNvSpPr/>
      </dsp:nvSpPr>
      <dsp:spPr>
        <a:xfrm>
          <a:off x="230245"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B6C94ECD-6415-4250-B4AD-F67BF5BECFB8}">
      <dsp:nvSpPr>
        <dsp:cNvPr id="0" name=""/>
        <dsp:cNvSpPr/>
      </dsp:nvSpPr>
      <dsp:spPr>
        <a:xfrm>
          <a:off x="189408" y="2140666"/>
          <a:ext cx="81675" cy="81675"/>
        </a:xfrm>
        <a:prstGeom prst="ellipse">
          <a:avLst/>
        </a:prstGeom>
        <a:solidFill>
          <a:schemeClr val="accent2">
            <a:shade val="90000"/>
            <a:hueOff val="0"/>
            <a:satOff val="0"/>
            <a:lumOff val="0"/>
            <a:alphaOff val="0"/>
          </a:schemeClr>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8CAA11-0A87-4861-8B4E-913B1EAD1334}">
      <dsp:nvSpPr>
        <dsp:cNvPr id="0" name=""/>
        <dsp:cNvSpPr/>
      </dsp:nvSpPr>
      <dsp:spPr>
        <a:xfrm rot="18900000">
          <a:off x="1707641"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1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A1A837-F261-404B-A808-B2F4154CE8A2}">
      <dsp:nvSpPr>
        <dsp:cNvPr id="0" name=""/>
        <dsp:cNvSpPr/>
      </dsp:nvSpPr>
      <dsp:spPr>
        <a:xfrm>
          <a:off x="1743285"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5F3F650-2E42-488A-AD4F-C4BD47D19A84}">
      <dsp:nvSpPr>
        <dsp:cNvPr id="0" name=""/>
        <dsp:cNvSpPr/>
      </dsp:nvSpPr>
      <dsp:spPr>
        <a:xfrm>
          <a:off x="2292766" y="2181504"/>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3825" rIns="0" bIns="82550" numCol="1" spcCol="1270" anchor="b"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Analysis (Cleaning and Preprocessing the data) </a:t>
          </a:r>
        </a:p>
      </dsp:txBody>
      <dsp:txXfrm>
        <a:off x="2292766" y="2181504"/>
        <a:ext cx="2311834" cy="1291450"/>
      </dsp:txXfrm>
    </dsp:sp>
    <dsp:sp modelId="{223C5207-4FA2-4A6C-8F43-20BD55767C99}">
      <dsp:nvSpPr>
        <dsp:cNvPr id="0" name=""/>
        <dsp:cNvSpPr/>
      </dsp:nvSpPr>
      <dsp:spPr>
        <a:xfrm>
          <a:off x="2292766" y="3472954"/>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1</a:t>
          </a:r>
          <a:r>
            <a:rPr lang="en-US" sz="1700" b="1" kern="1200" baseline="30000" dirty="0">
              <a:solidFill>
                <a:schemeClr val="bg1"/>
              </a:solidFill>
              <a:latin typeface="Tenorite" pitchFamily="2" charset="0"/>
            </a:rPr>
            <a:t>st</a:t>
          </a:r>
          <a:r>
            <a:rPr lang="en-US" sz="1700" b="1" kern="1200" dirty="0">
              <a:solidFill>
                <a:schemeClr val="bg1"/>
              </a:solidFill>
              <a:latin typeface="Tenorite" pitchFamily="2" charset="0"/>
            </a:rPr>
            <a:t>  Half of Feb 2023</a:t>
          </a:r>
        </a:p>
      </dsp:txBody>
      <dsp:txXfrm>
        <a:off x="2292766" y="3472954"/>
        <a:ext cx="2311834" cy="453752"/>
      </dsp:txXfrm>
    </dsp:sp>
    <dsp:sp modelId="{4FE5EB5D-4CEF-4D0D-9394-0534E61844BE}">
      <dsp:nvSpPr>
        <dsp:cNvPr id="0" name=""/>
        <dsp:cNvSpPr/>
      </dsp:nvSpPr>
      <dsp:spPr>
        <a:xfrm>
          <a:off x="1868067"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714429FF-AAA3-4358-8C5F-1A7F29AA2B7B}">
      <dsp:nvSpPr>
        <dsp:cNvPr id="0" name=""/>
        <dsp:cNvSpPr/>
      </dsp:nvSpPr>
      <dsp:spPr>
        <a:xfrm>
          <a:off x="18262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C82E90-F103-439C-8371-CFFB0927B9DE}">
      <dsp:nvSpPr>
        <dsp:cNvPr id="0" name=""/>
        <dsp:cNvSpPr/>
      </dsp:nvSpPr>
      <dsp:spPr>
        <a:xfrm rot="8100000">
          <a:off x="3331841"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519322-C1DD-47AE-92C0-13575134BC76}">
      <dsp:nvSpPr>
        <dsp:cNvPr id="0" name=""/>
        <dsp:cNvSpPr/>
      </dsp:nvSpPr>
      <dsp:spPr>
        <a:xfrm>
          <a:off x="3367485"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6DDA0FE-83E2-423C-9F13-58A61EB68487}">
      <dsp:nvSpPr>
        <dsp:cNvPr id="0" name=""/>
        <dsp:cNvSpPr/>
      </dsp:nvSpPr>
      <dsp:spPr>
        <a:xfrm>
          <a:off x="3916965" y="890053"/>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Synthesis (Organize Data and Perform some predictions)</a:t>
          </a:r>
        </a:p>
      </dsp:txBody>
      <dsp:txXfrm>
        <a:off x="3916965" y="890053"/>
        <a:ext cx="2311834" cy="1291450"/>
      </dsp:txXfrm>
    </dsp:sp>
    <dsp:sp modelId="{2D6C7916-1130-46A8-833B-A6278CBD2192}">
      <dsp:nvSpPr>
        <dsp:cNvPr id="0" name=""/>
        <dsp:cNvSpPr/>
      </dsp:nvSpPr>
      <dsp:spPr>
        <a:xfrm>
          <a:off x="3916965" y="436300"/>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2</a:t>
          </a:r>
          <a:r>
            <a:rPr lang="en-US" sz="1700" b="1" kern="1200" baseline="30000" dirty="0">
              <a:solidFill>
                <a:schemeClr val="bg1"/>
              </a:solidFill>
              <a:latin typeface="Tenorite" pitchFamily="2" charset="0"/>
            </a:rPr>
            <a:t>nd</a:t>
          </a:r>
          <a:r>
            <a:rPr lang="en-US" sz="1700" b="1" kern="1200" dirty="0">
              <a:solidFill>
                <a:schemeClr val="bg1"/>
              </a:solidFill>
              <a:latin typeface="Tenorite" pitchFamily="2" charset="0"/>
            </a:rPr>
            <a:t> Half of Feb 2023</a:t>
          </a:r>
        </a:p>
      </dsp:txBody>
      <dsp:txXfrm>
        <a:off x="3916965" y="436300"/>
        <a:ext cx="2311834" cy="453752"/>
      </dsp:txXfrm>
    </dsp:sp>
    <dsp:sp modelId="{4D953791-5C2F-4A75-A8F4-6ED7EAB5E015}">
      <dsp:nvSpPr>
        <dsp:cNvPr id="0" name=""/>
        <dsp:cNvSpPr/>
      </dsp:nvSpPr>
      <dsp:spPr>
        <a:xfrm>
          <a:off x="3492267"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52AD014-AFD0-4700-A468-4D562874339A}">
      <dsp:nvSpPr>
        <dsp:cNvPr id="0" name=""/>
        <dsp:cNvSpPr/>
      </dsp:nvSpPr>
      <dsp:spPr>
        <a:xfrm>
          <a:off x="34504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331DD9-74CF-4A3A-86BA-F4B9DBEAB944}">
      <dsp:nvSpPr>
        <dsp:cNvPr id="0" name=""/>
        <dsp:cNvSpPr/>
      </dsp:nvSpPr>
      <dsp:spPr>
        <a:xfrm rot="18900000">
          <a:off x="4956041"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3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5AAB83-BD07-4B9E-9A3B-858C0B126F9C}">
      <dsp:nvSpPr>
        <dsp:cNvPr id="0" name=""/>
        <dsp:cNvSpPr/>
      </dsp:nvSpPr>
      <dsp:spPr>
        <a:xfrm>
          <a:off x="4991685"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8CB2D5A-F46A-4E0E-9575-15F31D04AAC6}">
      <dsp:nvSpPr>
        <dsp:cNvPr id="0" name=""/>
        <dsp:cNvSpPr/>
      </dsp:nvSpPr>
      <dsp:spPr>
        <a:xfrm>
          <a:off x="5541165" y="2181504"/>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3825" rIns="0" bIns="82550" numCol="1" spcCol="1270" anchor="b"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Visualization(Connect the datasets to the Tableau Server)</a:t>
          </a:r>
        </a:p>
      </dsp:txBody>
      <dsp:txXfrm>
        <a:off x="5541165" y="2181504"/>
        <a:ext cx="2311834" cy="1291450"/>
      </dsp:txXfrm>
    </dsp:sp>
    <dsp:sp modelId="{7C1E6B4A-59F7-4018-A403-E1CCAEE78BA1}">
      <dsp:nvSpPr>
        <dsp:cNvPr id="0" name=""/>
        <dsp:cNvSpPr/>
      </dsp:nvSpPr>
      <dsp:spPr>
        <a:xfrm>
          <a:off x="5541165" y="3472954"/>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March 2023</a:t>
          </a:r>
        </a:p>
      </dsp:txBody>
      <dsp:txXfrm>
        <a:off x="5541165" y="3472954"/>
        <a:ext cx="2311834" cy="453752"/>
      </dsp:txXfrm>
    </dsp:sp>
    <dsp:sp modelId="{A03C5372-D306-43AC-B406-6F8183849431}">
      <dsp:nvSpPr>
        <dsp:cNvPr id="0" name=""/>
        <dsp:cNvSpPr/>
      </dsp:nvSpPr>
      <dsp:spPr>
        <a:xfrm>
          <a:off x="5116467"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4282312-87CB-41BB-A02D-C594BBEF33C7}">
      <dsp:nvSpPr>
        <dsp:cNvPr id="0" name=""/>
        <dsp:cNvSpPr/>
      </dsp:nvSpPr>
      <dsp:spPr>
        <a:xfrm>
          <a:off x="50746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5439AF-6893-479D-8B57-31FBC13C553F}">
      <dsp:nvSpPr>
        <dsp:cNvPr id="0" name=""/>
        <dsp:cNvSpPr/>
      </dsp:nvSpPr>
      <dsp:spPr>
        <a:xfrm rot="8100000">
          <a:off x="6580241"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2B1C16-7FF0-4DBE-B32E-E43FEB1E2EAC}">
      <dsp:nvSpPr>
        <dsp:cNvPr id="0" name=""/>
        <dsp:cNvSpPr/>
      </dsp:nvSpPr>
      <dsp:spPr>
        <a:xfrm>
          <a:off x="6615885"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B55AA6D-649D-4145-93EB-08B866A4D4E5}">
      <dsp:nvSpPr>
        <dsp:cNvPr id="0" name=""/>
        <dsp:cNvSpPr/>
      </dsp:nvSpPr>
      <dsp:spPr>
        <a:xfrm>
          <a:off x="7165365" y="890053"/>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Presentation(Interactive Dashboards and Final Output)</a:t>
          </a:r>
        </a:p>
      </dsp:txBody>
      <dsp:txXfrm>
        <a:off x="7165365" y="890053"/>
        <a:ext cx="2311834" cy="1291450"/>
      </dsp:txXfrm>
    </dsp:sp>
    <dsp:sp modelId="{3FA5D5AE-9CAE-4D19-9765-BCEE62095312}">
      <dsp:nvSpPr>
        <dsp:cNvPr id="0" name=""/>
        <dsp:cNvSpPr/>
      </dsp:nvSpPr>
      <dsp:spPr>
        <a:xfrm>
          <a:off x="7165365" y="436300"/>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April 2023</a:t>
          </a:r>
        </a:p>
      </dsp:txBody>
      <dsp:txXfrm>
        <a:off x="7165365" y="436300"/>
        <a:ext cx="2311834" cy="453752"/>
      </dsp:txXfrm>
    </dsp:sp>
    <dsp:sp modelId="{FE6CA7EB-68EC-4E76-9051-08C4CF370101}">
      <dsp:nvSpPr>
        <dsp:cNvPr id="0" name=""/>
        <dsp:cNvSpPr/>
      </dsp:nvSpPr>
      <dsp:spPr>
        <a:xfrm>
          <a:off x="6740667"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58B7B786-A0AD-4662-8D54-C5C572D2C32C}">
      <dsp:nvSpPr>
        <dsp:cNvPr id="0" name=""/>
        <dsp:cNvSpPr/>
      </dsp:nvSpPr>
      <dsp:spPr>
        <a:xfrm>
          <a:off x="6698885"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1/18/2023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1/18/2023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1/18/2023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1/18/2023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1/18/2023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1/18/2023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1/18/2023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1/18/2023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1/18/2023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1/18/2023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1/18/2023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1/18/2023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679579" y="457217"/>
            <a:ext cx="10832841" cy="2402638"/>
          </a:xfrm>
        </p:spPr>
        <p:txBody>
          <a:bodyPr/>
          <a:lstStyle/>
          <a:p>
            <a:r>
              <a:rPr lang="en-US" sz="4800" dirty="0"/>
              <a:t>Analyzing Retail Sales Data: </a:t>
            </a:r>
            <a:br>
              <a:rPr lang="en-US" sz="4800" dirty="0"/>
            </a:br>
            <a:r>
              <a:rPr lang="en-US" sz="4800" dirty="0"/>
              <a:t>Uncovering Purchasing </a:t>
            </a:r>
            <a:br>
              <a:rPr lang="en-US" sz="4800" dirty="0"/>
            </a:br>
            <a:r>
              <a:rPr lang="en-US" sz="4800" dirty="0"/>
              <a:t>Trends and Patterns</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682317" y="3051552"/>
            <a:ext cx="9500507" cy="2014991"/>
          </a:xfrm>
        </p:spPr>
        <p:txBody>
          <a:bodyPr/>
          <a:lstStyle/>
          <a:p>
            <a:r>
              <a:rPr lang="en-US" sz="3200" dirty="0" err="1">
                <a:solidFill>
                  <a:schemeClr val="tx1">
                    <a:lumMod val="95000"/>
                    <a:lumOff val="5000"/>
                  </a:schemeClr>
                </a:solidFill>
                <a:effectLst/>
                <a:latin typeface="Arial" panose="020B0604020202020204" pitchFamily="34" charset="0"/>
                <a:ea typeface="Calibri" panose="020F0502020204030204" pitchFamily="34" charset="0"/>
              </a:rPr>
              <a:t>Heet</a:t>
            </a:r>
            <a:r>
              <a:rPr lang="en-US" sz="3200" dirty="0">
                <a:solidFill>
                  <a:schemeClr val="tx1">
                    <a:lumMod val="95000"/>
                    <a:lumOff val="5000"/>
                  </a:schemeClr>
                </a:solidFill>
                <a:effectLst/>
                <a:latin typeface="Arial" panose="020B0604020202020204" pitchFamily="34" charset="0"/>
                <a:ea typeface="Calibri" panose="020F0502020204030204" pitchFamily="34" charset="0"/>
              </a:rPr>
              <a:t> </a:t>
            </a:r>
            <a:r>
              <a:rPr lang="en-US" sz="3200" dirty="0" err="1">
                <a:solidFill>
                  <a:schemeClr val="tx1">
                    <a:lumMod val="95000"/>
                    <a:lumOff val="5000"/>
                  </a:schemeClr>
                </a:solidFill>
                <a:effectLst/>
                <a:latin typeface="Arial" panose="020B0604020202020204" pitchFamily="34" charset="0"/>
                <a:ea typeface="Calibri" panose="020F0502020204030204" pitchFamily="34" charset="0"/>
              </a:rPr>
              <a:t>Manesh</a:t>
            </a:r>
            <a:r>
              <a:rPr lang="en-US" sz="3200" dirty="0">
                <a:solidFill>
                  <a:schemeClr val="tx1">
                    <a:lumMod val="95000"/>
                    <a:lumOff val="5000"/>
                  </a:schemeClr>
                </a:solidFill>
                <a:effectLst/>
                <a:latin typeface="Arial" panose="020B0604020202020204" pitchFamily="34" charset="0"/>
                <a:ea typeface="Calibri" panose="020F0502020204030204" pitchFamily="34" charset="0"/>
              </a:rPr>
              <a:t> Khatri, Sai Varun Kumar Namburi, Harsh </a:t>
            </a:r>
            <a:r>
              <a:rPr lang="en-US" sz="3200" dirty="0" err="1">
                <a:solidFill>
                  <a:schemeClr val="tx1">
                    <a:lumMod val="95000"/>
                    <a:lumOff val="5000"/>
                  </a:schemeClr>
                </a:solidFill>
                <a:effectLst/>
                <a:latin typeface="Arial" panose="020B0604020202020204" pitchFamily="34" charset="0"/>
                <a:ea typeface="Calibri" panose="020F0502020204030204" pitchFamily="34" charset="0"/>
              </a:rPr>
              <a:t>Yogeshbhai</a:t>
            </a:r>
            <a:r>
              <a:rPr lang="en-US" sz="3200" dirty="0">
                <a:solidFill>
                  <a:schemeClr val="tx1">
                    <a:lumMod val="95000"/>
                    <a:lumOff val="5000"/>
                  </a:schemeClr>
                </a:solidFill>
                <a:effectLst/>
                <a:latin typeface="Arial" panose="020B0604020202020204" pitchFamily="34" charset="0"/>
                <a:ea typeface="Calibri" panose="020F0502020204030204" pitchFamily="34" charset="0"/>
              </a:rPr>
              <a:t> Panchal, </a:t>
            </a:r>
            <a:r>
              <a:rPr lang="en-US" sz="3200" dirty="0" err="1">
                <a:solidFill>
                  <a:schemeClr val="tx1">
                    <a:lumMod val="95000"/>
                    <a:lumOff val="5000"/>
                  </a:schemeClr>
                </a:solidFill>
                <a:effectLst/>
                <a:latin typeface="Arial" panose="020B0604020202020204" pitchFamily="34" charset="0"/>
                <a:ea typeface="Calibri" panose="020F0502020204030204" pitchFamily="34" charset="0"/>
              </a:rPr>
              <a:t>Madupu</a:t>
            </a:r>
            <a:r>
              <a:rPr lang="en-US" sz="3200" dirty="0">
                <a:solidFill>
                  <a:schemeClr val="tx1">
                    <a:lumMod val="95000"/>
                    <a:lumOff val="5000"/>
                  </a:schemeClr>
                </a:solidFill>
                <a:effectLst/>
                <a:latin typeface="Arial" panose="020B0604020202020204" pitchFamily="34" charset="0"/>
                <a:ea typeface="Calibri" panose="020F0502020204030204" pitchFamily="34" charset="0"/>
              </a:rPr>
              <a:t> </a:t>
            </a:r>
            <a:r>
              <a:rPr lang="en-US" sz="3200" dirty="0" err="1">
                <a:solidFill>
                  <a:schemeClr val="tx1">
                    <a:lumMod val="95000"/>
                    <a:lumOff val="5000"/>
                  </a:schemeClr>
                </a:solidFill>
                <a:effectLst/>
                <a:latin typeface="Arial" panose="020B0604020202020204" pitchFamily="34" charset="0"/>
                <a:ea typeface="Calibri" panose="020F0502020204030204" pitchFamily="34" charset="0"/>
              </a:rPr>
              <a:t>Srilekha</a:t>
            </a:r>
            <a:r>
              <a:rPr lang="en-US" sz="3200" dirty="0">
                <a:solidFill>
                  <a:schemeClr val="tx1">
                    <a:lumMod val="95000"/>
                    <a:lumOff val="5000"/>
                  </a:schemeClr>
                </a:solidFill>
                <a:effectLst/>
                <a:latin typeface="Arial" panose="020B0604020202020204" pitchFamily="34" charset="0"/>
                <a:ea typeface="Calibri" panose="020F0502020204030204" pitchFamily="34" charset="0"/>
              </a:rPr>
              <a:t> Reddy, Tejaswi </a:t>
            </a:r>
            <a:r>
              <a:rPr lang="en-US" sz="3200" dirty="0" err="1">
                <a:solidFill>
                  <a:schemeClr val="tx1">
                    <a:lumMod val="95000"/>
                    <a:lumOff val="5000"/>
                  </a:schemeClr>
                </a:solidFill>
                <a:effectLst/>
                <a:latin typeface="Arial" panose="020B0604020202020204" pitchFamily="34" charset="0"/>
                <a:ea typeface="Calibri" panose="020F0502020204030204" pitchFamily="34" charset="0"/>
              </a:rPr>
              <a:t>Yaramada</a:t>
            </a:r>
            <a:r>
              <a:rPr lang="en-US" sz="3200" dirty="0">
                <a:solidFill>
                  <a:schemeClr val="tx1">
                    <a:lumMod val="95000"/>
                    <a:lumOff val="5000"/>
                  </a:schemeClr>
                </a:solidFill>
                <a:effectLst/>
                <a:latin typeface="Arial" panose="020B0604020202020204" pitchFamily="34" charset="0"/>
                <a:ea typeface="Calibri" panose="020F0502020204030204" pitchFamily="34" charset="0"/>
              </a:rPr>
              <a:t> </a:t>
            </a:r>
            <a:endParaRPr lang="en-US" dirty="0">
              <a:solidFill>
                <a:schemeClr val="tx1">
                  <a:lumMod val="95000"/>
                  <a:lumOff val="5000"/>
                </a:schemeClr>
              </a:solidFill>
            </a:endParaRPr>
          </a:p>
          <a:p>
            <a:endParaRPr lang="en-US" dirty="0"/>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dirty="0"/>
              <a:t>Project Overview</a:t>
            </a:r>
          </a:p>
          <a:p>
            <a:r>
              <a:rPr lang="en-US" dirty="0"/>
              <a:t>Introduction</a:t>
            </a:r>
          </a:p>
          <a:p>
            <a:r>
              <a:rPr lang="en-US" dirty="0"/>
              <a:t>Dataset and Methodology</a:t>
            </a:r>
          </a:p>
          <a:p>
            <a:r>
              <a:rPr lang="en-US" dirty="0"/>
              <a:t>Expected Results</a:t>
            </a:r>
          </a:p>
          <a:p>
            <a:r>
              <a:rPr lang="en-US" dirty="0"/>
              <a:t>Timeline</a:t>
            </a:r>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1/18/2023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Project Overview</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074182" y="2326584"/>
            <a:ext cx="9779183" cy="3747645"/>
          </a:xfrm>
        </p:spPr>
        <p:txBody>
          <a:bodyPr vert="horz" lIns="91440" tIns="45720" rIns="91440" bIns="45720" rtlCol="0" anchor="t">
            <a:normAutofit/>
          </a:bodyPr>
          <a:lstStyle/>
          <a:p>
            <a:r>
              <a:rPr lang="en-US" dirty="0"/>
              <a:t>The problem statement for this dataset could be: "To understand customer purchasing behavior and identify trends and patterns in order data from a retail store that sells Men's fashion and Mobile &amp; Tablets.“</a:t>
            </a:r>
          </a:p>
          <a:p>
            <a:r>
              <a:rPr lang="en-US" dirty="0"/>
              <a:t>The goal of this analysis is to gain insights into customer purchasing patterns, such as the most common payment methods used, the average value of an order, and the distribution of order dates. </a:t>
            </a:r>
          </a:p>
          <a:p>
            <a:endParaRPr lang="en-US" dirty="0"/>
          </a:p>
          <a:p>
            <a:endParaRPr lang="en-US"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1/18/2023</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859575" y="446317"/>
            <a:ext cx="9779183" cy="1325563"/>
          </a:xfrm>
        </p:spPr>
        <p:txBody>
          <a:bodyPr/>
          <a:lstStyle/>
          <a:p>
            <a:r>
              <a:rPr lang="en-US" dirty="0"/>
              <a:t>Dataset and Methodology</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858416" y="2326584"/>
            <a:ext cx="9994949" cy="3747645"/>
          </a:xfrm>
        </p:spPr>
        <p:txBody>
          <a:bodyPr vert="horz" lIns="91440" tIns="45720" rIns="91440" bIns="45720" rtlCol="0" anchor="t">
            <a:normAutofit/>
          </a:bodyPr>
          <a:lstStyle/>
          <a:p>
            <a:r>
              <a:rPr lang="en-US" dirty="0"/>
              <a:t>Additionally, the analysis could also identify any trends or patterns in the data that indicate certain items or categories are more popular than others. The findings of this analysis could be used to inform business decisions, such as which products to stock more of or when to run promotional campaigns</a:t>
            </a:r>
          </a:p>
          <a:p>
            <a:r>
              <a:rPr lang="en-US" dirty="0"/>
              <a:t>Dataset References: https://www.kaggle.com/</a:t>
            </a:r>
          </a:p>
          <a:p>
            <a:endParaRPr lang="en-US"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1/18/2023</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1228887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1167492" y="381000"/>
            <a:ext cx="9779183" cy="1325563"/>
          </a:xfrm>
        </p:spPr>
        <p:txBody>
          <a:bodyPr anchor="b">
            <a:normAutofit/>
          </a:bodyPr>
          <a:lstStyle/>
          <a:p>
            <a:r>
              <a:rPr lang="en-US" dirty="0"/>
              <a:t>Basic Analysis</a:t>
            </a:r>
          </a:p>
        </p:txBody>
      </p:sp>
      <p:pic>
        <p:nvPicPr>
          <p:cNvPr id="9" name="Picture 8">
            <a:extLst>
              <a:ext uri="{FF2B5EF4-FFF2-40B4-BE49-F238E27FC236}">
                <a16:creationId xmlns:a16="http://schemas.microsoft.com/office/drawing/2014/main" id="{2E3F42BA-4C34-A209-5149-06A1371CB8AA}"/>
              </a:ext>
            </a:extLst>
          </p:cNvPr>
          <p:cNvPicPr>
            <a:picLocks noChangeAspect="1"/>
          </p:cNvPicPr>
          <p:nvPr/>
        </p:nvPicPr>
        <p:blipFill>
          <a:blip r:embed="rId2"/>
          <a:stretch>
            <a:fillRect/>
          </a:stretch>
        </p:blipFill>
        <p:spPr>
          <a:xfrm>
            <a:off x="786493" y="1933575"/>
            <a:ext cx="10369592" cy="3600449"/>
          </a:xfrm>
          <a:prstGeom prst="rect">
            <a:avLst/>
          </a:prstGeom>
          <a:noFill/>
        </p:spPr>
      </p:pic>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381000" y="6356350"/>
            <a:ext cx="2743200" cy="365125"/>
          </a:xfrm>
        </p:spPr>
        <p:txBody>
          <a:bodyPr anchor="ctr">
            <a:normAutofit/>
          </a:bodyPr>
          <a:lstStyle/>
          <a:p>
            <a:pPr>
              <a:spcAft>
                <a:spcPts val="600"/>
              </a:spcAft>
            </a:pPr>
            <a:fld id="{C098A06B-52D8-C143-AE54-C8C950480C5A}" type="datetime1">
              <a:rPr lang="en-US" smtClean="0"/>
              <a:pPr>
                <a:spcAft>
                  <a:spcPts val="600"/>
                </a:spcAft>
              </a:pPr>
              <a:t>1/18/2023</a:t>
            </a:fld>
            <a:endParaRPr lang="en-US"/>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PRESENTATION TITLE</a:t>
            </a:r>
            <a:endParaRPr lang="en-US"/>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5</a:t>
            </a:fld>
            <a:endParaRPr lang="en-US"/>
          </a:p>
        </p:txBody>
      </p:sp>
    </p:spTree>
    <p:extLst>
      <p:ext uri="{BB962C8B-B14F-4D97-AF65-F5344CB8AC3E}">
        <p14:creationId xmlns:p14="http://schemas.microsoft.com/office/powerpoint/2010/main" val="2833964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Basic Analysis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1/18/2023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6</a:t>
            </a:fld>
            <a:endParaRPr lang="en-US" dirty="0"/>
          </a:p>
        </p:txBody>
      </p:sp>
      <p:pic>
        <p:nvPicPr>
          <p:cNvPr id="11" name="Content Placeholder 10">
            <a:extLst>
              <a:ext uri="{FF2B5EF4-FFF2-40B4-BE49-F238E27FC236}">
                <a16:creationId xmlns:a16="http://schemas.microsoft.com/office/drawing/2014/main" id="{28810E9B-7222-C60A-25D9-D6A75647D23F}"/>
              </a:ext>
            </a:extLst>
          </p:cNvPr>
          <p:cNvPicPr>
            <a:picLocks noGrp="1" noChangeAspect="1"/>
          </p:cNvPicPr>
          <p:nvPr>
            <p:ph idx="1"/>
          </p:nvPr>
        </p:nvPicPr>
        <p:blipFill>
          <a:blip r:embed="rId2"/>
          <a:stretch>
            <a:fillRect/>
          </a:stretch>
        </p:blipFill>
        <p:spPr>
          <a:xfrm>
            <a:off x="1215992" y="1815973"/>
            <a:ext cx="4366727" cy="2528357"/>
          </a:xfrm>
        </p:spPr>
      </p:pic>
      <p:pic>
        <p:nvPicPr>
          <p:cNvPr id="13" name="Picture 12">
            <a:extLst>
              <a:ext uri="{FF2B5EF4-FFF2-40B4-BE49-F238E27FC236}">
                <a16:creationId xmlns:a16="http://schemas.microsoft.com/office/drawing/2014/main" id="{02FB8C65-0981-91F8-8A42-F733B932FC07}"/>
              </a:ext>
            </a:extLst>
          </p:cNvPr>
          <p:cNvPicPr>
            <a:picLocks noChangeAspect="1"/>
          </p:cNvPicPr>
          <p:nvPr/>
        </p:nvPicPr>
        <p:blipFill>
          <a:blip r:embed="rId3"/>
          <a:stretch>
            <a:fillRect/>
          </a:stretch>
        </p:blipFill>
        <p:spPr>
          <a:xfrm>
            <a:off x="7804209" y="2000251"/>
            <a:ext cx="3258400" cy="4013070"/>
          </a:xfrm>
          <a:prstGeom prst="rect">
            <a:avLst/>
          </a:prstGeom>
        </p:spPr>
      </p:pic>
      <p:pic>
        <p:nvPicPr>
          <p:cNvPr id="15" name="Picture 14">
            <a:extLst>
              <a:ext uri="{FF2B5EF4-FFF2-40B4-BE49-F238E27FC236}">
                <a16:creationId xmlns:a16="http://schemas.microsoft.com/office/drawing/2014/main" id="{2A2DCB86-3FAB-2B09-B8F8-3C9D1675788C}"/>
              </a:ext>
            </a:extLst>
          </p:cNvPr>
          <p:cNvPicPr>
            <a:picLocks noChangeAspect="1"/>
          </p:cNvPicPr>
          <p:nvPr/>
        </p:nvPicPr>
        <p:blipFill>
          <a:blip r:embed="rId4"/>
          <a:stretch>
            <a:fillRect/>
          </a:stretch>
        </p:blipFill>
        <p:spPr>
          <a:xfrm>
            <a:off x="1657350" y="4198718"/>
            <a:ext cx="3771899" cy="2011582"/>
          </a:xfrm>
          <a:prstGeom prst="rect">
            <a:avLst/>
          </a:prstGeom>
        </p:spPr>
      </p:pic>
    </p:spTree>
    <p:extLst>
      <p:ext uri="{BB962C8B-B14F-4D97-AF65-F5344CB8AC3E}">
        <p14:creationId xmlns:p14="http://schemas.microsoft.com/office/powerpoint/2010/main" val="1527386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6EF00-D7C7-8F6D-AF9E-DA15C2A8FABE}"/>
              </a:ext>
            </a:extLst>
          </p:cNvPr>
          <p:cNvSpPr>
            <a:spLocks noGrp="1"/>
          </p:cNvSpPr>
          <p:nvPr>
            <p:ph type="title"/>
          </p:nvPr>
        </p:nvSpPr>
        <p:spPr/>
        <p:txBody>
          <a:bodyPr/>
          <a:lstStyle/>
          <a:p>
            <a:r>
              <a:rPr lang="en-US" dirty="0"/>
              <a:t>Expected Results</a:t>
            </a:r>
          </a:p>
        </p:txBody>
      </p:sp>
      <p:sp>
        <p:nvSpPr>
          <p:cNvPr id="3" name="Text Placeholder 2">
            <a:extLst>
              <a:ext uri="{FF2B5EF4-FFF2-40B4-BE49-F238E27FC236}">
                <a16:creationId xmlns:a16="http://schemas.microsoft.com/office/drawing/2014/main" id="{18950FB3-6C11-3330-7899-BB5803E83195}"/>
              </a:ext>
            </a:extLst>
          </p:cNvPr>
          <p:cNvSpPr>
            <a:spLocks noGrp="1"/>
          </p:cNvSpPr>
          <p:nvPr>
            <p:ph type="body" idx="1"/>
          </p:nvPr>
        </p:nvSpPr>
        <p:spPr>
          <a:xfrm>
            <a:off x="1083513" y="2304661"/>
            <a:ext cx="9779183" cy="4051689"/>
          </a:xfrm>
        </p:spPr>
        <p:txBody>
          <a:bodyPr/>
          <a:lstStyle/>
          <a:p>
            <a:pPr marL="342900" indent="-342900">
              <a:buFont typeface="Arial" panose="020B0604020202020204" pitchFamily="34" charset="0"/>
              <a:buChar char="•"/>
            </a:pPr>
            <a:r>
              <a:rPr lang="en-US" dirty="0"/>
              <a:t>Able to find the most popular product from all the sales data</a:t>
            </a:r>
          </a:p>
          <a:p>
            <a:pPr marL="342900" indent="-342900">
              <a:buFont typeface="Arial" panose="020B0604020202020204" pitchFamily="34" charset="0"/>
              <a:buChar char="•"/>
            </a:pPr>
            <a:r>
              <a:rPr lang="en-US" dirty="0"/>
              <a:t>Will be able to predict the browsing behavior of the customer</a:t>
            </a:r>
          </a:p>
          <a:p>
            <a:pPr marL="342900" indent="-342900">
              <a:buFont typeface="Arial" panose="020B0604020202020204" pitchFamily="34" charset="0"/>
              <a:buChar char="•"/>
            </a:pPr>
            <a:r>
              <a:rPr lang="en-US" dirty="0"/>
              <a:t>Trained to estimate the product’s rate of malfunction based on the status of the order. </a:t>
            </a:r>
          </a:p>
          <a:p>
            <a:pPr marL="342900" indent="-342900">
              <a:buFont typeface="Arial" panose="020B0604020202020204" pitchFamily="34" charset="0"/>
              <a:buChar char="•"/>
            </a:pPr>
            <a:r>
              <a:rPr lang="en-US" dirty="0"/>
              <a:t>Capable of forecasting the product's rate of malfunction based on the status of the order</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4" name="Date Placeholder 3">
            <a:extLst>
              <a:ext uri="{FF2B5EF4-FFF2-40B4-BE49-F238E27FC236}">
                <a16:creationId xmlns:a16="http://schemas.microsoft.com/office/drawing/2014/main" id="{ACEC199B-C0F0-EA83-DFBE-2DED07E2D9EC}"/>
              </a:ext>
            </a:extLst>
          </p:cNvPr>
          <p:cNvSpPr>
            <a:spLocks noGrp="1"/>
          </p:cNvSpPr>
          <p:nvPr>
            <p:ph type="dt" sz="half" idx="10"/>
          </p:nvPr>
        </p:nvSpPr>
        <p:spPr/>
        <p:txBody>
          <a:bodyPr/>
          <a:lstStyle/>
          <a:p>
            <a:fld id="{F5592931-05C6-8543-8B6E-A8BD29BD5C2B}" type="datetime1">
              <a:rPr lang="en-US" smtClean="0"/>
              <a:pPr/>
              <a:t>1/18/2023</a:t>
            </a:fld>
            <a:endParaRPr lang="en-US" dirty="0"/>
          </a:p>
        </p:txBody>
      </p:sp>
      <p:sp>
        <p:nvSpPr>
          <p:cNvPr id="5" name="Footer Placeholder 4">
            <a:extLst>
              <a:ext uri="{FF2B5EF4-FFF2-40B4-BE49-F238E27FC236}">
                <a16:creationId xmlns:a16="http://schemas.microsoft.com/office/drawing/2014/main" id="{FDEFD35B-835F-F718-CB7E-F5763451401E}"/>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D4477824-5B99-A7CB-B128-F085636686EE}"/>
              </a:ext>
            </a:extLst>
          </p:cNvPr>
          <p:cNvSpPr>
            <a:spLocks noGrp="1"/>
          </p:cNvSpPr>
          <p:nvPr>
            <p:ph type="sldNum" sz="quarter" idx="12"/>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3248727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p:txBody>
          <a:bodyPr/>
          <a:lstStyle/>
          <a:p>
            <a:r>
              <a:rPr lang="en-US" dirty="0"/>
              <a:t>Project Timeline </a:t>
            </a:r>
          </a:p>
        </p:txBody>
      </p:sp>
      <p:graphicFrame>
        <p:nvGraphicFramePr>
          <p:cNvPr id="2" name="Diagram 2" descr="SmartArt graphic">
            <a:extLst>
              <a:ext uri="{FF2B5EF4-FFF2-40B4-BE49-F238E27FC236}">
                <a16:creationId xmlns:a16="http://schemas.microsoft.com/office/drawing/2014/main" id="{364D30CB-C02F-4FE1-9E72-11B75FF74851}"/>
              </a:ext>
            </a:extLst>
          </p:cNvPr>
          <p:cNvGraphicFramePr/>
          <p:nvPr>
            <p:extLst>
              <p:ext uri="{D42A27DB-BD31-4B8C-83A1-F6EECF244321}">
                <p14:modId xmlns:p14="http://schemas.microsoft.com/office/powerpoint/2010/main" val="597322628"/>
              </p:ext>
            </p:extLst>
          </p:nvPr>
        </p:nvGraphicFramePr>
        <p:xfrm>
          <a:off x="1245325" y="1706563"/>
          <a:ext cx="9779182" cy="43630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374915C9-579A-6644-A782-7D56C8F5561E}"/>
              </a:ext>
            </a:extLst>
          </p:cNvPr>
          <p:cNvSpPr>
            <a:spLocks noGrp="1"/>
          </p:cNvSpPr>
          <p:nvPr>
            <p:ph type="dt" sz="half" idx="2"/>
          </p:nvPr>
        </p:nvSpPr>
        <p:spPr/>
        <p:txBody>
          <a:bodyPr/>
          <a:lstStyle/>
          <a:p>
            <a:fld id="{79C497D8-AFA6-424B-9876-402B886244CF}" type="datetime1">
              <a:rPr lang="en-US" smtClean="0"/>
              <a:t>1/18/2023</a:t>
            </a:fld>
            <a:endParaRPr lang="en-US" dirty="0"/>
          </a:p>
        </p:txBody>
      </p:sp>
      <p:sp>
        <p:nvSpPr>
          <p:cNvPr id="5" name="Footer Placeholder 4">
            <a:extLst>
              <a:ext uri="{FF2B5EF4-FFF2-40B4-BE49-F238E27FC236}">
                <a16:creationId xmlns:a16="http://schemas.microsoft.com/office/drawing/2014/main" id="{140F55DB-0AAD-684A-B0E2-8EF58E039423}"/>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280037C3-0E79-CD4B-92A9-5B5F9E74A60B}"/>
              </a:ext>
            </a:extLst>
          </p:cNvPr>
          <p:cNvSpPr>
            <a:spLocks noGrp="1"/>
          </p:cNvSpPr>
          <p:nvPr>
            <p:ph type="sldNum" sz="quarter" idx="4"/>
          </p:nvPr>
        </p:nvSpPr>
        <p:spPr/>
        <p:txBody>
          <a:bodyPr/>
          <a:lstStyle/>
          <a:p>
            <a:fld id="{294A09A9-5501-47C1-A89A-A340965A2BE2}" type="slidenum">
              <a:rPr lang="en-US" smtClean="0"/>
              <a:t>8</a:t>
            </a:fld>
            <a:endParaRPr lang="en-US" dirty="0"/>
          </a:p>
        </p:txBody>
      </p:sp>
    </p:spTree>
    <p:extLst>
      <p:ext uri="{BB962C8B-B14F-4D97-AF65-F5344CB8AC3E}">
        <p14:creationId xmlns:p14="http://schemas.microsoft.com/office/powerpoint/2010/main" val="932498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Tree>
    <p:extLst>
      <p:ext uri="{BB962C8B-B14F-4D97-AF65-F5344CB8AC3E}">
        <p14:creationId xmlns:p14="http://schemas.microsoft.com/office/powerpoint/2010/main" val="926184573"/>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3.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{FB9C2AB1-DE5D-4121-8BEA-C71F024053C1}tf45331398_win32</Template>
  <TotalTime>152</TotalTime>
  <Words>332</Words>
  <Application>Microsoft Office PowerPoint</Application>
  <PresentationFormat>Widescreen</PresentationFormat>
  <Paragraphs>54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Tenorite</vt:lpstr>
      <vt:lpstr>Office Theme</vt:lpstr>
      <vt:lpstr>Analyzing Retail Sales Data:  Uncovering Purchasing  Trends and Patterns</vt:lpstr>
      <vt:lpstr>Agenda</vt:lpstr>
      <vt:lpstr>Project Overview</vt:lpstr>
      <vt:lpstr>Dataset and Methodology</vt:lpstr>
      <vt:lpstr>Basic Analysis</vt:lpstr>
      <vt:lpstr>Basic Analysis</vt:lpstr>
      <vt:lpstr>Expected Results</vt:lpstr>
      <vt:lpstr>Project Timeline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Sai Varun Kumar Namburi</dc:creator>
  <cp:lastModifiedBy>Sai Varun Kumar Namburi</cp:lastModifiedBy>
  <cp:revision>19</cp:revision>
  <dcterms:created xsi:type="dcterms:W3CDTF">2023-01-18T19:45:01Z</dcterms:created>
  <dcterms:modified xsi:type="dcterms:W3CDTF">2023-01-18T22:20:00Z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