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58" r:id="rId7"/>
    <p:sldId id="279" r:id="rId8"/>
    <p:sldId id="280" r:id="rId9"/>
    <p:sldId id="277" r:id="rId10"/>
    <p:sldId id="281"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41069-0410-493E-B4AE-9A12AD79D71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C95108F-C97A-42A2-8D7D-6717939A0261}">
      <dgm:prSet/>
      <dgm:spPr/>
      <dgm:t>
        <a:bodyPr/>
        <a:lstStyle/>
        <a:p>
          <a:r>
            <a:rPr lang="en-US"/>
            <a:t>Cleaning a dataset is a crucial step in the data preparation process, and it's necessary to ensure that the data we are working with is consistent and reliable. The following report explains the reasons for cleaning the data and the code used to perform the cleaning.</a:t>
          </a:r>
        </a:p>
      </dgm:t>
    </dgm:pt>
    <dgm:pt modelId="{839B914C-7AFC-4507-A003-B8033ACEA244}" type="parTrans" cxnId="{A68CDBF2-452A-4BD6-BD9F-D519250584E7}">
      <dgm:prSet/>
      <dgm:spPr/>
      <dgm:t>
        <a:bodyPr/>
        <a:lstStyle/>
        <a:p>
          <a:endParaRPr lang="en-US"/>
        </a:p>
      </dgm:t>
    </dgm:pt>
    <dgm:pt modelId="{5737C545-6614-471D-BF0F-9F270AD03E8C}" type="sibTrans" cxnId="{A68CDBF2-452A-4BD6-BD9F-D519250584E7}">
      <dgm:prSet/>
      <dgm:spPr/>
      <dgm:t>
        <a:bodyPr/>
        <a:lstStyle/>
        <a:p>
          <a:endParaRPr lang="en-US"/>
        </a:p>
      </dgm:t>
    </dgm:pt>
    <dgm:pt modelId="{9E08E4A7-6691-4667-9311-00D29D9E3C78}">
      <dgm:prSet/>
      <dgm:spPr/>
      <dgm:t>
        <a:bodyPr/>
        <a:lstStyle/>
        <a:p>
          <a:r>
            <a:rPr lang="en-US"/>
            <a:t>Removing Missing Values: Missing values can have a significant impact on the results of any analysis performed on the data. Therefore, it is essential to handle missing values appropriately. In this dataset, missing values are represented by NaN (Not a Number) values</a:t>
          </a:r>
        </a:p>
      </dgm:t>
    </dgm:pt>
    <dgm:pt modelId="{1517B0C1-6C54-4A19-A2D6-640F25D50E80}" type="parTrans" cxnId="{DF7D570D-51C7-40BB-8EB6-7E8E7E55612C}">
      <dgm:prSet/>
      <dgm:spPr/>
      <dgm:t>
        <a:bodyPr/>
        <a:lstStyle/>
        <a:p>
          <a:endParaRPr lang="en-US"/>
        </a:p>
      </dgm:t>
    </dgm:pt>
    <dgm:pt modelId="{F4E92F7A-009A-4183-B690-BA8F137D4965}" type="sibTrans" cxnId="{DF7D570D-51C7-40BB-8EB6-7E8E7E55612C}">
      <dgm:prSet/>
      <dgm:spPr/>
      <dgm:t>
        <a:bodyPr/>
        <a:lstStyle/>
        <a:p>
          <a:endParaRPr lang="en-US"/>
        </a:p>
      </dgm:t>
    </dgm:pt>
    <dgm:pt modelId="{1B1618C7-E4AC-4396-B56B-8C4D6138150D}" type="pres">
      <dgm:prSet presAssocID="{BC241069-0410-493E-B4AE-9A12AD79D71D}" presName="root" presStyleCnt="0">
        <dgm:presLayoutVars>
          <dgm:dir/>
          <dgm:resizeHandles val="exact"/>
        </dgm:presLayoutVars>
      </dgm:prSet>
      <dgm:spPr/>
    </dgm:pt>
    <dgm:pt modelId="{C053AE9A-7D64-4782-A923-E78455D7E41C}" type="pres">
      <dgm:prSet presAssocID="{7C95108F-C97A-42A2-8D7D-6717939A0261}" presName="compNode" presStyleCnt="0"/>
      <dgm:spPr/>
    </dgm:pt>
    <dgm:pt modelId="{BF2D4B12-8D0D-4CD6-BE04-1D48D6E4AF2F}" type="pres">
      <dgm:prSet presAssocID="{7C95108F-C97A-42A2-8D7D-6717939A0261}" presName="bgRect" presStyleLbl="bgShp" presStyleIdx="0" presStyleCnt="2"/>
      <dgm:spPr/>
    </dgm:pt>
    <dgm:pt modelId="{FC8A4DF3-C428-4912-BCEB-9B67FE6807A0}" type="pres">
      <dgm:prSet presAssocID="{7C95108F-C97A-42A2-8D7D-6717939A02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8E3ACBD-6DDD-46F2-80E7-43A7DE968E39}" type="pres">
      <dgm:prSet presAssocID="{7C95108F-C97A-42A2-8D7D-6717939A0261}" presName="spaceRect" presStyleCnt="0"/>
      <dgm:spPr/>
    </dgm:pt>
    <dgm:pt modelId="{D3FCD334-0005-4C84-A8D4-43630327E747}" type="pres">
      <dgm:prSet presAssocID="{7C95108F-C97A-42A2-8D7D-6717939A0261}" presName="parTx" presStyleLbl="revTx" presStyleIdx="0" presStyleCnt="2">
        <dgm:presLayoutVars>
          <dgm:chMax val="0"/>
          <dgm:chPref val="0"/>
        </dgm:presLayoutVars>
      </dgm:prSet>
      <dgm:spPr/>
    </dgm:pt>
    <dgm:pt modelId="{AAFEC7D8-9058-4AC2-BEA1-DEAA86693E61}" type="pres">
      <dgm:prSet presAssocID="{5737C545-6614-471D-BF0F-9F270AD03E8C}" presName="sibTrans" presStyleCnt="0"/>
      <dgm:spPr/>
    </dgm:pt>
    <dgm:pt modelId="{09383B42-9BA8-4E7A-B000-1FB66A54D0EC}" type="pres">
      <dgm:prSet presAssocID="{9E08E4A7-6691-4667-9311-00D29D9E3C78}" presName="compNode" presStyleCnt="0"/>
      <dgm:spPr/>
    </dgm:pt>
    <dgm:pt modelId="{E9EA53E0-028E-417E-A602-E4611359FC9F}" type="pres">
      <dgm:prSet presAssocID="{9E08E4A7-6691-4667-9311-00D29D9E3C78}" presName="bgRect" presStyleLbl="bgShp" presStyleIdx="1" presStyleCnt="2"/>
      <dgm:spPr/>
    </dgm:pt>
    <dgm:pt modelId="{8BCB2FF0-0EA0-4BF9-951C-8E630EE93B7D}" type="pres">
      <dgm:prSet presAssocID="{9E08E4A7-6691-4667-9311-00D29D9E3C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4FAA8C13-81BB-4A09-AA80-366301CC00C5}" type="pres">
      <dgm:prSet presAssocID="{9E08E4A7-6691-4667-9311-00D29D9E3C78}" presName="spaceRect" presStyleCnt="0"/>
      <dgm:spPr/>
    </dgm:pt>
    <dgm:pt modelId="{10FF403A-67D1-423D-B149-9CC2DA0AAEB6}" type="pres">
      <dgm:prSet presAssocID="{9E08E4A7-6691-4667-9311-00D29D9E3C78}" presName="parTx" presStyleLbl="revTx" presStyleIdx="1" presStyleCnt="2">
        <dgm:presLayoutVars>
          <dgm:chMax val="0"/>
          <dgm:chPref val="0"/>
        </dgm:presLayoutVars>
      </dgm:prSet>
      <dgm:spPr/>
    </dgm:pt>
  </dgm:ptLst>
  <dgm:cxnLst>
    <dgm:cxn modelId="{DF7D570D-51C7-40BB-8EB6-7E8E7E55612C}" srcId="{BC241069-0410-493E-B4AE-9A12AD79D71D}" destId="{9E08E4A7-6691-4667-9311-00D29D9E3C78}" srcOrd="1" destOrd="0" parTransId="{1517B0C1-6C54-4A19-A2D6-640F25D50E80}" sibTransId="{F4E92F7A-009A-4183-B690-BA8F137D4965}"/>
    <dgm:cxn modelId="{DE6F6514-08CE-4911-8B96-DF435A6F578E}" type="presOf" srcId="{7C95108F-C97A-42A2-8D7D-6717939A0261}" destId="{D3FCD334-0005-4C84-A8D4-43630327E747}" srcOrd="0" destOrd="0" presId="urn:microsoft.com/office/officeart/2018/2/layout/IconVerticalSolidList"/>
    <dgm:cxn modelId="{B69A8D8D-0D77-4AA3-956B-E4F0ABB276B2}" type="presOf" srcId="{9E08E4A7-6691-4667-9311-00D29D9E3C78}" destId="{10FF403A-67D1-423D-B149-9CC2DA0AAEB6}" srcOrd="0" destOrd="0" presId="urn:microsoft.com/office/officeart/2018/2/layout/IconVerticalSolidList"/>
    <dgm:cxn modelId="{5804F390-1C77-41EF-ABD2-6F616D32103B}" type="presOf" srcId="{BC241069-0410-493E-B4AE-9A12AD79D71D}" destId="{1B1618C7-E4AC-4396-B56B-8C4D6138150D}" srcOrd="0" destOrd="0" presId="urn:microsoft.com/office/officeart/2018/2/layout/IconVerticalSolidList"/>
    <dgm:cxn modelId="{A68CDBF2-452A-4BD6-BD9F-D519250584E7}" srcId="{BC241069-0410-493E-B4AE-9A12AD79D71D}" destId="{7C95108F-C97A-42A2-8D7D-6717939A0261}" srcOrd="0" destOrd="0" parTransId="{839B914C-7AFC-4507-A003-B8033ACEA244}" sibTransId="{5737C545-6614-471D-BF0F-9F270AD03E8C}"/>
    <dgm:cxn modelId="{8F8C3BAB-5F12-4426-A4BD-22E098B09620}" type="presParOf" srcId="{1B1618C7-E4AC-4396-B56B-8C4D6138150D}" destId="{C053AE9A-7D64-4782-A923-E78455D7E41C}" srcOrd="0" destOrd="0" presId="urn:microsoft.com/office/officeart/2018/2/layout/IconVerticalSolidList"/>
    <dgm:cxn modelId="{5AA82980-BBE4-4C74-B050-5A5FF6882F7F}" type="presParOf" srcId="{C053AE9A-7D64-4782-A923-E78455D7E41C}" destId="{BF2D4B12-8D0D-4CD6-BE04-1D48D6E4AF2F}" srcOrd="0" destOrd="0" presId="urn:microsoft.com/office/officeart/2018/2/layout/IconVerticalSolidList"/>
    <dgm:cxn modelId="{CA6811EC-C16B-46C7-AC98-77898744DDEE}" type="presParOf" srcId="{C053AE9A-7D64-4782-A923-E78455D7E41C}" destId="{FC8A4DF3-C428-4912-BCEB-9B67FE6807A0}" srcOrd="1" destOrd="0" presId="urn:microsoft.com/office/officeart/2018/2/layout/IconVerticalSolidList"/>
    <dgm:cxn modelId="{E3DFA716-EF77-4C6C-B961-D2DAF99FF2AD}" type="presParOf" srcId="{C053AE9A-7D64-4782-A923-E78455D7E41C}" destId="{18E3ACBD-6DDD-46F2-80E7-43A7DE968E39}" srcOrd="2" destOrd="0" presId="urn:microsoft.com/office/officeart/2018/2/layout/IconVerticalSolidList"/>
    <dgm:cxn modelId="{0CD6139C-66E8-453D-9ED4-962725D867D5}" type="presParOf" srcId="{C053AE9A-7D64-4782-A923-E78455D7E41C}" destId="{D3FCD334-0005-4C84-A8D4-43630327E747}" srcOrd="3" destOrd="0" presId="urn:microsoft.com/office/officeart/2018/2/layout/IconVerticalSolidList"/>
    <dgm:cxn modelId="{8BC08443-2AC7-410E-93A2-29CAD134731A}" type="presParOf" srcId="{1B1618C7-E4AC-4396-B56B-8C4D6138150D}" destId="{AAFEC7D8-9058-4AC2-BEA1-DEAA86693E61}" srcOrd="1" destOrd="0" presId="urn:microsoft.com/office/officeart/2018/2/layout/IconVerticalSolidList"/>
    <dgm:cxn modelId="{0E22A2AE-B91C-497F-8DAB-D83CE1ECD0A8}" type="presParOf" srcId="{1B1618C7-E4AC-4396-B56B-8C4D6138150D}" destId="{09383B42-9BA8-4E7A-B000-1FB66A54D0EC}" srcOrd="2" destOrd="0" presId="urn:microsoft.com/office/officeart/2018/2/layout/IconVerticalSolidList"/>
    <dgm:cxn modelId="{E74BBE0C-1216-4F61-837C-F342E8B48C4F}" type="presParOf" srcId="{09383B42-9BA8-4E7A-B000-1FB66A54D0EC}" destId="{E9EA53E0-028E-417E-A602-E4611359FC9F}" srcOrd="0" destOrd="0" presId="urn:microsoft.com/office/officeart/2018/2/layout/IconVerticalSolidList"/>
    <dgm:cxn modelId="{394ED7DE-F405-414A-B924-8F8483E9C0CF}" type="presParOf" srcId="{09383B42-9BA8-4E7A-B000-1FB66A54D0EC}" destId="{8BCB2FF0-0EA0-4BF9-951C-8E630EE93B7D}" srcOrd="1" destOrd="0" presId="urn:microsoft.com/office/officeart/2018/2/layout/IconVerticalSolidList"/>
    <dgm:cxn modelId="{8FBB1918-19C8-4122-A70D-04CCF66CD448}" type="presParOf" srcId="{09383B42-9BA8-4E7A-B000-1FB66A54D0EC}" destId="{4FAA8C13-81BB-4A09-AA80-366301CC00C5}" srcOrd="2" destOrd="0" presId="urn:microsoft.com/office/officeart/2018/2/layout/IconVerticalSolidList"/>
    <dgm:cxn modelId="{98482CD5-2E65-4676-934D-90416B3E5D4A}" type="presParOf" srcId="{09383B42-9BA8-4E7A-B000-1FB66A54D0EC}" destId="{10FF403A-67D1-423D-B149-9CC2DA0AAE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C44B2-4850-4088-9065-1EE8108A1169}"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5754E00E-5FE1-430F-8727-6E730FE3A2DE}">
      <dgm:prSet/>
      <dgm:spPr/>
      <dgm:t>
        <a:bodyPr/>
        <a:lstStyle/>
        <a:p>
          <a:r>
            <a:rPr lang="en-US"/>
            <a:t>Able to find the most popular product from all the sales data</a:t>
          </a:r>
        </a:p>
      </dgm:t>
    </dgm:pt>
    <dgm:pt modelId="{151F4772-323C-43F9-8876-528E6DF49462}" type="parTrans" cxnId="{651D5A05-F222-403B-9EBD-76F9A928846F}">
      <dgm:prSet/>
      <dgm:spPr/>
      <dgm:t>
        <a:bodyPr/>
        <a:lstStyle/>
        <a:p>
          <a:endParaRPr lang="en-US"/>
        </a:p>
      </dgm:t>
    </dgm:pt>
    <dgm:pt modelId="{4CC024FB-D80D-4021-9BDA-D432E440999A}" type="sibTrans" cxnId="{651D5A05-F222-403B-9EBD-76F9A928846F}">
      <dgm:prSet/>
      <dgm:spPr/>
      <dgm:t>
        <a:bodyPr/>
        <a:lstStyle/>
        <a:p>
          <a:endParaRPr lang="en-US"/>
        </a:p>
      </dgm:t>
    </dgm:pt>
    <dgm:pt modelId="{CE365073-576B-4E88-A098-C9F334E29005}">
      <dgm:prSet/>
      <dgm:spPr/>
      <dgm:t>
        <a:bodyPr/>
        <a:lstStyle/>
        <a:p>
          <a:r>
            <a:rPr lang="en-US"/>
            <a:t>Will be able to predict the browsing behavior of the customer</a:t>
          </a:r>
        </a:p>
      </dgm:t>
    </dgm:pt>
    <dgm:pt modelId="{AEDF0463-AE1F-418F-B849-F9C36F13CF65}" type="parTrans" cxnId="{8A23CD2A-8AC1-4D6F-80CC-B9C9830B4BF4}">
      <dgm:prSet/>
      <dgm:spPr/>
      <dgm:t>
        <a:bodyPr/>
        <a:lstStyle/>
        <a:p>
          <a:endParaRPr lang="en-US"/>
        </a:p>
      </dgm:t>
    </dgm:pt>
    <dgm:pt modelId="{83DB1CD7-5D94-453C-91D5-C294A743C64A}" type="sibTrans" cxnId="{8A23CD2A-8AC1-4D6F-80CC-B9C9830B4BF4}">
      <dgm:prSet/>
      <dgm:spPr/>
      <dgm:t>
        <a:bodyPr/>
        <a:lstStyle/>
        <a:p>
          <a:endParaRPr lang="en-US"/>
        </a:p>
      </dgm:t>
    </dgm:pt>
    <dgm:pt modelId="{11CAF4A2-A06F-4A4E-AE5F-6F7E1073D73D}">
      <dgm:prSet/>
      <dgm:spPr/>
      <dgm:t>
        <a:bodyPr/>
        <a:lstStyle/>
        <a:p>
          <a:r>
            <a:rPr lang="en-US"/>
            <a:t>Trained to estimate the product’s rate of malfunction based on the status of the order. </a:t>
          </a:r>
        </a:p>
      </dgm:t>
    </dgm:pt>
    <dgm:pt modelId="{D32BA14C-C8C1-423F-AE0E-50805746C312}" type="parTrans" cxnId="{DE52692D-B02F-4848-B318-ECED1B3F3C0F}">
      <dgm:prSet/>
      <dgm:spPr/>
      <dgm:t>
        <a:bodyPr/>
        <a:lstStyle/>
        <a:p>
          <a:endParaRPr lang="en-US"/>
        </a:p>
      </dgm:t>
    </dgm:pt>
    <dgm:pt modelId="{A89AAE63-B82E-4429-A137-A34B1BF3BA61}" type="sibTrans" cxnId="{DE52692D-B02F-4848-B318-ECED1B3F3C0F}">
      <dgm:prSet/>
      <dgm:spPr/>
      <dgm:t>
        <a:bodyPr/>
        <a:lstStyle/>
        <a:p>
          <a:endParaRPr lang="en-US"/>
        </a:p>
      </dgm:t>
    </dgm:pt>
    <dgm:pt modelId="{AB8A8C39-DECE-4915-9935-2A7F7374CCD3}">
      <dgm:prSet/>
      <dgm:spPr/>
      <dgm:t>
        <a:bodyPr/>
        <a:lstStyle/>
        <a:p>
          <a:r>
            <a:rPr lang="en-US"/>
            <a:t>Capable of forecasting the product's rate of malfunction based on the status of the order</a:t>
          </a:r>
        </a:p>
      </dgm:t>
    </dgm:pt>
    <dgm:pt modelId="{E089EA18-BC2B-46D9-96B0-88A764302871}" type="parTrans" cxnId="{5D1262CE-9A11-4EEC-97C2-93481DA6EA20}">
      <dgm:prSet/>
      <dgm:spPr/>
      <dgm:t>
        <a:bodyPr/>
        <a:lstStyle/>
        <a:p>
          <a:endParaRPr lang="en-US"/>
        </a:p>
      </dgm:t>
    </dgm:pt>
    <dgm:pt modelId="{987E3D10-F474-4860-AC43-3C9C97BF9F9D}" type="sibTrans" cxnId="{5D1262CE-9A11-4EEC-97C2-93481DA6EA20}">
      <dgm:prSet/>
      <dgm:spPr/>
      <dgm:t>
        <a:bodyPr/>
        <a:lstStyle/>
        <a:p>
          <a:endParaRPr lang="en-US"/>
        </a:p>
      </dgm:t>
    </dgm:pt>
    <dgm:pt modelId="{66B3CF51-FCD1-476F-AF5B-179D6D5986E2}" type="pres">
      <dgm:prSet presAssocID="{2CBC44B2-4850-4088-9065-1EE8108A1169}" presName="root" presStyleCnt="0">
        <dgm:presLayoutVars>
          <dgm:dir/>
          <dgm:resizeHandles val="exact"/>
        </dgm:presLayoutVars>
      </dgm:prSet>
      <dgm:spPr/>
    </dgm:pt>
    <dgm:pt modelId="{31598033-DAB6-4E60-952F-AC4208A0B5C8}" type="pres">
      <dgm:prSet presAssocID="{2CBC44B2-4850-4088-9065-1EE8108A1169}" presName="container" presStyleCnt="0">
        <dgm:presLayoutVars>
          <dgm:dir/>
          <dgm:resizeHandles val="exact"/>
        </dgm:presLayoutVars>
      </dgm:prSet>
      <dgm:spPr/>
    </dgm:pt>
    <dgm:pt modelId="{16075EB2-4433-49F7-934E-E958C872B28B}" type="pres">
      <dgm:prSet presAssocID="{5754E00E-5FE1-430F-8727-6E730FE3A2DE}" presName="compNode" presStyleCnt="0"/>
      <dgm:spPr/>
    </dgm:pt>
    <dgm:pt modelId="{66CCD135-9015-4536-9B80-6FE0199E1753}" type="pres">
      <dgm:prSet presAssocID="{5754E00E-5FE1-430F-8727-6E730FE3A2DE}" presName="iconBgRect" presStyleLbl="bgShp" presStyleIdx="0" presStyleCnt="4"/>
      <dgm:spPr/>
    </dgm:pt>
    <dgm:pt modelId="{57E814B8-2B55-4FE8-A4A9-DBF52D43D799}" type="pres">
      <dgm:prSet presAssocID="{5754E00E-5FE1-430F-8727-6E730FE3A2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71082C5-E93A-4F75-BF95-A3DF11BF03B3}" type="pres">
      <dgm:prSet presAssocID="{5754E00E-5FE1-430F-8727-6E730FE3A2DE}" presName="spaceRect" presStyleCnt="0"/>
      <dgm:spPr/>
    </dgm:pt>
    <dgm:pt modelId="{6188D23C-B843-4DEF-8F7A-44DC3DEADAA7}" type="pres">
      <dgm:prSet presAssocID="{5754E00E-5FE1-430F-8727-6E730FE3A2DE}" presName="textRect" presStyleLbl="revTx" presStyleIdx="0" presStyleCnt="4">
        <dgm:presLayoutVars>
          <dgm:chMax val="1"/>
          <dgm:chPref val="1"/>
        </dgm:presLayoutVars>
      </dgm:prSet>
      <dgm:spPr/>
    </dgm:pt>
    <dgm:pt modelId="{408BCDB9-D88B-434D-AEB1-DEF36F0C1874}" type="pres">
      <dgm:prSet presAssocID="{4CC024FB-D80D-4021-9BDA-D432E440999A}" presName="sibTrans" presStyleLbl="sibTrans2D1" presStyleIdx="0" presStyleCnt="0"/>
      <dgm:spPr/>
    </dgm:pt>
    <dgm:pt modelId="{EFF2759D-404C-421A-B817-4D27FB87EF7C}" type="pres">
      <dgm:prSet presAssocID="{CE365073-576B-4E88-A098-C9F334E29005}" presName="compNode" presStyleCnt="0"/>
      <dgm:spPr/>
    </dgm:pt>
    <dgm:pt modelId="{4EA4538C-2AF0-4110-B32A-408C702F5C25}" type="pres">
      <dgm:prSet presAssocID="{CE365073-576B-4E88-A098-C9F334E29005}" presName="iconBgRect" presStyleLbl="bgShp" presStyleIdx="1" presStyleCnt="4"/>
      <dgm:spPr/>
    </dgm:pt>
    <dgm:pt modelId="{4BE00071-F9ED-4B75-B47A-6677B541565B}" type="pres">
      <dgm:prSet presAssocID="{CE365073-576B-4E88-A098-C9F334E290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BFF9023-0207-4EE6-BB03-DD84A260AE39}" type="pres">
      <dgm:prSet presAssocID="{CE365073-576B-4E88-A098-C9F334E29005}" presName="spaceRect" presStyleCnt="0"/>
      <dgm:spPr/>
    </dgm:pt>
    <dgm:pt modelId="{A979E9D3-F087-447C-B1C6-AEDAAC90FAA4}" type="pres">
      <dgm:prSet presAssocID="{CE365073-576B-4E88-A098-C9F334E29005}" presName="textRect" presStyleLbl="revTx" presStyleIdx="1" presStyleCnt="4">
        <dgm:presLayoutVars>
          <dgm:chMax val="1"/>
          <dgm:chPref val="1"/>
        </dgm:presLayoutVars>
      </dgm:prSet>
      <dgm:spPr/>
    </dgm:pt>
    <dgm:pt modelId="{A5EF0DF9-CCDE-43B4-9B9D-EA41FAEE9049}" type="pres">
      <dgm:prSet presAssocID="{83DB1CD7-5D94-453C-91D5-C294A743C64A}" presName="sibTrans" presStyleLbl="sibTrans2D1" presStyleIdx="0" presStyleCnt="0"/>
      <dgm:spPr/>
    </dgm:pt>
    <dgm:pt modelId="{B61B4EB9-EF72-4DD2-A563-26B7FD60F517}" type="pres">
      <dgm:prSet presAssocID="{11CAF4A2-A06F-4A4E-AE5F-6F7E1073D73D}" presName="compNode" presStyleCnt="0"/>
      <dgm:spPr/>
    </dgm:pt>
    <dgm:pt modelId="{B7D0B421-E73C-40D8-BDCC-72379A7D708C}" type="pres">
      <dgm:prSet presAssocID="{11CAF4A2-A06F-4A4E-AE5F-6F7E1073D73D}" presName="iconBgRect" presStyleLbl="bgShp" presStyleIdx="2" presStyleCnt="4"/>
      <dgm:spPr/>
    </dgm:pt>
    <dgm:pt modelId="{626A83CE-1C82-4492-9D51-A2B85B20340E}" type="pres">
      <dgm:prSet presAssocID="{11CAF4A2-A06F-4A4E-AE5F-6F7E1073D7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8E45C602-517D-42C9-AD77-74F670235F2D}" type="pres">
      <dgm:prSet presAssocID="{11CAF4A2-A06F-4A4E-AE5F-6F7E1073D73D}" presName="spaceRect" presStyleCnt="0"/>
      <dgm:spPr/>
    </dgm:pt>
    <dgm:pt modelId="{82A5E404-901D-43A9-A66A-3FB26FC75BE8}" type="pres">
      <dgm:prSet presAssocID="{11CAF4A2-A06F-4A4E-AE5F-6F7E1073D73D}" presName="textRect" presStyleLbl="revTx" presStyleIdx="2" presStyleCnt="4">
        <dgm:presLayoutVars>
          <dgm:chMax val="1"/>
          <dgm:chPref val="1"/>
        </dgm:presLayoutVars>
      </dgm:prSet>
      <dgm:spPr/>
    </dgm:pt>
    <dgm:pt modelId="{9AFB32F9-1940-42C9-99E3-C220E4C3A7C4}" type="pres">
      <dgm:prSet presAssocID="{A89AAE63-B82E-4429-A137-A34B1BF3BA61}" presName="sibTrans" presStyleLbl="sibTrans2D1" presStyleIdx="0" presStyleCnt="0"/>
      <dgm:spPr/>
    </dgm:pt>
    <dgm:pt modelId="{DE76C4F9-96CC-41AA-A8BC-276C6BD962F4}" type="pres">
      <dgm:prSet presAssocID="{AB8A8C39-DECE-4915-9935-2A7F7374CCD3}" presName="compNode" presStyleCnt="0"/>
      <dgm:spPr/>
    </dgm:pt>
    <dgm:pt modelId="{65EEB605-49F3-4F94-B81B-AE66F89DB6E3}" type="pres">
      <dgm:prSet presAssocID="{AB8A8C39-DECE-4915-9935-2A7F7374CCD3}" presName="iconBgRect" presStyleLbl="bgShp" presStyleIdx="3" presStyleCnt="4"/>
      <dgm:spPr/>
    </dgm:pt>
    <dgm:pt modelId="{01182521-E7CA-4900-9545-11E0CA53AEC1}" type="pres">
      <dgm:prSet presAssocID="{AB8A8C39-DECE-4915-9935-2A7F7374CCD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9A49452-98B1-474B-9DB2-FAD5BDBF41A2}" type="pres">
      <dgm:prSet presAssocID="{AB8A8C39-DECE-4915-9935-2A7F7374CCD3}" presName="spaceRect" presStyleCnt="0"/>
      <dgm:spPr/>
    </dgm:pt>
    <dgm:pt modelId="{C1008E4B-1974-4C20-8DA1-B6350217C98C}" type="pres">
      <dgm:prSet presAssocID="{AB8A8C39-DECE-4915-9935-2A7F7374CCD3}" presName="textRect" presStyleLbl="revTx" presStyleIdx="3" presStyleCnt="4">
        <dgm:presLayoutVars>
          <dgm:chMax val="1"/>
          <dgm:chPref val="1"/>
        </dgm:presLayoutVars>
      </dgm:prSet>
      <dgm:spPr/>
    </dgm:pt>
  </dgm:ptLst>
  <dgm:cxnLst>
    <dgm:cxn modelId="{651D5A05-F222-403B-9EBD-76F9A928846F}" srcId="{2CBC44B2-4850-4088-9065-1EE8108A1169}" destId="{5754E00E-5FE1-430F-8727-6E730FE3A2DE}" srcOrd="0" destOrd="0" parTransId="{151F4772-323C-43F9-8876-528E6DF49462}" sibTransId="{4CC024FB-D80D-4021-9BDA-D432E440999A}"/>
    <dgm:cxn modelId="{8A23CD2A-8AC1-4D6F-80CC-B9C9830B4BF4}" srcId="{2CBC44B2-4850-4088-9065-1EE8108A1169}" destId="{CE365073-576B-4E88-A098-C9F334E29005}" srcOrd="1" destOrd="0" parTransId="{AEDF0463-AE1F-418F-B849-F9C36F13CF65}" sibTransId="{83DB1CD7-5D94-453C-91D5-C294A743C64A}"/>
    <dgm:cxn modelId="{DE52692D-B02F-4848-B318-ECED1B3F3C0F}" srcId="{2CBC44B2-4850-4088-9065-1EE8108A1169}" destId="{11CAF4A2-A06F-4A4E-AE5F-6F7E1073D73D}" srcOrd="2" destOrd="0" parTransId="{D32BA14C-C8C1-423F-AE0E-50805746C312}" sibTransId="{A89AAE63-B82E-4429-A137-A34B1BF3BA61}"/>
    <dgm:cxn modelId="{533B6D63-AA9D-45EE-A659-C8D5148AE67D}" type="presOf" srcId="{11CAF4A2-A06F-4A4E-AE5F-6F7E1073D73D}" destId="{82A5E404-901D-43A9-A66A-3FB26FC75BE8}" srcOrd="0" destOrd="0" presId="urn:microsoft.com/office/officeart/2018/2/layout/IconCircleList"/>
    <dgm:cxn modelId="{DAEC6D54-6A9C-4732-9BA7-B5A6948036F7}" type="presOf" srcId="{4CC024FB-D80D-4021-9BDA-D432E440999A}" destId="{408BCDB9-D88B-434D-AEB1-DEF36F0C1874}" srcOrd="0" destOrd="0" presId="urn:microsoft.com/office/officeart/2018/2/layout/IconCircleList"/>
    <dgm:cxn modelId="{0A16587F-A3C0-4831-A6EE-F07BF4B7F373}" type="presOf" srcId="{5754E00E-5FE1-430F-8727-6E730FE3A2DE}" destId="{6188D23C-B843-4DEF-8F7A-44DC3DEADAA7}" srcOrd="0" destOrd="0" presId="urn:microsoft.com/office/officeart/2018/2/layout/IconCircleList"/>
    <dgm:cxn modelId="{509FE38C-748A-401C-BF40-A25515644BB9}" type="presOf" srcId="{AB8A8C39-DECE-4915-9935-2A7F7374CCD3}" destId="{C1008E4B-1974-4C20-8DA1-B6350217C98C}" srcOrd="0" destOrd="0" presId="urn:microsoft.com/office/officeart/2018/2/layout/IconCircleList"/>
    <dgm:cxn modelId="{22BF2BAD-77B6-4DAD-9C4E-6A2CAC922C9E}" type="presOf" srcId="{83DB1CD7-5D94-453C-91D5-C294A743C64A}" destId="{A5EF0DF9-CCDE-43B4-9B9D-EA41FAEE9049}" srcOrd="0" destOrd="0" presId="urn:microsoft.com/office/officeart/2018/2/layout/IconCircleList"/>
    <dgm:cxn modelId="{5D1262CE-9A11-4EEC-97C2-93481DA6EA20}" srcId="{2CBC44B2-4850-4088-9065-1EE8108A1169}" destId="{AB8A8C39-DECE-4915-9935-2A7F7374CCD3}" srcOrd="3" destOrd="0" parTransId="{E089EA18-BC2B-46D9-96B0-88A764302871}" sibTransId="{987E3D10-F474-4860-AC43-3C9C97BF9F9D}"/>
    <dgm:cxn modelId="{4D2BC5D1-FF28-4F3D-A381-22389A0ABD81}" type="presOf" srcId="{A89AAE63-B82E-4429-A137-A34B1BF3BA61}" destId="{9AFB32F9-1940-42C9-99E3-C220E4C3A7C4}" srcOrd="0" destOrd="0" presId="urn:microsoft.com/office/officeart/2018/2/layout/IconCircleList"/>
    <dgm:cxn modelId="{E4D022DE-48EE-4A0E-B5AA-7A2312D5B26B}" type="presOf" srcId="{CE365073-576B-4E88-A098-C9F334E29005}" destId="{A979E9D3-F087-447C-B1C6-AEDAAC90FAA4}" srcOrd="0" destOrd="0" presId="urn:microsoft.com/office/officeart/2018/2/layout/IconCircleList"/>
    <dgm:cxn modelId="{4D77EFFC-E3BA-4A31-ABAC-85958D75BAED}" type="presOf" srcId="{2CBC44B2-4850-4088-9065-1EE8108A1169}" destId="{66B3CF51-FCD1-476F-AF5B-179D6D5986E2}" srcOrd="0" destOrd="0" presId="urn:microsoft.com/office/officeart/2018/2/layout/IconCircleList"/>
    <dgm:cxn modelId="{C7244B94-B6C4-4A70-9C6A-A1A949D4AC0C}" type="presParOf" srcId="{66B3CF51-FCD1-476F-AF5B-179D6D5986E2}" destId="{31598033-DAB6-4E60-952F-AC4208A0B5C8}" srcOrd="0" destOrd="0" presId="urn:microsoft.com/office/officeart/2018/2/layout/IconCircleList"/>
    <dgm:cxn modelId="{EDB69190-CA5C-4CC6-955F-3FA2EBDE85EA}" type="presParOf" srcId="{31598033-DAB6-4E60-952F-AC4208A0B5C8}" destId="{16075EB2-4433-49F7-934E-E958C872B28B}" srcOrd="0" destOrd="0" presId="urn:microsoft.com/office/officeart/2018/2/layout/IconCircleList"/>
    <dgm:cxn modelId="{4F7CEDFD-F584-470E-A31D-65ACB9C0861D}" type="presParOf" srcId="{16075EB2-4433-49F7-934E-E958C872B28B}" destId="{66CCD135-9015-4536-9B80-6FE0199E1753}" srcOrd="0" destOrd="0" presId="urn:microsoft.com/office/officeart/2018/2/layout/IconCircleList"/>
    <dgm:cxn modelId="{130402D8-9A43-4EEC-A2ED-7826712834F3}" type="presParOf" srcId="{16075EB2-4433-49F7-934E-E958C872B28B}" destId="{57E814B8-2B55-4FE8-A4A9-DBF52D43D799}" srcOrd="1" destOrd="0" presId="urn:microsoft.com/office/officeart/2018/2/layout/IconCircleList"/>
    <dgm:cxn modelId="{621A2E6C-6EB6-4B1B-9505-14A50A828CC9}" type="presParOf" srcId="{16075EB2-4433-49F7-934E-E958C872B28B}" destId="{C71082C5-E93A-4F75-BF95-A3DF11BF03B3}" srcOrd="2" destOrd="0" presId="urn:microsoft.com/office/officeart/2018/2/layout/IconCircleList"/>
    <dgm:cxn modelId="{5D3ABF12-2160-4449-8502-C5F78CB3B5A9}" type="presParOf" srcId="{16075EB2-4433-49F7-934E-E958C872B28B}" destId="{6188D23C-B843-4DEF-8F7A-44DC3DEADAA7}" srcOrd="3" destOrd="0" presId="urn:microsoft.com/office/officeart/2018/2/layout/IconCircleList"/>
    <dgm:cxn modelId="{8592170F-6218-4B0E-B204-848A9EEF07FA}" type="presParOf" srcId="{31598033-DAB6-4E60-952F-AC4208A0B5C8}" destId="{408BCDB9-D88B-434D-AEB1-DEF36F0C1874}" srcOrd="1" destOrd="0" presId="urn:microsoft.com/office/officeart/2018/2/layout/IconCircleList"/>
    <dgm:cxn modelId="{373F6D95-56DE-4F36-92CD-66C42EC91964}" type="presParOf" srcId="{31598033-DAB6-4E60-952F-AC4208A0B5C8}" destId="{EFF2759D-404C-421A-B817-4D27FB87EF7C}" srcOrd="2" destOrd="0" presId="urn:microsoft.com/office/officeart/2018/2/layout/IconCircleList"/>
    <dgm:cxn modelId="{E5D9748A-9472-4170-8667-9079A85880BA}" type="presParOf" srcId="{EFF2759D-404C-421A-B817-4D27FB87EF7C}" destId="{4EA4538C-2AF0-4110-B32A-408C702F5C25}" srcOrd="0" destOrd="0" presId="urn:microsoft.com/office/officeart/2018/2/layout/IconCircleList"/>
    <dgm:cxn modelId="{D8AE763D-C4B2-40B9-97DC-53F1BFF4FEBF}" type="presParOf" srcId="{EFF2759D-404C-421A-B817-4D27FB87EF7C}" destId="{4BE00071-F9ED-4B75-B47A-6677B541565B}" srcOrd="1" destOrd="0" presId="urn:microsoft.com/office/officeart/2018/2/layout/IconCircleList"/>
    <dgm:cxn modelId="{5022134D-7161-4A39-8F03-C7119F7453C9}" type="presParOf" srcId="{EFF2759D-404C-421A-B817-4D27FB87EF7C}" destId="{0BFF9023-0207-4EE6-BB03-DD84A260AE39}" srcOrd="2" destOrd="0" presId="urn:microsoft.com/office/officeart/2018/2/layout/IconCircleList"/>
    <dgm:cxn modelId="{7B2A3098-F46D-4884-8243-9E323DCCBA47}" type="presParOf" srcId="{EFF2759D-404C-421A-B817-4D27FB87EF7C}" destId="{A979E9D3-F087-447C-B1C6-AEDAAC90FAA4}" srcOrd="3" destOrd="0" presId="urn:microsoft.com/office/officeart/2018/2/layout/IconCircleList"/>
    <dgm:cxn modelId="{DE1B7039-0436-494E-AE11-8A2A240E0F25}" type="presParOf" srcId="{31598033-DAB6-4E60-952F-AC4208A0B5C8}" destId="{A5EF0DF9-CCDE-43B4-9B9D-EA41FAEE9049}" srcOrd="3" destOrd="0" presId="urn:microsoft.com/office/officeart/2018/2/layout/IconCircleList"/>
    <dgm:cxn modelId="{DD374AEA-224C-4992-A312-A47E0A02DA3B}" type="presParOf" srcId="{31598033-DAB6-4E60-952F-AC4208A0B5C8}" destId="{B61B4EB9-EF72-4DD2-A563-26B7FD60F517}" srcOrd="4" destOrd="0" presId="urn:microsoft.com/office/officeart/2018/2/layout/IconCircleList"/>
    <dgm:cxn modelId="{FC84B274-5D25-486C-88DF-4B62A9010686}" type="presParOf" srcId="{B61B4EB9-EF72-4DD2-A563-26B7FD60F517}" destId="{B7D0B421-E73C-40D8-BDCC-72379A7D708C}" srcOrd="0" destOrd="0" presId="urn:microsoft.com/office/officeart/2018/2/layout/IconCircleList"/>
    <dgm:cxn modelId="{EF6256E3-AB39-47D7-9F64-64BDE0B815F3}" type="presParOf" srcId="{B61B4EB9-EF72-4DD2-A563-26B7FD60F517}" destId="{626A83CE-1C82-4492-9D51-A2B85B20340E}" srcOrd="1" destOrd="0" presId="urn:microsoft.com/office/officeart/2018/2/layout/IconCircleList"/>
    <dgm:cxn modelId="{AB87364E-3556-4D0D-8B63-7C68482E84AC}" type="presParOf" srcId="{B61B4EB9-EF72-4DD2-A563-26B7FD60F517}" destId="{8E45C602-517D-42C9-AD77-74F670235F2D}" srcOrd="2" destOrd="0" presId="urn:microsoft.com/office/officeart/2018/2/layout/IconCircleList"/>
    <dgm:cxn modelId="{E048DF0D-9BC8-468F-A287-90EDDD583B21}" type="presParOf" srcId="{B61B4EB9-EF72-4DD2-A563-26B7FD60F517}" destId="{82A5E404-901D-43A9-A66A-3FB26FC75BE8}" srcOrd="3" destOrd="0" presId="urn:microsoft.com/office/officeart/2018/2/layout/IconCircleList"/>
    <dgm:cxn modelId="{6DBFF011-D9A5-4BD8-8431-F58B6E418BF7}" type="presParOf" srcId="{31598033-DAB6-4E60-952F-AC4208A0B5C8}" destId="{9AFB32F9-1940-42C9-99E3-C220E4C3A7C4}" srcOrd="5" destOrd="0" presId="urn:microsoft.com/office/officeart/2018/2/layout/IconCircleList"/>
    <dgm:cxn modelId="{112AEF2A-30E2-40D7-B6B7-E005D7CE950E}" type="presParOf" srcId="{31598033-DAB6-4E60-952F-AC4208A0B5C8}" destId="{DE76C4F9-96CC-41AA-A8BC-276C6BD962F4}" srcOrd="6" destOrd="0" presId="urn:microsoft.com/office/officeart/2018/2/layout/IconCircleList"/>
    <dgm:cxn modelId="{6AD7ED0B-BD74-4E74-8C81-C87BB39CFA8D}" type="presParOf" srcId="{DE76C4F9-96CC-41AA-A8BC-276C6BD962F4}" destId="{65EEB605-49F3-4F94-B81B-AE66F89DB6E3}" srcOrd="0" destOrd="0" presId="urn:microsoft.com/office/officeart/2018/2/layout/IconCircleList"/>
    <dgm:cxn modelId="{0A377CEA-D2ED-4638-9582-EB0938C63879}" type="presParOf" srcId="{DE76C4F9-96CC-41AA-A8BC-276C6BD962F4}" destId="{01182521-E7CA-4900-9545-11E0CA53AEC1}" srcOrd="1" destOrd="0" presId="urn:microsoft.com/office/officeart/2018/2/layout/IconCircleList"/>
    <dgm:cxn modelId="{F6AA13FE-DF23-43B0-8164-565AB45DB4CC}" type="presParOf" srcId="{DE76C4F9-96CC-41AA-A8BC-276C6BD962F4}" destId="{99A49452-98B1-474B-9DB2-FAD5BDBF41A2}" srcOrd="2" destOrd="0" presId="urn:microsoft.com/office/officeart/2018/2/layout/IconCircleList"/>
    <dgm:cxn modelId="{1350839B-D7E5-498E-AFDD-18BEBA796EB8}" type="presParOf" srcId="{DE76C4F9-96CC-41AA-A8BC-276C6BD962F4}" destId="{C1008E4B-1974-4C20-8DA1-B6350217C9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D4B12-8D0D-4CD6-BE04-1D48D6E4AF2F}">
      <dsp:nvSpPr>
        <dsp:cNvPr id="0" name=""/>
        <dsp:cNvSpPr/>
      </dsp:nvSpPr>
      <dsp:spPr>
        <a:xfrm>
          <a:off x="0" y="547107"/>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A4DF3-C428-4912-BCEB-9B67FE6807A0}">
      <dsp:nvSpPr>
        <dsp:cNvPr id="0" name=""/>
        <dsp:cNvSpPr/>
      </dsp:nvSpPr>
      <dsp:spPr>
        <a:xfrm>
          <a:off x="305538" y="774367"/>
          <a:ext cx="555524" cy="555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FCD334-0005-4C84-A8D4-43630327E747}">
      <dsp:nvSpPr>
        <dsp:cNvPr id="0" name=""/>
        <dsp:cNvSpPr/>
      </dsp:nvSpPr>
      <dsp:spPr>
        <a:xfrm>
          <a:off x="1166601" y="547107"/>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711200">
            <a:lnSpc>
              <a:spcPct val="90000"/>
            </a:lnSpc>
            <a:spcBef>
              <a:spcPct val="0"/>
            </a:spcBef>
            <a:spcAft>
              <a:spcPct val="35000"/>
            </a:spcAft>
            <a:buNone/>
          </a:pPr>
          <a:r>
            <a:rPr lang="en-US" sz="1600" kern="1200"/>
            <a:t>Cleaning a dataset is a crucial step in the data preparation process, and it's necessary to ensure that the data we are working with is consistent and reliable. The following report explains the reasons for cleaning the data and the code used to perform the cleaning.</a:t>
          </a:r>
        </a:p>
      </dsp:txBody>
      <dsp:txXfrm>
        <a:off x="1166601" y="547107"/>
        <a:ext cx="8612580" cy="1010044"/>
      </dsp:txXfrm>
    </dsp:sp>
    <dsp:sp modelId="{E9EA53E0-028E-417E-A602-E4611359FC9F}">
      <dsp:nvSpPr>
        <dsp:cNvPr id="0" name=""/>
        <dsp:cNvSpPr/>
      </dsp:nvSpPr>
      <dsp:spPr>
        <a:xfrm>
          <a:off x="0" y="1809663"/>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B2FF0-0EA0-4BF9-951C-8E630EE93B7D}">
      <dsp:nvSpPr>
        <dsp:cNvPr id="0" name=""/>
        <dsp:cNvSpPr/>
      </dsp:nvSpPr>
      <dsp:spPr>
        <a:xfrm>
          <a:off x="305538" y="2036923"/>
          <a:ext cx="555524" cy="555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FF403A-67D1-423D-B149-9CC2DA0AAEB6}">
      <dsp:nvSpPr>
        <dsp:cNvPr id="0" name=""/>
        <dsp:cNvSpPr/>
      </dsp:nvSpPr>
      <dsp:spPr>
        <a:xfrm>
          <a:off x="1166601" y="1809663"/>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711200">
            <a:lnSpc>
              <a:spcPct val="90000"/>
            </a:lnSpc>
            <a:spcBef>
              <a:spcPct val="0"/>
            </a:spcBef>
            <a:spcAft>
              <a:spcPct val="35000"/>
            </a:spcAft>
            <a:buNone/>
          </a:pPr>
          <a:r>
            <a:rPr lang="en-US" sz="1600" kern="1200"/>
            <a:t>Removing Missing Values: Missing values can have a significant impact on the results of any analysis performed on the data. Therefore, it is essential to handle missing values appropriately. In this dataset, missing values are represented by NaN (Not a Number) values</a:t>
          </a:r>
        </a:p>
      </dsp:txBody>
      <dsp:txXfrm>
        <a:off x="1166601" y="1809663"/>
        <a:ext cx="8612580" cy="1010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CD135-9015-4536-9B80-6FE0199E1753}">
      <dsp:nvSpPr>
        <dsp:cNvPr id="0" name=""/>
        <dsp:cNvSpPr/>
      </dsp:nvSpPr>
      <dsp:spPr>
        <a:xfrm>
          <a:off x="87489" y="125749"/>
          <a:ext cx="1271478" cy="127147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E814B8-2B55-4FE8-A4A9-DBF52D43D799}">
      <dsp:nvSpPr>
        <dsp:cNvPr id="0" name=""/>
        <dsp:cNvSpPr/>
      </dsp:nvSpPr>
      <dsp:spPr>
        <a:xfrm>
          <a:off x="354499" y="392760"/>
          <a:ext cx="737457" cy="737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8D23C-B843-4DEF-8F7A-44DC3DEADAA7}">
      <dsp:nvSpPr>
        <dsp:cNvPr id="0" name=""/>
        <dsp:cNvSpPr/>
      </dsp:nvSpPr>
      <dsp:spPr>
        <a:xfrm>
          <a:off x="1631427" y="125749"/>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Able to find the most popular product from all the sales data</a:t>
          </a:r>
        </a:p>
      </dsp:txBody>
      <dsp:txXfrm>
        <a:off x="1631427" y="125749"/>
        <a:ext cx="2997056" cy="1271478"/>
      </dsp:txXfrm>
    </dsp:sp>
    <dsp:sp modelId="{4EA4538C-2AF0-4110-B32A-408C702F5C25}">
      <dsp:nvSpPr>
        <dsp:cNvPr id="0" name=""/>
        <dsp:cNvSpPr/>
      </dsp:nvSpPr>
      <dsp:spPr>
        <a:xfrm>
          <a:off x="5150698" y="125749"/>
          <a:ext cx="1271478" cy="127147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00071-F9ED-4B75-B47A-6677B541565B}">
      <dsp:nvSpPr>
        <dsp:cNvPr id="0" name=""/>
        <dsp:cNvSpPr/>
      </dsp:nvSpPr>
      <dsp:spPr>
        <a:xfrm>
          <a:off x="5417708" y="392760"/>
          <a:ext cx="737457" cy="737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79E9D3-F087-447C-B1C6-AEDAAC90FAA4}">
      <dsp:nvSpPr>
        <dsp:cNvPr id="0" name=""/>
        <dsp:cNvSpPr/>
      </dsp:nvSpPr>
      <dsp:spPr>
        <a:xfrm>
          <a:off x="6694636" y="125749"/>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Will be able to predict the browsing behavior of the customer</a:t>
          </a:r>
        </a:p>
      </dsp:txBody>
      <dsp:txXfrm>
        <a:off x="6694636" y="125749"/>
        <a:ext cx="2997056" cy="1271478"/>
      </dsp:txXfrm>
    </dsp:sp>
    <dsp:sp modelId="{B7D0B421-E73C-40D8-BDCC-72379A7D708C}">
      <dsp:nvSpPr>
        <dsp:cNvPr id="0" name=""/>
        <dsp:cNvSpPr/>
      </dsp:nvSpPr>
      <dsp:spPr>
        <a:xfrm>
          <a:off x="87489" y="1969586"/>
          <a:ext cx="1271478" cy="127147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A83CE-1C82-4492-9D51-A2B85B20340E}">
      <dsp:nvSpPr>
        <dsp:cNvPr id="0" name=""/>
        <dsp:cNvSpPr/>
      </dsp:nvSpPr>
      <dsp:spPr>
        <a:xfrm>
          <a:off x="354499" y="2236597"/>
          <a:ext cx="737457" cy="7374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A5E404-901D-43A9-A66A-3FB26FC75BE8}">
      <dsp:nvSpPr>
        <dsp:cNvPr id="0" name=""/>
        <dsp:cNvSpPr/>
      </dsp:nvSpPr>
      <dsp:spPr>
        <a:xfrm>
          <a:off x="1631427" y="1969586"/>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Trained to estimate the product’s rate of malfunction based on the status of the order. </a:t>
          </a:r>
        </a:p>
      </dsp:txBody>
      <dsp:txXfrm>
        <a:off x="1631427" y="1969586"/>
        <a:ext cx="2997056" cy="1271478"/>
      </dsp:txXfrm>
    </dsp:sp>
    <dsp:sp modelId="{65EEB605-49F3-4F94-B81B-AE66F89DB6E3}">
      <dsp:nvSpPr>
        <dsp:cNvPr id="0" name=""/>
        <dsp:cNvSpPr/>
      </dsp:nvSpPr>
      <dsp:spPr>
        <a:xfrm>
          <a:off x="5150698" y="1969586"/>
          <a:ext cx="1271478" cy="127147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82521-E7CA-4900-9545-11E0CA53AEC1}">
      <dsp:nvSpPr>
        <dsp:cNvPr id="0" name=""/>
        <dsp:cNvSpPr/>
      </dsp:nvSpPr>
      <dsp:spPr>
        <a:xfrm>
          <a:off x="5417708" y="2236597"/>
          <a:ext cx="737457" cy="7374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008E4B-1974-4C20-8DA1-B6350217C98C}">
      <dsp:nvSpPr>
        <dsp:cNvPr id="0" name=""/>
        <dsp:cNvSpPr/>
      </dsp:nvSpPr>
      <dsp:spPr>
        <a:xfrm>
          <a:off x="6694636" y="1969586"/>
          <a:ext cx="2997056" cy="127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Capable of forecasting the product's rate of malfunction based on the status of the order</a:t>
          </a:r>
        </a:p>
      </dsp:txBody>
      <dsp:txXfrm>
        <a:off x="6694636" y="1969586"/>
        <a:ext cx="2997056" cy="12714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1122363"/>
            <a:ext cx="6220278" cy="2387600"/>
          </a:xfrm>
        </p:spPr>
        <p:txBody>
          <a:bodyPr anchor="b">
            <a:normAutofit/>
          </a:bodyPr>
          <a:lstStyle/>
          <a:p>
            <a:pPr algn="ctr"/>
            <a:r>
              <a:rPr lang="en-US" sz="4200" dirty="0"/>
              <a:t>Group 5</a:t>
            </a:r>
            <a:br>
              <a:rPr lang="en-US" sz="3800" dirty="0"/>
            </a:br>
            <a:r>
              <a:rPr lang="en-US" sz="3800" dirty="0"/>
              <a:t>Analyzing Retail Sales Data: </a:t>
            </a:r>
            <a:br>
              <a:rPr lang="en-US" sz="3800" dirty="0"/>
            </a:br>
            <a:r>
              <a:rPr lang="en-US" sz="3800" dirty="0"/>
              <a:t>Uncovering Purchasing </a:t>
            </a:r>
            <a:br>
              <a:rPr lang="en-US" sz="3800" dirty="0"/>
            </a:br>
            <a:r>
              <a:rPr lang="en-US" sz="3800" dirty="0"/>
              <a:t>Trends and Patterns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965510" y="3602038"/>
            <a:ext cx="3422260" cy="2247219"/>
          </a:xfrm>
        </p:spPr>
        <p:txBody>
          <a:bodyPr>
            <a:normAutofit/>
          </a:bodyPr>
          <a:lstStyle/>
          <a:p>
            <a:r>
              <a:rPr lang="en-US" sz="2000" dirty="0" err="1">
                <a:effectLst/>
              </a:rPr>
              <a:t>Heet</a:t>
            </a:r>
            <a:r>
              <a:rPr lang="en-US" sz="2000" dirty="0">
                <a:effectLst/>
              </a:rPr>
              <a:t> </a:t>
            </a:r>
            <a:r>
              <a:rPr lang="en-US" sz="2000" dirty="0" err="1">
                <a:effectLst/>
              </a:rPr>
              <a:t>Manesh</a:t>
            </a:r>
            <a:r>
              <a:rPr lang="en-US" sz="2000" dirty="0">
                <a:effectLst/>
              </a:rPr>
              <a:t> Khatri</a:t>
            </a:r>
            <a:endParaRPr lang="en-US" sz="2000" dirty="0"/>
          </a:p>
          <a:p>
            <a:r>
              <a:rPr lang="en-US" sz="2000" dirty="0">
                <a:effectLst/>
              </a:rPr>
              <a:t>Sai Varun Kumar Namburi</a:t>
            </a:r>
          </a:p>
          <a:p>
            <a:r>
              <a:rPr lang="en-US" sz="2000" dirty="0">
                <a:effectLst/>
              </a:rPr>
              <a:t>Harsh </a:t>
            </a:r>
            <a:r>
              <a:rPr lang="en-US" sz="2000" dirty="0" err="1">
                <a:effectLst/>
              </a:rPr>
              <a:t>Yogeshbhai</a:t>
            </a:r>
            <a:r>
              <a:rPr lang="en-US" sz="2000" dirty="0">
                <a:effectLst/>
              </a:rPr>
              <a:t> Panchal</a:t>
            </a:r>
            <a:endParaRPr lang="en-US" sz="2000" dirty="0"/>
          </a:p>
          <a:p>
            <a:r>
              <a:rPr lang="en-US" sz="2000" dirty="0" err="1">
                <a:effectLst/>
              </a:rPr>
              <a:t>Madupu</a:t>
            </a:r>
            <a:r>
              <a:rPr lang="en-US" sz="2000" dirty="0">
                <a:effectLst/>
              </a:rPr>
              <a:t> </a:t>
            </a:r>
            <a:r>
              <a:rPr lang="en-US" sz="2000" dirty="0" err="1">
                <a:effectLst/>
              </a:rPr>
              <a:t>Srilekha</a:t>
            </a:r>
            <a:r>
              <a:rPr lang="en-US" sz="2000" dirty="0">
                <a:effectLst/>
              </a:rPr>
              <a:t> Reddy</a:t>
            </a:r>
            <a:endParaRPr lang="en-US" sz="2000" dirty="0"/>
          </a:p>
          <a:p>
            <a:r>
              <a:rPr lang="en-US" sz="2000" dirty="0">
                <a:effectLst/>
              </a:rPr>
              <a:t>Tejaswi Yaramada </a:t>
            </a:r>
            <a:endParaRPr lang="en-US" sz="2000" dirty="0"/>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87561"/>
            <a:ext cx="9779182" cy="3366815"/>
          </a:xfrm>
        </p:spPr>
        <p:txBody>
          <a:bodyPr vert="horz" lIns="91440" tIns="45720" rIns="91440" bIns="45720" rtlCol="0">
            <a:normAutofit/>
          </a:bodyPr>
          <a:lstStyle/>
          <a:p>
            <a:r>
              <a:rPr lang="en-US" dirty="0"/>
              <a:t>Project Overview</a:t>
            </a:r>
          </a:p>
          <a:p>
            <a:r>
              <a:rPr lang="en-US" dirty="0"/>
              <a:t>Data Dictionary</a:t>
            </a:r>
          </a:p>
          <a:p>
            <a:r>
              <a:rPr lang="en-US" dirty="0"/>
              <a:t>Data Pre-processing</a:t>
            </a:r>
          </a:p>
          <a:p>
            <a:r>
              <a:rPr lang="en-US" dirty="0"/>
              <a:t>Expected Results</a:t>
            </a:r>
          </a:p>
          <a:p>
            <a:r>
              <a:rPr lang="en-US" dirty="0"/>
              <a:t>Gantt chart</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1701018" cy="365125"/>
          </a:xfrm>
        </p:spPr>
        <p:txBody>
          <a:bodyPr anchor="ctr">
            <a:normAutofit/>
          </a:bodyPr>
          <a:lstStyle/>
          <a:p>
            <a:pPr>
              <a:spcAft>
                <a:spcPts val="600"/>
              </a:spcAft>
            </a:pPr>
            <a:fld id="{495D8227-9DE4-4D42-8C1B-E10C828BC634}" type="datetime1">
              <a:rPr lang="en-US" smtClean="0"/>
              <a:pPr>
                <a:spcAft>
                  <a:spcPts val="600"/>
                </a:spcAft>
              </a:pPr>
              <a:t>2/8/2023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Project Overview</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r>
              <a:rPr lang="en-US" dirty="0"/>
              <a:t>The problem statement for this dataset could be: "To understand customer purchasing behavior and identify trends and patterns in order data from a retail store that sells Men's fashion and Mobile &amp; Tablets.“</a:t>
            </a:r>
          </a:p>
          <a:p>
            <a:r>
              <a:rPr lang="en-US" dirty="0"/>
              <a:t>The goal of this analysis is to gain insights into customer purchasing patterns, such as the most common payment methods used, the average value of an order, and the distribution of order dates. </a:t>
            </a:r>
          </a:p>
          <a:p>
            <a:endParaRPr lang="en-US" dirty="0"/>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2/8/2023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3A79-EF9C-7FB7-8B41-603567AE08B5}"/>
              </a:ext>
            </a:extLst>
          </p:cNvPr>
          <p:cNvSpPr>
            <a:spLocks noGrp="1"/>
          </p:cNvSpPr>
          <p:nvPr>
            <p:ph type="title"/>
          </p:nvPr>
        </p:nvSpPr>
        <p:spPr>
          <a:xfrm>
            <a:off x="1167492" y="381000"/>
            <a:ext cx="9779183" cy="1325563"/>
          </a:xfrm>
        </p:spPr>
        <p:txBody>
          <a:bodyPr anchor="b">
            <a:normAutofit/>
          </a:bodyPr>
          <a:lstStyle/>
          <a:p>
            <a:r>
              <a:rPr lang="en-US" dirty="0"/>
              <a:t>Data Dictionary</a:t>
            </a:r>
          </a:p>
        </p:txBody>
      </p:sp>
      <p:pic>
        <p:nvPicPr>
          <p:cNvPr id="10" name="Content Placeholder 9">
            <a:extLst>
              <a:ext uri="{FF2B5EF4-FFF2-40B4-BE49-F238E27FC236}">
                <a16:creationId xmlns:a16="http://schemas.microsoft.com/office/drawing/2014/main" id="{9617584F-4624-336E-1A8F-1344CC24BD57}"/>
              </a:ext>
            </a:extLst>
          </p:cNvPr>
          <p:cNvPicPr>
            <a:picLocks noGrp="1" noChangeAspect="1"/>
          </p:cNvPicPr>
          <p:nvPr>
            <p:ph idx="1"/>
          </p:nvPr>
        </p:nvPicPr>
        <p:blipFill>
          <a:blip r:embed="rId2"/>
          <a:stretch>
            <a:fillRect/>
          </a:stretch>
        </p:blipFill>
        <p:spPr>
          <a:xfrm>
            <a:off x="2362202" y="2087561"/>
            <a:ext cx="5438774" cy="4475164"/>
          </a:xfrm>
          <a:noFill/>
        </p:spPr>
      </p:pic>
      <p:sp>
        <p:nvSpPr>
          <p:cNvPr id="4" name="Date Placeholder 3">
            <a:extLst>
              <a:ext uri="{FF2B5EF4-FFF2-40B4-BE49-F238E27FC236}">
                <a16:creationId xmlns:a16="http://schemas.microsoft.com/office/drawing/2014/main" id="{E09D0ACE-F6FB-031B-6FA6-4987E6001A50}"/>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2/8/2023</a:t>
            </a:fld>
            <a:endParaRPr lang="en-US"/>
          </a:p>
        </p:txBody>
      </p:sp>
      <p:sp>
        <p:nvSpPr>
          <p:cNvPr id="5" name="Footer Placeholder 4">
            <a:extLst>
              <a:ext uri="{FF2B5EF4-FFF2-40B4-BE49-F238E27FC236}">
                <a16:creationId xmlns:a16="http://schemas.microsoft.com/office/drawing/2014/main" id="{A6705CDA-D680-BA32-A65E-7ADDD44C5A0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400A18C-F4C5-D765-2B4F-13255FC9344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41350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00B7-C9E1-B98C-68DF-6BFDC896EB0B}"/>
              </a:ext>
            </a:extLst>
          </p:cNvPr>
          <p:cNvSpPr>
            <a:spLocks noGrp="1"/>
          </p:cNvSpPr>
          <p:nvPr>
            <p:ph type="title"/>
          </p:nvPr>
        </p:nvSpPr>
        <p:spPr>
          <a:xfrm>
            <a:off x="1167492" y="381000"/>
            <a:ext cx="9779183" cy="1325563"/>
          </a:xfrm>
        </p:spPr>
        <p:txBody>
          <a:bodyPr anchor="b">
            <a:normAutofit/>
          </a:bodyPr>
          <a:lstStyle/>
          <a:p>
            <a:r>
              <a:rPr lang="en-US" dirty="0"/>
              <a:t>Data Pre-processing:</a:t>
            </a:r>
          </a:p>
        </p:txBody>
      </p:sp>
      <p:sp>
        <p:nvSpPr>
          <p:cNvPr id="4" name="Date Placeholder 3">
            <a:extLst>
              <a:ext uri="{FF2B5EF4-FFF2-40B4-BE49-F238E27FC236}">
                <a16:creationId xmlns:a16="http://schemas.microsoft.com/office/drawing/2014/main" id="{D048D7F7-93A5-A994-F334-17B8BA4C3922}"/>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2/8/2023</a:t>
            </a:fld>
            <a:endParaRPr lang="en-US"/>
          </a:p>
        </p:txBody>
      </p:sp>
      <p:sp>
        <p:nvSpPr>
          <p:cNvPr id="5" name="Footer Placeholder 4">
            <a:extLst>
              <a:ext uri="{FF2B5EF4-FFF2-40B4-BE49-F238E27FC236}">
                <a16:creationId xmlns:a16="http://schemas.microsoft.com/office/drawing/2014/main" id="{A64662D9-44FF-5700-8FC2-60A4AC74970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sz="1200" dirty="0"/>
              <a:t>Analyzing Retail Sales Data</a:t>
            </a:r>
            <a:endParaRPr lang="en-US" dirty="0"/>
          </a:p>
        </p:txBody>
      </p:sp>
      <p:sp>
        <p:nvSpPr>
          <p:cNvPr id="6" name="Slide Number Placeholder 5">
            <a:extLst>
              <a:ext uri="{FF2B5EF4-FFF2-40B4-BE49-F238E27FC236}">
                <a16:creationId xmlns:a16="http://schemas.microsoft.com/office/drawing/2014/main" id="{CFD2C261-95BD-6F19-FF6C-76245496940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737198C8-F218-B9D1-6F71-16EF1046499D}"/>
              </a:ext>
            </a:extLst>
          </p:cNvPr>
          <p:cNvGraphicFramePr>
            <a:graphicFrameLocks noGrp="1"/>
          </p:cNvGraphicFramePr>
          <p:nvPr>
            <p:ph idx="1"/>
            <p:extLst>
              <p:ext uri="{D42A27DB-BD31-4B8C-83A1-F6EECF244321}">
                <p14:modId xmlns:p14="http://schemas.microsoft.com/office/powerpoint/2010/main" val="2636905881"/>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21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EF00-D7C7-8F6D-AF9E-DA15C2A8FABE}"/>
              </a:ext>
            </a:extLst>
          </p:cNvPr>
          <p:cNvSpPr>
            <a:spLocks noGrp="1"/>
          </p:cNvSpPr>
          <p:nvPr>
            <p:ph type="title"/>
          </p:nvPr>
        </p:nvSpPr>
        <p:spPr>
          <a:xfrm>
            <a:off x="1167492" y="381000"/>
            <a:ext cx="9779183" cy="1325563"/>
          </a:xfrm>
        </p:spPr>
        <p:txBody>
          <a:bodyPr anchor="b">
            <a:normAutofit/>
          </a:bodyPr>
          <a:lstStyle/>
          <a:p>
            <a:r>
              <a:rPr lang="en-US" dirty="0"/>
              <a:t>Expected Results</a:t>
            </a:r>
          </a:p>
        </p:txBody>
      </p:sp>
      <p:sp>
        <p:nvSpPr>
          <p:cNvPr id="4" name="Date Placeholder 3">
            <a:extLst>
              <a:ext uri="{FF2B5EF4-FFF2-40B4-BE49-F238E27FC236}">
                <a16:creationId xmlns:a16="http://schemas.microsoft.com/office/drawing/2014/main" id="{ACEC199B-C0F0-EA83-DFBE-2DED07E2D9EC}"/>
              </a:ext>
            </a:extLst>
          </p:cNvPr>
          <p:cNvSpPr>
            <a:spLocks noGrp="1"/>
          </p:cNvSpPr>
          <p:nvPr>
            <p:ph type="dt" sz="half" idx="2"/>
          </p:nvPr>
        </p:nvSpPr>
        <p:spPr>
          <a:xfrm>
            <a:off x="381000" y="6356350"/>
            <a:ext cx="1701018" cy="365125"/>
          </a:xfrm>
        </p:spPr>
        <p:txBody>
          <a:bodyPr anchor="ctr">
            <a:normAutofit/>
          </a:bodyPr>
          <a:lstStyle/>
          <a:p>
            <a:pPr>
              <a:spcAft>
                <a:spcPts val="600"/>
              </a:spcAft>
            </a:pPr>
            <a:fld id="{F5592931-05C6-8543-8B6E-A8BD29BD5C2B}" type="datetime1">
              <a:rPr lang="en-US" smtClean="0"/>
              <a:pPr>
                <a:spcAft>
                  <a:spcPts val="600"/>
                </a:spcAft>
              </a:pPr>
              <a:t>2/8/2023</a:t>
            </a:fld>
            <a:endParaRPr lang="en-US"/>
          </a:p>
        </p:txBody>
      </p:sp>
      <p:sp>
        <p:nvSpPr>
          <p:cNvPr id="5" name="Footer Placeholder 4">
            <a:extLst>
              <a:ext uri="{FF2B5EF4-FFF2-40B4-BE49-F238E27FC236}">
                <a16:creationId xmlns:a16="http://schemas.microsoft.com/office/drawing/2014/main" id="{FDEFD35B-835F-F718-CB7E-F5763451401E}"/>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D4477824-5B99-A7CB-B128-F085636686E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graphicFrame>
        <p:nvGraphicFramePr>
          <p:cNvPr id="8" name="Text Placeholder 2">
            <a:extLst>
              <a:ext uri="{FF2B5EF4-FFF2-40B4-BE49-F238E27FC236}">
                <a16:creationId xmlns:a16="http://schemas.microsoft.com/office/drawing/2014/main" id="{40F4EE08-98E0-4D5B-1A15-C5EEA25F6379}"/>
              </a:ext>
            </a:extLst>
          </p:cNvPr>
          <p:cNvGraphicFramePr/>
          <p:nvPr>
            <p:extLst>
              <p:ext uri="{D42A27DB-BD31-4B8C-83A1-F6EECF244321}">
                <p14:modId xmlns:p14="http://schemas.microsoft.com/office/powerpoint/2010/main" val="4068671849"/>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72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20D0-042C-4C99-F1DC-A08CACC667FA}"/>
              </a:ext>
            </a:extLst>
          </p:cNvPr>
          <p:cNvSpPr>
            <a:spLocks noGrp="1"/>
          </p:cNvSpPr>
          <p:nvPr>
            <p:ph type="title"/>
          </p:nvPr>
        </p:nvSpPr>
        <p:spPr>
          <a:xfrm>
            <a:off x="1167492" y="381000"/>
            <a:ext cx="9779183" cy="1325563"/>
          </a:xfrm>
        </p:spPr>
        <p:txBody>
          <a:bodyPr anchor="b">
            <a:normAutofit/>
          </a:bodyPr>
          <a:lstStyle/>
          <a:p>
            <a:r>
              <a:rPr lang="en-US" dirty="0"/>
              <a:t>Project Timeline</a:t>
            </a:r>
            <a:endParaRPr lang="en-IN" dirty="0"/>
          </a:p>
        </p:txBody>
      </p:sp>
      <p:pic>
        <p:nvPicPr>
          <p:cNvPr id="8" name="Content Placeholder 7">
            <a:extLst>
              <a:ext uri="{FF2B5EF4-FFF2-40B4-BE49-F238E27FC236}">
                <a16:creationId xmlns:a16="http://schemas.microsoft.com/office/drawing/2014/main" id="{91F9E4D1-70BD-00B5-1977-C84480DE0C47}"/>
              </a:ext>
            </a:extLst>
          </p:cNvPr>
          <p:cNvPicPr>
            <a:picLocks noGrp="1" noChangeAspect="1"/>
          </p:cNvPicPr>
          <p:nvPr>
            <p:ph idx="1"/>
          </p:nvPr>
        </p:nvPicPr>
        <p:blipFill>
          <a:blip r:embed="rId2"/>
          <a:stretch>
            <a:fillRect/>
          </a:stretch>
        </p:blipFill>
        <p:spPr>
          <a:xfrm>
            <a:off x="1848566" y="2087561"/>
            <a:ext cx="9592469" cy="3836989"/>
          </a:xfrm>
          <a:noFill/>
        </p:spPr>
      </p:pic>
      <p:sp>
        <p:nvSpPr>
          <p:cNvPr id="4" name="Date Placeholder 3">
            <a:extLst>
              <a:ext uri="{FF2B5EF4-FFF2-40B4-BE49-F238E27FC236}">
                <a16:creationId xmlns:a16="http://schemas.microsoft.com/office/drawing/2014/main" id="{2D55F9A6-A60B-36CB-3025-17D02F3C4398}"/>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2/8/2023</a:t>
            </a:fld>
            <a:endParaRPr lang="en-US"/>
          </a:p>
        </p:txBody>
      </p:sp>
      <p:sp>
        <p:nvSpPr>
          <p:cNvPr id="5" name="Footer Placeholder 4">
            <a:extLst>
              <a:ext uri="{FF2B5EF4-FFF2-40B4-BE49-F238E27FC236}">
                <a16:creationId xmlns:a16="http://schemas.microsoft.com/office/drawing/2014/main" id="{B17D5B91-189D-23EC-D1B9-6DC5D7DE1E12}"/>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sz="1200" dirty="0"/>
              <a:t>Analyzing Retail Sales Data</a:t>
            </a:r>
            <a:endParaRPr lang="en-US" dirty="0"/>
          </a:p>
        </p:txBody>
      </p:sp>
      <p:sp>
        <p:nvSpPr>
          <p:cNvPr id="6" name="Slide Number Placeholder 5">
            <a:extLst>
              <a:ext uri="{FF2B5EF4-FFF2-40B4-BE49-F238E27FC236}">
                <a16:creationId xmlns:a16="http://schemas.microsoft.com/office/drawing/2014/main" id="{617A292F-BAD5-60A5-4C9C-C2ADF898792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295561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{FB9C2AB1-DE5D-4121-8BEA-C71F024053C1}tf45331398_win32</Template>
  <TotalTime>198</TotalTime>
  <Words>307</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Group 5 Analyzing Retail Sales Data:  Uncovering Purchasing  Trends and Patterns</vt:lpstr>
      <vt:lpstr>Agenda</vt:lpstr>
      <vt:lpstr>Project Overview</vt:lpstr>
      <vt:lpstr>Data Dictionary</vt:lpstr>
      <vt:lpstr>Data Pre-processing:</vt:lpstr>
      <vt:lpstr>Expected Results</vt:lpstr>
      <vt:lpstr>Project 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Sai Varun Kumar Namburi</dc:creator>
  <cp:lastModifiedBy>18-735-054_Tejaswi</cp:lastModifiedBy>
  <cp:revision>22</cp:revision>
  <dcterms:created xsi:type="dcterms:W3CDTF">2023-01-18T19:45:01Z</dcterms:created>
  <dcterms:modified xsi:type="dcterms:W3CDTF">2023-02-08T21:48:51Z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