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E4EC-1E3A-DD4C-31FA-4CE9CCFB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A139D-EE7A-9B44-1FBD-1D38D765D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8A83-7DE5-B098-EED1-1990E498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FD55-7870-494E-8433-99F4953BD79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5019-213C-9686-C8EE-C62F368F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8CC9-6F80-CECA-AF11-F1FEED88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2C36-C737-43DD-83BD-0BC5ADA9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3F36-D32E-294A-115B-ADA2E952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476C4-0D1E-57D5-469B-C1F4E364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E75B-74D8-B2C1-CF12-F4B780E7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FD55-7870-494E-8433-99F4953BD79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EE8BB-3A77-E7FC-27E5-21899F4E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649D8-7917-138F-8837-B9129E35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2C36-C737-43DD-83BD-0BC5ADA9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6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3889E-1731-E103-863E-1A422F323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2335B-6405-78A8-6611-08F21509C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8D8C-8923-672A-0229-1C670B9B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FD55-7870-494E-8433-99F4953BD79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C59A-2E76-CC37-C4F5-6FE02BC6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827F-7C6E-9018-3ABB-481EA3C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2C36-C737-43DD-83BD-0BC5ADA9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B018-7D9D-7B96-462B-042BD5DA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0486-91B0-1E6A-CB31-AAB74F98E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D14F-7D3E-A8F7-9E6E-3456A0C1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FD55-7870-494E-8433-99F4953BD79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14C5-E464-E595-A139-A7E13378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9C9C-876E-A412-B698-781125C7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2C36-C737-43DD-83BD-0BC5ADA9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1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4812-91A0-A559-1BBD-401239C6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6CBAD-2A07-C659-DEA2-2D30E8B4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2BA1-41A7-7DD6-0A52-A3E061E0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FD55-7870-494E-8433-99F4953BD79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C6C6-934C-13B1-AC55-4317CA9C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8192-BAD9-43BE-0B39-D82B0481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2C36-C737-43DD-83BD-0BC5ADA9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0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0E6B-8842-4A43-AF6F-0AF75663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6EF2-A721-7B7F-AB54-B167F0CA7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04ECC-1D2C-2088-75E5-2A4B527A2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E01EF-D18A-FE5B-6B25-2FE8FD69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FD55-7870-494E-8433-99F4953BD79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20B10-3F60-6014-AC74-FE26CBD6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3A332-6115-72B0-2707-90B9A348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2C36-C737-43DD-83BD-0BC5ADA9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CC66-0E32-FF90-A5C6-B7EBF7D3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D37D1-C6C9-A0AA-2151-58CA1C40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123E5-869F-BA6A-FB50-8DF0E97AA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BACAB-F9E5-E703-7CDF-DF0595B40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EBC94-210B-63BF-B6A1-5B0D24D37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7D0A7-D19F-FEB7-7D37-6D06914C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FD55-7870-494E-8433-99F4953BD79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CB38D-616F-4B59-7E35-B678E6A5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DB077-CC11-A48A-80A3-7551EB4E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2C36-C737-43DD-83BD-0BC5ADA9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CE6E-FF96-7814-073F-0E1B964F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B8668-A608-7CC5-F409-E4CCE47C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FD55-7870-494E-8433-99F4953BD79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C50B3-EA44-77AF-D27B-982A77BD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A9B16-9384-F418-F60E-1A93347C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2C36-C737-43DD-83BD-0BC5ADA9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68F1B-7BA1-11E6-40B7-4E30BDFA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FD55-7870-494E-8433-99F4953BD79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A881D-B095-2BFC-0745-C0D907E7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165C7-1E8F-F3B9-15F1-39515A19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2C36-C737-43DD-83BD-0BC5ADA9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1F2D-00EC-9B33-5291-CE53F9C8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D953-BD1A-04D6-6352-C463DBFA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CADC-2BB6-906F-A317-90809B62B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2C901-DCF4-456C-6D87-E86525E5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FD55-7870-494E-8433-99F4953BD79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E57A2-7102-D4DA-2804-11BD568A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6CD9-7273-2BEC-5698-E2B049C8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2C36-C737-43DD-83BD-0BC5ADA9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0536-5EDC-B909-71F1-DE3E1F82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4C578-FC07-CDEF-2EFF-E4CE8E727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11709-4656-0521-AC7F-D113D4933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B4DE3-FCCC-D7C6-B1C5-C4790511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FD55-7870-494E-8433-99F4953BD79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28461-F95A-3D03-752B-848FD9B3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F66EE-4388-052F-9B67-AA07692B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2C36-C737-43DD-83BD-0BC5ADA9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A405B-33F3-5562-F2BD-3CE3405C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7B81C-B1DE-7B73-FA37-25825091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CEF4-A0AA-78D5-51C3-C3948E0B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4FD55-7870-494E-8433-99F4953BD79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0137E-75CC-FB80-3D0C-DB49A027D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CF6F-BB34-1079-255B-7013A0CE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92C36-C737-43DD-83BD-0BC5ADA9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5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3DE494-8CD9-04AD-84B6-DEF8A3E1C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" y="2775771"/>
            <a:ext cx="874764" cy="87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Kinesis Data Streams. Stream is a logical abstraction for… | by Sourav  Roy | AWS Kinesis Comprehensive Tour | Medium">
            <a:extLst>
              <a:ext uri="{FF2B5EF4-FFF2-40B4-BE49-F238E27FC236}">
                <a16:creationId xmlns:a16="http://schemas.microsoft.com/office/drawing/2014/main" id="{6ED5F5EE-BC24-CB55-E971-60A874DB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84" y="1449790"/>
            <a:ext cx="1178430" cy="112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 used Amazon Kinesis Firehose to send data to S3.">
            <a:extLst>
              <a:ext uri="{FF2B5EF4-FFF2-40B4-BE49-F238E27FC236}">
                <a16:creationId xmlns:a16="http://schemas.microsoft.com/office/drawing/2014/main" id="{FD0A2AD7-EAC4-6BD2-309D-F9D3A5AFE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40" y="3549743"/>
            <a:ext cx="1349539" cy="7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BBC831B-DE36-7BB9-D9CF-8D4EE3C83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38" y="3549230"/>
            <a:ext cx="707891" cy="70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3 - A modern approach to hiding secrets | Sarthak Rout | Medium">
            <a:extLst>
              <a:ext uri="{FF2B5EF4-FFF2-40B4-BE49-F238E27FC236}">
                <a16:creationId xmlns:a16="http://schemas.microsoft.com/office/drawing/2014/main" id="{1AB472DB-000B-5DD5-C9B7-75A395B2F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75" y="4807778"/>
            <a:ext cx="1187279" cy="8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asily query AWS service logs using Amazon Athena | AWS Big Data Blog">
            <a:extLst>
              <a:ext uri="{FF2B5EF4-FFF2-40B4-BE49-F238E27FC236}">
                <a16:creationId xmlns:a16="http://schemas.microsoft.com/office/drawing/2014/main" id="{22322BBF-01DF-8172-25C9-C35EEEBB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211" y="4762406"/>
            <a:ext cx="1264857" cy="89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reating a Custom VPC in AWS. In this article, we are going ...">
            <a:extLst>
              <a:ext uri="{FF2B5EF4-FFF2-40B4-BE49-F238E27FC236}">
                <a16:creationId xmlns:a16="http://schemas.microsoft.com/office/drawing/2014/main" id="{B12E2254-53A4-0EC1-5BD8-3D17F690E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64" y="846678"/>
            <a:ext cx="643089" cy="43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ome - Tableau for Data Visualization - LibGuides at Xavier University of  Louisiana">
            <a:extLst>
              <a:ext uri="{FF2B5EF4-FFF2-40B4-BE49-F238E27FC236}">
                <a16:creationId xmlns:a16="http://schemas.microsoft.com/office/drawing/2014/main" id="{88202C0C-D33B-DF46-AC2A-0FF74BA7C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964" y="4944795"/>
            <a:ext cx="820169" cy="4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D2D Template - Amazon QuickSight">
            <a:extLst>
              <a:ext uri="{FF2B5EF4-FFF2-40B4-BE49-F238E27FC236}">
                <a16:creationId xmlns:a16="http://schemas.microsoft.com/office/drawing/2014/main" id="{DD6552A6-D62E-4A9F-F186-65B8E21F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068" y="3531737"/>
            <a:ext cx="1260586" cy="44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C2ADCBC5-DF4A-BF38-99AC-263B647C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61" y="782152"/>
            <a:ext cx="643089" cy="38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Rotate AWS IAM Access Keys by script | by Gerardo León | Medium">
            <a:extLst>
              <a:ext uri="{FF2B5EF4-FFF2-40B4-BE49-F238E27FC236}">
                <a16:creationId xmlns:a16="http://schemas.microsoft.com/office/drawing/2014/main" id="{9A666283-CAF8-E02D-92A1-BB50770C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07" y="1482774"/>
            <a:ext cx="572532" cy="3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o Crawl or not to Crawl: AWS Glue Crawlers">
            <a:extLst>
              <a:ext uri="{FF2B5EF4-FFF2-40B4-BE49-F238E27FC236}">
                <a16:creationId xmlns:a16="http://schemas.microsoft.com/office/drawing/2014/main" id="{2A3D2D03-6B15-81A1-48C4-59624E72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778" y="4762406"/>
            <a:ext cx="1144335" cy="41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B9861B-ED92-08AD-231E-8EF7A9648D12}"/>
              </a:ext>
            </a:extLst>
          </p:cNvPr>
          <p:cNvSpPr/>
          <p:nvPr/>
        </p:nvSpPr>
        <p:spPr>
          <a:xfrm>
            <a:off x="1092751" y="639098"/>
            <a:ext cx="9550440" cy="61254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DE1C2-177B-C940-6DAB-2150F00EF4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18" y="1335480"/>
            <a:ext cx="4465598" cy="14226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02CB14-4F62-AB46-AA96-FAB9F77F7DF3}"/>
              </a:ext>
            </a:extLst>
          </p:cNvPr>
          <p:cNvCxnSpPr>
            <a:cxnSpLocks/>
          </p:cNvCxnSpPr>
          <p:nvPr/>
        </p:nvCxnSpPr>
        <p:spPr>
          <a:xfrm>
            <a:off x="6137615" y="1847349"/>
            <a:ext cx="880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8EEBA3B-5820-F1A4-F69E-065869BD1A20}"/>
              </a:ext>
            </a:extLst>
          </p:cNvPr>
          <p:cNvSpPr/>
          <p:nvPr/>
        </p:nvSpPr>
        <p:spPr>
          <a:xfrm>
            <a:off x="2890684" y="795646"/>
            <a:ext cx="7167716" cy="5693643"/>
          </a:xfrm>
          <a:prstGeom prst="round2Diag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4" descr="Rotate AWS IAM Access Keys by script | by Gerardo León | Medium">
            <a:extLst>
              <a:ext uri="{FF2B5EF4-FFF2-40B4-BE49-F238E27FC236}">
                <a16:creationId xmlns:a16="http://schemas.microsoft.com/office/drawing/2014/main" id="{57DA8017-9562-37D2-AE80-2F3530F00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143" y="1477587"/>
            <a:ext cx="572532" cy="3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BF35D7-762E-2E1F-9A3B-531FBBA6EFF9}"/>
              </a:ext>
            </a:extLst>
          </p:cNvPr>
          <p:cNvCxnSpPr>
            <a:stCxn id="1030" idx="2"/>
          </p:cNvCxnSpPr>
          <p:nvPr/>
        </p:nvCxnSpPr>
        <p:spPr>
          <a:xfrm>
            <a:off x="7442299" y="2577448"/>
            <a:ext cx="0" cy="952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77CF0-E598-39E5-2D66-B1F01D9347ED}"/>
              </a:ext>
            </a:extLst>
          </p:cNvPr>
          <p:cNvCxnSpPr>
            <a:stCxn id="1026" idx="3"/>
          </p:cNvCxnSpPr>
          <p:nvPr/>
        </p:nvCxnSpPr>
        <p:spPr>
          <a:xfrm flipV="1">
            <a:off x="963254" y="2227517"/>
            <a:ext cx="1035505" cy="985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5B38A0-F38C-BF60-9A6E-2889992DC4F1}"/>
              </a:ext>
            </a:extLst>
          </p:cNvPr>
          <p:cNvCxnSpPr>
            <a:stCxn id="1036" idx="3"/>
            <a:endCxn id="1034" idx="1"/>
          </p:cNvCxnSpPr>
          <p:nvPr/>
        </p:nvCxnSpPr>
        <p:spPr>
          <a:xfrm>
            <a:off x="5518529" y="3903176"/>
            <a:ext cx="1168911" cy="1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8BA9B0-AF61-7B92-090E-A27A138D54E1}"/>
              </a:ext>
            </a:extLst>
          </p:cNvPr>
          <p:cNvCxnSpPr>
            <a:cxnSpLocks/>
          </p:cNvCxnSpPr>
          <p:nvPr/>
        </p:nvCxnSpPr>
        <p:spPr>
          <a:xfrm flipH="1">
            <a:off x="5500160" y="4139381"/>
            <a:ext cx="1187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26437-42F0-491F-7172-8623011E3319}"/>
              </a:ext>
            </a:extLst>
          </p:cNvPr>
          <p:cNvCxnSpPr>
            <a:stCxn id="1034" idx="2"/>
            <a:endCxn id="1038" idx="0"/>
          </p:cNvCxnSpPr>
          <p:nvPr/>
        </p:nvCxnSpPr>
        <p:spPr>
          <a:xfrm flipH="1">
            <a:off x="5401615" y="4259340"/>
            <a:ext cx="1960595" cy="548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442FBA-05A3-61B8-AB89-6DD6E95EC0B0}"/>
              </a:ext>
            </a:extLst>
          </p:cNvPr>
          <p:cNvCxnSpPr/>
          <p:nvPr/>
        </p:nvCxnSpPr>
        <p:spPr>
          <a:xfrm>
            <a:off x="5830529" y="5253007"/>
            <a:ext cx="30283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5D4866-ADD1-9DD7-3D98-ACDD989629CF}"/>
              </a:ext>
            </a:extLst>
          </p:cNvPr>
          <p:cNvCxnSpPr>
            <a:cxnSpLocks/>
            <a:endCxn id="1054" idx="1"/>
          </p:cNvCxnSpPr>
          <p:nvPr/>
        </p:nvCxnSpPr>
        <p:spPr>
          <a:xfrm flipV="1">
            <a:off x="9924613" y="3752689"/>
            <a:ext cx="908455" cy="1405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880EFC-53F5-DF46-F90C-94D4B3EA615B}"/>
              </a:ext>
            </a:extLst>
          </p:cNvPr>
          <p:cNvCxnSpPr>
            <a:cxnSpLocks/>
          </p:cNvCxnSpPr>
          <p:nvPr/>
        </p:nvCxnSpPr>
        <p:spPr>
          <a:xfrm flipV="1">
            <a:off x="9744784" y="5157975"/>
            <a:ext cx="1718577" cy="49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B027EDC-3712-BC80-4013-3DF8E49402E5}"/>
              </a:ext>
            </a:extLst>
          </p:cNvPr>
          <p:cNvSpPr/>
          <p:nvPr/>
        </p:nvSpPr>
        <p:spPr>
          <a:xfrm>
            <a:off x="5660736" y="3548221"/>
            <a:ext cx="940675" cy="2839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08DD986-E131-26E6-E4F0-D20F02B828DD}"/>
              </a:ext>
            </a:extLst>
          </p:cNvPr>
          <p:cNvSpPr/>
          <p:nvPr/>
        </p:nvSpPr>
        <p:spPr>
          <a:xfrm>
            <a:off x="5522425" y="3909047"/>
            <a:ext cx="1168911" cy="3087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</a:t>
            </a:r>
          </a:p>
        </p:txBody>
      </p:sp>
      <p:sp>
        <p:nvSpPr>
          <p:cNvPr id="37" name="Rectangle: Single Corner Rounded 36">
            <a:extLst>
              <a:ext uri="{FF2B5EF4-FFF2-40B4-BE49-F238E27FC236}">
                <a16:creationId xmlns:a16="http://schemas.microsoft.com/office/drawing/2014/main" id="{D3E9FE5A-009C-4B19-963C-0799C25EF39A}"/>
              </a:ext>
            </a:extLst>
          </p:cNvPr>
          <p:cNvSpPr/>
          <p:nvPr/>
        </p:nvSpPr>
        <p:spPr>
          <a:xfrm rot="19011852">
            <a:off x="998937" y="2794642"/>
            <a:ext cx="1449279" cy="298452"/>
          </a:xfrm>
          <a:prstGeom prst="round1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Orders Data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9D3680D-9180-7533-A644-13EAA4C4B06F}"/>
              </a:ext>
            </a:extLst>
          </p:cNvPr>
          <p:cNvSpPr/>
          <p:nvPr/>
        </p:nvSpPr>
        <p:spPr>
          <a:xfrm>
            <a:off x="2908143" y="1913194"/>
            <a:ext cx="572533" cy="21417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ED6B24-3ED6-BD16-7E9B-856634BA586A}"/>
              </a:ext>
            </a:extLst>
          </p:cNvPr>
          <p:cNvSpPr/>
          <p:nvPr/>
        </p:nvSpPr>
        <p:spPr>
          <a:xfrm>
            <a:off x="1991393" y="1257316"/>
            <a:ext cx="806245" cy="2486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09EF33-920E-9B0E-6AE9-6EF56EE1A0EC}"/>
              </a:ext>
            </a:extLst>
          </p:cNvPr>
          <p:cNvSpPr/>
          <p:nvPr/>
        </p:nvSpPr>
        <p:spPr>
          <a:xfrm>
            <a:off x="7039176" y="1211155"/>
            <a:ext cx="806245" cy="2486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0918F3D-63A1-AC81-6847-5088D42D7242}"/>
              </a:ext>
            </a:extLst>
          </p:cNvPr>
          <p:cNvSpPr/>
          <p:nvPr/>
        </p:nvSpPr>
        <p:spPr>
          <a:xfrm>
            <a:off x="7486326" y="2793483"/>
            <a:ext cx="1416556" cy="47112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 Batch Data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C789120-8B00-2C81-50EC-5A2CB0AA7DED}"/>
              </a:ext>
            </a:extLst>
          </p:cNvPr>
          <p:cNvSpPr/>
          <p:nvPr/>
        </p:nvSpPr>
        <p:spPr>
          <a:xfrm>
            <a:off x="4540205" y="4329662"/>
            <a:ext cx="1300956" cy="33819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Lambda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E43DE1-6FDC-2519-8300-7A7427FF7EC3}"/>
              </a:ext>
            </a:extLst>
          </p:cNvPr>
          <p:cNvSpPr/>
          <p:nvPr/>
        </p:nvSpPr>
        <p:spPr>
          <a:xfrm>
            <a:off x="4736794" y="5772468"/>
            <a:ext cx="1329640" cy="59137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Transformed Data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3165637-1B54-055F-8269-2F820BD6D5B7}"/>
              </a:ext>
            </a:extLst>
          </p:cNvPr>
          <p:cNvSpPr/>
          <p:nvPr/>
        </p:nvSpPr>
        <p:spPr>
          <a:xfrm>
            <a:off x="6791820" y="5298379"/>
            <a:ext cx="1300956" cy="33819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Glue Catalog</a:t>
            </a:r>
          </a:p>
        </p:txBody>
      </p:sp>
      <p:sp>
        <p:nvSpPr>
          <p:cNvPr id="45" name="Rectangle: Single Corner Rounded 44">
            <a:extLst>
              <a:ext uri="{FF2B5EF4-FFF2-40B4-BE49-F238E27FC236}">
                <a16:creationId xmlns:a16="http://schemas.microsoft.com/office/drawing/2014/main" id="{1F59440A-1BA0-8F51-4421-8A98931F9EE9}"/>
              </a:ext>
            </a:extLst>
          </p:cNvPr>
          <p:cNvSpPr/>
          <p:nvPr/>
        </p:nvSpPr>
        <p:spPr>
          <a:xfrm>
            <a:off x="8858865" y="5772468"/>
            <a:ext cx="885919" cy="325627"/>
          </a:xfrm>
          <a:prstGeom prst="round1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S3</a:t>
            </a:r>
          </a:p>
        </p:txBody>
      </p:sp>
      <p:sp>
        <p:nvSpPr>
          <p:cNvPr id="46" name="Rectangle: Diagonal Corners Rounded 45">
            <a:extLst>
              <a:ext uri="{FF2B5EF4-FFF2-40B4-BE49-F238E27FC236}">
                <a16:creationId xmlns:a16="http://schemas.microsoft.com/office/drawing/2014/main" id="{6D301CDF-DD57-C88F-D89E-B40990CD2BC6}"/>
              </a:ext>
            </a:extLst>
          </p:cNvPr>
          <p:cNvSpPr/>
          <p:nvPr/>
        </p:nvSpPr>
        <p:spPr>
          <a:xfrm rot="18270271">
            <a:off x="9466648" y="4120394"/>
            <a:ext cx="1290594" cy="315899"/>
          </a:xfrm>
          <a:prstGeom prst="round2DiagRect">
            <a:avLst>
              <a:gd name="adj1" fmla="val 0"/>
              <a:gd name="adj2" fmla="val 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76AEAF5-C16C-57BB-7A02-54AB23FD5769}"/>
              </a:ext>
            </a:extLst>
          </p:cNvPr>
          <p:cNvSpPr/>
          <p:nvPr/>
        </p:nvSpPr>
        <p:spPr>
          <a:xfrm>
            <a:off x="3699421" y="98323"/>
            <a:ext cx="4591665" cy="4216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CDC Real-time Data Processing Architecture</a:t>
            </a:r>
          </a:p>
        </p:txBody>
      </p:sp>
      <p:sp>
        <p:nvSpPr>
          <p:cNvPr id="48" name="Rectangle: Diagonal Corners Rounded 47">
            <a:extLst>
              <a:ext uri="{FF2B5EF4-FFF2-40B4-BE49-F238E27FC236}">
                <a16:creationId xmlns:a16="http://schemas.microsoft.com/office/drawing/2014/main" id="{3136FEE0-6AA6-2451-23C9-D8F96C69634F}"/>
              </a:ext>
            </a:extLst>
          </p:cNvPr>
          <p:cNvSpPr/>
          <p:nvPr/>
        </p:nvSpPr>
        <p:spPr>
          <a:xfrm>
            <a:off x="9876865" y="5260287"/>
            <a:ext cx="1290594" cy="315899"/>
          </a:xfrm>
          <a:prstGeom prst="round2DiagRect">
            <a:avLst>
              <a:gd name="adj1" fmla="val 0"/>
              <a:gd name="adj2" fmla="val 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4B6747B-2BE5-98E5-8196-64850462417E}"/>
              </a:ext>
            </a:extLst>
          </p:cNvPr>
          <p:cNvSpPr/>
          <p:nvPr/>
        </p:nvSpPr>
        <p:spPr>
          <a:xfrm>
            <a:off x="0" y="3611538"/>
            <a:ext cx="1088854" cy="4401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Mock 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79705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Varun Kumar Namburi</dc:creator>
  <cp:lastModifiedBy>Sai Varun Kumar Namburi</cp:lastModifiedBy>
  <cp:revision>14</cp:revision>
  <dcterms:created xsi:type="dcterms:W3CDTF">2024-03-24T21:08:35Z</dcterms:created>
  <dcterms:modified xsi:type="dcterms:W3CDTF">2024-03-24T22:23:50Z</dcterms:modified>
</cp:coreProperties>
</file>