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0" r:id="rId1"/>
  </p:sldMasterIdLst>
  <p:sldIdLst>
    <p:sldId id="256" r:id="rId2"/>
    <p:sldId id="257" r:id="rId3"/>
    <p:sldId id="258" r:id="rId4"/>
    <p:sldId id="273" r:id="rId5"/>
    <p:sldId id="260" r:id="rId6"/>
    <p:sldId id="259" r:id="rId7"/>
    <p:sldId id="272" r:id="rId8"/>
    <p:sldId id="261" r:id="rId9"/>
    <p:sldId id="269" r:id="rId10"/>
    <p:sldId id="271" r:id="rId11"/>
    <p:sldId id="274" r:id="rId12"/>
    <p:sldId id="266" r:id="rId13"/>
    <p:sldId id="265" r:id="rId14"/>
    <p:sldId id="268" r:id="rId15"/>
  </p:sldIdLst>
  <p:sldSz cx="18300700" cy="10299700"/>
  <p:notesSz cx="18300700" cy="10299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81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15"/>
            <a:ext cx="18300700" cy="10312416"/>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2170" y="3611254"/>
            <a:ext cx="11658495" cy="2472502"/>
          </a:xfrm>
        </p:spPr>
        <p:txBody>
          <a:bodyPr anchor="b">
            <a:noAutofit/>
          </a:bodyPr>
          <a:lstStyle>
            <a:lvl1pPr algn="r">
              <a:defRPr sz="810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2170" y="6083752"/>
            <a:ext cx="11658495" cy="1647380"/>
          </a:xfrm>
        </p:spPr>
        <p:txBody>
          <a:bodyPr anchor="t"/>
          <a:lstStyle>
            <a:lvl1pPr marL="0" indent="0" algn="r">
              <a:buNone/>
              <a:defRPr>
                <a:solidFill>
                  <a:schemeClr val="tx1">
                    <a:lumMod val="50000"/>
                    <a:lumOff val="50000"/>
                  </a:schemeClr>
                </a:solidFill>
              </a:defRPr>
            </a:lvl1pPr>
            <a:lvl2pPr marL="686257" indent="0" algn="ctr">
              <a:buNone/>
              <a:defRPr>
                <a:solidFill>
                  <a:schemeClr val="tx1">
                    <a:tint val="75000"/>
                  </a:schemeClr>
                </a:solidFill>
              </a:defRPr>
            </a:lvl2pPr>
            <a:lvl3pPr marL="1372514" indent="0" algn="ctr">
              <a:buNone/>
              <a:defRPr>
                <a:solidFill>
                  <a:schemeClr val="tx1">
                    <a:tint val="75000"/>
                  </a:schemeClr>
                </a:solidFill>
              </a:defRPr>
            </a:lvl3pPr>
            <a:lvl4pPr marL="2058772" indent="0" algn="ctr">
              <a:buNone/>
              <a:defRPr>
                <a:solidFill>
                  <a:schemeClr val="tx1">
                    <a:tint val="75000"/>
                  </a:schemeClr>
                </a:solidFill>
              </a:defRPr>
            </a:lvl4pPr>
            <a:lvl5pPr marL="2745029" indent="0" algn="ctr">
              <a:buNone/>
              <a:defRPr>
                <a:solidFill>
                  <a:schemeClr val="tx1">
                    <a:tint val="75000"/>
                  </a:schemeClr>
                </a:solidFill>
              </a:defRPr>
            </a:lvl5pPr>
            <a:lvl6pPr marL="3431286" indent="0" algn="ctr">
              <a:buNone/>
              <a:defRPr>
                <a:solidFill>
                  <a:schemeClr val="tx1">
                    <a:tint val="75000"/>
                  </a:schemeClr>
                </a:solidFill>
              </a:defRPr>
            </a:lvl6pPr>
            <a:lvl7pPr marL="4117543" indent="0" algn="ctr">
              <a:buNone/>
              <a:defRPr>
                <a:solidFill>
                  <a:schemeClr val="tx1">
                    <a:tint val="75000"/>
                  </a:schemeClr>
                </a:solidFill>
              </a:defRPr>
            </a:lvl7pPr>
            <a:lvl8pPr marL="4803800" indent="0" algn="ctr">
              <a:buNone/>
              <a:defRPr>
                <a:solidFill>
                  <a:schemeClr val="tx1">
                    <a:tint val="75000"/>
                  </a:schemeClr>
                </a:solidFill>
              </a:defRPr>
            </a:lvl8pPr>
            <a:lvl9pPr marL="549005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53339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708" y="915529"/>
            <a:ext cx="12903957" cy="5111703"/>
          </a:xfrm>
        </p:spPr>
        <p:txBody>
          <a:bodyPr anchor="ctr">
            <a:normAutofit/>
          </a:bodyPr>
          <a:lstStyle>
            <a:lvl1pPr algn="l">
              <a:defRPr sz="6604" b="0" cap="none"/>
            </a:lvl1pPr>
          </a:lstStyle>
          <a:p>
            <a:r>
              <a:rPr lang="en-US"/>
              <a:t>Click to edit Master title style</a:t>
            </a:r>
            <a:endParaRPr lang="en-US" dirty="0"/>
          </a:p>
        </p:txBody>
      </p:sp>
      <p:sp>
        <p:nvSpPr>
          <p:cNvPr id="3" name="Text Placeholder 2"/>
          <p:cNvSpPr>
            <a:spLocks noGrp="1"/>
          </p:cNvSpPr>
          <p:nvPr>
            <p:ph type="body" idx="1"/>
          </p:nvPr>
        </p:nvSpPr>
        <p:spPr>
          <a:xfrm>
            <a:off x="1016708" y="6713879"/>
            <a:ext cx="12903957" cy="2359352"/>
          </a:xfrm>
        </p:spPr>
        <p:txBody>
          <a:bodyPr anchor="ctr">
            <a:normAutofit/>
          </a:bodyPr>
          <a:lstStyle>
            <a:lvl1pPr marL="0" indent="0" algn="l">
              <a:buNone/>
              <a:defRPr sz="2702">
                <a:solidFill>
                  <a:schemeClr val="tx1">
                    <a:lumMod val="75000"/>
                    <a:lumOff val="25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3385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971" y="915529"/>
            <a:ext cx="12149632" cy="4539497"/>
          </a:xfrm>
        </p:spPr>
        <p:txBody>
          <a:bodyPr anchor="ctr">
            <a:normAutofit/>
          </a:bodyPr>
          <a:lstStyle>
            <a:lvl1pPr algn="l">
              <a:defRPr sz="6604"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50631" y="5455026"/>
            <a:ext cx="10844312" cy="572206"/>
          </a:xfrm>
        </p:spPr>
        <p:txBody>
          <a:bodyPr anchor="ctr">
            <a:noAutofit/>
          </a:bodyPr>
          <a:lstStyle>
            <a:lvl1pPr marL="0" indent="0">
              <a:buFontTx/>
              <a:buNone/>
              <a:defRPr sz="2402">
                <a:solidFill>
                  <a:schemeClr val="tx1">
                    <a:lumMod val="50000"/>
                    <a:lumOff val="50000"/>
                  </a:schemeClr>
                </a:solidFill>
              </a:defRPr>
            </a:lvl1pPr>
            <a:lvl2pPr marL="686257" indent="0">
              <a:buFontTx/>
              <a:buNone/>
              <a:defRPr/>
            </a:lvl2pPr>
            <a:lvl3pPr marL="1372514" indent="0">
              <a:buFontTx/>
              <a:buNone/>
              <a:defRPr/>
            </a:lvl3pPr>
            <a:lvl4pPr marL="2058772" indent="0">
              <a:buFontTx/>
              <a:buNone/>
              <a:defRPr/>
            </a:lvl4pPr>
            <a:lvl5pPr marL="2745029" indent="0">
              <a:buFontTx/>
              <a:buNone/>
              <a:defRPr/>
            </a:lvl5pPr>
          </a:lstStyle>
          <a:p>
            <a:pPr lvl="0"/>
            <a:r>
              <a:rPr lang="en-US"/>
              <a:t>Click to edit Master text styles</a:t>
            </a:r>
          </a:p>
        </p:txBody>
      </p:sp>
      <p:sp>
        <p:nvSpPr>
          <p:cNvPr id="3" name="Text Placeholder 2"/>
          <p:cNvSpPr>
            <a:spLocks noGrp="1"/>
          </p:cNvSpPr>
          <p:nvPr>
            <p:ph type="body" idx="1"/>
          </p:nvPr>
        </p:nvSpPr>
        <p:spPr>
          <a:xfrm>
            <a:off x="1016708" y="6713879"/>
            <a:ext cx="12903957" cy="2359352"/>
          </a:xfrm>
        </p:spPr>
        <p:txBody>
          <a:bodyPr anchor="ctr">
            <a:normAutofit/>
          </a:bodyPr>
          <a:lstStyle>
            <a:lvl1pPr marL="0" indent="0" algn="l">
              <a:buNone/>
              <a:defRPr sz="2702">
                <a:solidFill>
                  <a:schemeClr val="tx1">
                    <a:lumMod val="75000"/>
                    <a:lumOff val="25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813369" y="1187031"/>
            <a:ext cx="915035" cy="878247"/>
          </a:xfrm>
          <a:prstGeom prst="rect">
            <a:avLst/>
          </a:prstGeom>
        </p:spPr>
        <p:txBody>
          <a:bodyPr vert="horz" lIns="137255" tIns="68628" rIns="137255" bIns="68628" rtlCol="0" anchor="ctr">
            <a:noAutofit/>
          </a:bodyPr>
          <a:lstStyle/>
          <a:p>
            <a:pPr lvl="0"/>
            <a:r>
              <a:rPr lang="en-US" sz="1200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48780" y="4335179"/>
            <a:ext cx="915035" cy="878247"/>
          </a:xfrm>
          <a:prstGeom prst="rect">
            <a:avLst/>
          </a:prstGeom>
        </p:spPr>
        <p:txBody>
          <a:bodyPr vert="horz" lIns="137255" tIns="68628" rIns="137255" bIns="68628" rtlCol="0" anchor="ctr">
            <a:noAutofit/>
          </a:bodyPr>
          <a:lstStyle/>
          <a:p>
            <a:pPr lvl="0"/>
            <a:r>
              <a:rPr lang="en-US" sz="12008" baseline="0" dirty="0">
                <a:ln w="3175" cmpd="sng">
                  <a:noFill/>
                </a:ln>
                <a:solidFill>
                  <a:schemeClr val="accent1">
                    <a:lumMod val="60000"/>
                    <a:lumOff val="40000"/>
                  </a:schemeClr>
                </a:solidFill>
                <a:latin typeface="Arial"/>
              </a:rPr>
              <a:t>”</a:t>
            </a:r>
            <a:endParaRPr lang="en-US" sz="2702" dirty="0">
              <a:solidFill>
                <a:schemeClr val="accent1">
                  <a:lumMod val="60000"/>
                  <a:lumOff val="40000"/>
                </a:schemeClr>
              </a:solidFill>
              <a:latin typeface="Arial"/>
            </a:endParaRPr>
          </a:p>
        </p:txBody>
      </p:sp>
    </p:spTree>
    <p:extLst>
      <p:ext uri="{BB962C8B-B14F-4D97-AF65-F5344CB8AC3E}">
        <p14:creationId xmlns:p14="http://schemas.microsoft.com/office/powerpoint/2010/main" val="4062520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708" y="2901560"/>
            <a:ext cx="12903957" cy="3897996"/>
          </a:xfrm>
        </p:spPr>
        <p:txBody>
          <a:bodyPr anchor="b">
            <a:normAutofit/>
          </a:bodyPr>
          <a:lstStyle>
            <a:lvl1pPr algn="l">
              <a:defRPr sz="6604" b="0" cap="none"/>
            </a:lvl1pPr>
          </a:lstStyle>
          <a:p>
            <a:r>
              <a:rPr lang="en-US"/>
              <a:t>Click to edit Master title style</a:t>
            </a:r>
            <a:endParaRPr lang="en-US" dirty="0"/>
          </a:p>
        </p:txBody>
      </p:sp>
      <p:sp>
        <p:nvSpPr>
          <p:cNvPr id="3" name="Text Placeholder 2"/>
          <p:cNvSpPr>
            <a:spLocks noGrp="1"/>
          </p:cNvSpPr>
          <p:nvPr>
            <p:ph type="body" idx="1"/>
          </p:nvPr>
        </p:nvSpPr>
        <p:spPr>
          <a:xfrm>
            <a:off x="1016708" y="6799556"/>
            <a:ext cx="12903957" cy="2273675"/>
          </a:xfrm>
        </p:spPr>
        <p:txBody>
          <a:bodyPr anchor="t">
            <a:normAutofit/>
          </a:bodyPr>
          <a:lstStyle>
            <a:lvl1pPr marL="0" indent="0" algn="l">
              <a:buNone/>
              <a:defRPr sz="2702">
                <a:solidFill>
                  <a:schemeClr val="tx1">
                    <a:lumMod val="75000"/>
                    <a:lumOff val="25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74744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971" y="915529"/>
            <a:ext cx="12149632" cy="4539497"/>
          </a:xfrm>
        </p:spPr>
        <p:txBody>
          <a:bodyPr anchor="ctr">
            <a:normAutofit/>
          </a:bodyPr>
          <a:lstStyle>
            <a:lvl1pPr algn="l">
              <a:defRPr sz="6604"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6704" y="6027232"/>
            <a:ext cx="12903958" cy="772324"/>
          </a:xfrm>
        </p:spPr>
        <p:txBody>
          <a:bodyPr anchor="b">
            <a:noAutofit/>
          </a:bodyPr>
          <a:lstStyle>
            <a:lvl1pPr marL="0" indent="0">
              <a:buFontTx/>
              <a:buNone/>
              <a:defRPr sz="3602">
                <a:solidFill>
                  <a:schemeClr val="tx1">
                    <a:lumMod val="75000"/>
                    <a:lumOff val="25000"/>
                  </a:schemeClr>
                </a:solidFill>
              </a:defRPr>
            </a:lvl1pPr>
            <a:lvl2pPr marL="686257" indent="0">
              <a:buFontTx/>
              <a:buNone/>
              <a:defRPr/>
            </a:lvl2pPr>
            <a:lvl3pPr marL="1372514" indent="0">
              <a:buFontTx/>
              <a:buNone/>
              <a:defRPr/>
            </a:lvl3pPr>
            <a:lvl4pPr marL="2058772" indent="0">
              <a:buFontTx/>
              <a:buNone/>
              <a:defRPr/>
            </a:lvl4pPr>
            <a:lvl5pPr marL="2745029" indent="0">
              <a:buFontTx/>
              <a:buNone/>
              <a:defRPr/>
            </a:lvl5pPr>
          </a:lstStyle>
          <a:p>
            <a:pPr lvl="0"/>
            <a:r>
              <a:rPr lang="en-US"/>
              <a:t>Click to edit Master text styles</a:t>
            </a:r>
          </a:p>
        </p:txBody>
      </p:sp>
      <p:sp>
        <p:nvSpPr>
          <p:cNvPr id="3" name="Text Placeholder 2"/>
          <p:cNvSpPr>
            <a:spLocks noGrp="1"/>
          </p:cNvSpPr>
          <p:nvPr>
            <p:ph type="body" idx="1"/>
          </p:nvPr>
        </p:nvSpPr>
        <p:spPr>
          <a:xfrm>
            <a:off x="1016708" y="6799556"/>
            <a:ext cx="12903957" cy="2273675"/>
          </a:xfrm>
        </p:spPr>
        <p:txBody>
          <a:bodyPr anchor="t">
            <a:normAutofit/>
          </a:bodyPr>
          <a:lstStyle>
            <a:lvl1pPr marL="0" indent="0" algn="l">
              <a:buNone/>
              <a:defRPr sz="2702">
                <a:solidFill>
                  <a:schemeClr val="tx1">
                    <a:lumMod val="50000"/>
                    <a:lumOff val="50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813369" y="1187031"/>
            <a:ext cx="915035" cy="878247"/>
          </a:xfrm>
          <a:prstGeom prst="rect">
            <a:avLst/>
          </a:prstGeom>
        </p:spPr>
        <p:txBody>
          <a:bodyPr vert="horz" lIns="137255" tIns="68628" rIns="137255" bIns="68628" rtlCol="0" anchor="ctr">
            <a:noAutofit/>
          </a:bodyPr>
          <a:lstStyle/>
          <a:p>
            <a:pPr lvl="0"/>
            <a:r>
              <a:rPr lang="en-US" sz="1200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48780" y="4335179"/>
            <a:ext cx="915035" cy="878247"/>
          </a:xfrm>
          <a:prstGeom prst="rect">
            <a:avLst/>
          </a:prstGeom>
        </p:spPr>
        <p:txBody>
          <a:bodyPr vert="horz" lIns="137255" tIns="68628" rIns="137255" bIns="68628" rtlCol="0" anchor="ctr">
            <a:noAutofit/>
          </a:bodyPr>
          <a:lstStyle/>
          <a:p>
            <a:pPr lvl="0"/>
            <a:r>
              <a:rPr lang="en-US" sz="1200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5788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9413" y="915529"/>
            <a:ext cx="12891251" cy="4539497"/>
          </a:xfrm>
        </p:spPr>
        <p:txBody>
          <a:bodyPr anchor="ctr">
            <a:normAutofit/>
          </a:bodyPr>
          <a:lstStyle>
            <a:lvl1pPr algn="l">
              <a:defRPr sz="6604"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6704" y="6027232"/>
            <a:ext cx="12903958" cy="772324"/>
          </a:xfrm>
        </p:spPr>
        <p:txBody>
          <a:bodyPr anchor="b">
            <a:noAutofit/>
          </a:bodyPr>
          <a:lstStyle>
            <a:lvl1pPr marL="0" indent="0">
              <a:buFontTx/>
              <a:buNone/>
              <a:defRPr sz="3602">
                <a:solidFill>
                  <a:schemeClr val="accent1"/>
                </a:solidFill>
              </a:defRPr>
            </a:lvl1pPr>
            <a:lvl2pPr marL="686257" indent="0">
              <a:buFontTx/>
              <a:buNone/>
              <a:defRPr/>
            </a:lvl2pPr>
            <a:lvl3pPr marL="1372514" indent="0">
              <a:buFontTx/>
              <a:buNone/>
              <a:defRPr/>
            </a:lvl3pPr>
            <a:lvl4pPr marL="2058772" indent="0">
              <a:buFontTx/>
              <a:buNone/>
              <a:defRPr/>
            </a:lvl4pPr>
            <a:lvl5pPr marL="2745029" indent="0">
              <a:buFontTx/>
              <a:buNone/>
              <a:defRPr/>
            </a:lvl5pPr>
          </a:lstStyle>
          <a:p>
            <a:pPr lvl="0"/>
            <a:r>
              <a:rPr lang="en-US"/>
              <a:t>Click to edit Master text styles</a:t>
            </a:r>
          </a:p>
        </p:txBody>
      </p:sp>
      <p:sp>
        <p:nvSpPr>
          <p:cNvPr id="3" name="Text Placeholder 2"/>
          <p:cNvSpPr>
            <a:spLocks noGrp="1"/>
          </p:cNvSpPr>
          <p:nvPr>
            <p:ph type="body" idx="1"/>
          </p:nvPr>
        </p:nvSpPr>
        <p:spPr>
          <a:xfrm>
            <a:off x="1016708" y="6799556"/>
            <a:ext cx="12903957" cy="2273675"/>
          </a:xfrm>
        </p:spPr>
        <p:txBody>
          <a:bodyPr anchor="t">
            <a:normAutofit/>
          </a:bodyPr>
          <a:lstStyle>
            <a:lvl1pPr marL="0" indent="0" algn="l">
              <a:buNone/>
              <a:defRPr sz="2702">
                <a:solidFill>
                  <a:schemeClr val="tx1">
                    <a:lumMod val="50000"/>
                    <a:lumOff val="50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89074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4353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9810" y="915528"/>
            <a:ext cx="1958474" cy="788690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708" y="915529"/>
            <a:ext cx="10597579" cy="7886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1920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4"/>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5052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708" y="4056303"/>
            <a:ext cx="12903957" cy="2743254"/>
          </a:xfrm>
        </p:spPr>
        <p:txBody>
          <a:bodyPr anchor="b"/>
          <a:lstStyle>
            <a:lvl1pPr algn="l">
              <a:defRPr sz="6004" b="0" cap="none"/>
            </a:lvl1pPr>
          </a:lstStyle>
          <a:p>
            <a:r>
              <a:rPr lang="en-US"/>
              <a:t>Click to edit Master title style</a:t>
            </a:r>
            <a:endParaRPr lang="en-US" dirty="0"/>
          </a:p>
        </p:txBody>
      </p:sp>
      <p:sp>
        <p:nvSpPr>
          <p:cNvPr id="3" name="Text Placeholder 2"/>
          <p:cNvSpPr>
            <a:spLocks noGrp="1"/>
          </p:cNvSpPr>
          <p:nvPr>
            <p:ph type="body" idx="1"/>
          </p:nvPr>
        </p:nvSpPr>
        <p:spPr>
          <a:xfrm>
            <a:off x="1016708" y="6799556"/>
            <a:ext cx="12903957" cy="1292193"/>
          </a:xfrm>
        </p:spPr>
        <p:txBody>
          <a:bodyPr anchor="t"/>
          <a:lstStyle>
            <a:lvl1pPr marL="0" indent="0" algn="l">
              <a:buNone/>
              <a:defRPr sz="3002">
                <a:solidFill>
                  <a:schemeClr val="tx1">
                    <a:lumMod val="50000"/>
                    <a:lumOff val="50000"/>
                  </a:schemeClr>
                </a:solidFill>
              </a:defRPr>
            </a:lvl1pPr>
            <a:lvl2pPr marL="686257" indent="0">
              <a:buNone/>
              <a:defRPr sz="2702">
                <a:solidFill>
                  <a:schemeClr val="tx1">
                    <a:tint val="75000"/>
                  </a:schemeClr>
                </a:solidFill>
              </a:defRPr>
            </a:lvl2pPr>
            <a:lvl3pPr marL="1372514" indent="0">
              <a:buNone/>
              <a:defRPr sz="2402">
                <a:solidFill>
                  <a:schemeClr val="tx1">
                    <a:tint val="75000"/>
                  </a:schemeClr>
                </a:solidFill>
              </a:defRPr>
            </a:lvl3pPr>
            <a:lvl4pPr marL="2058772" indent="0">
              <a:buNone/>
              <a:defRPr sz="2101">
                <a:solidFill>
                  <a:schemeClr val="tx1">
                    <a:tint val="75000"/>
                  </a:schemeClr>
                </a:solidFill>
              </a:defRPr>
            </a:lvl4pPr>
            <a:lvl5pPr marL="2745029" indent="0">
              <a:buNone/>
              <a:defRPr sz="2101">
                <a:solidFill>
                  <a:schemeClr val="tx1">
                    <a:tint val="75000"/>
                  </a:schemeClr>
                </a:solidFill>
              </a:defRPr>
            </a:lvl5pPr>
            <a:lvl6pPr marL="3431286" indent="0">
              <a:buNone/>
              <a:defRPr sz="2101">
                <a:solidFill>
                  <a:schemeClr val="tx1">
                    <a:tint val="75000"/>
                  </a:schemeClr>
                </a:solidFill>
              </a:defRPr>
            </a:lvl6pPr>
            <a:lvl7pPr marL="4117543" indent="0">
              <a:buNone/>
              <a:defRPr sz="2101">
                <a:solidFill>
                  <a:schemeClr val="tx1">
                    <a:tint val="75000"/>
                  </a:schemeClr>
                </a:solidFill>
              </a:defRPr>
            </a:lvl7pPr>
            <a:lvl8pPr marL="4803800" indent="0">
              <a:buNone/>
              <a:defRPr sz="2101">
                <a:solidFill>
                  <a:schemeClr val="tx1">
                    <a:tint val="75000"/>
                  </a:schemeClr>
                </a:solidFill>
              </a:defRPr>
            </a:lvl8pPr>
            <a:lvl9pPr marL="5490058" indent="0">
              <a:buNone/>
              <a:defRPr sz="21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35489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707" y="3244884"/>
            <a:ext cx="6280411" cy="5828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40257" y="3244885"/>
            <a:ext cx="6280409" cy="5828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65704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4322" y="3245476"/>
            <a:ext cx="6282795" cy="865460"/>
          </a:xfrm>
        </p:spPr>
        <p:txBody>
          <a:bodyPr anchor="b">
            <a:noAutofit/>
          </a:bodyPr>
          <a:lstStyle>
            <a:lvl1pPr marL="0" indent="0">
              <a:buNone/>
              <a:defRPr sz="3602" b="0"/>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4" name="Content Placeholder 3"/>
          <p:cNvSpPr>
            <a:spLocks noGrp="1"/>
          </p:cNvSpPr>
          <p:nvPr>
            <p:ph sz="half" idx="2"/>
          </p:nvPr>
        </p:nvSpPr>
        <p:spPr>
          <a:xfrm>
            <a:off x="1014322" y="4110937"/>
            <a:ext cx="6282795" cy="496229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875" y="3245476"/>
            <a:ext cx="6282787" cy="865460"/>
          </a:xfrm>
        </p:spPr>
        <p:txBody>
          <a:bodyPr anchor="b">
            <a:noAutofit/>
          </a:bodyPr>
          <a:lstStyle>
            <a:lvl1pPr marL="0" indent="0">
              <a:buNone/>
              <a:defRPr sz="3602" b="0"/>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6" name="Content Placeholder 5"/>
          <p:cNvSpPr>
            <a:spLocks noGrp="1"/>
          </p:cNvSpPr>
          <p:nvPr>
            <p:ph sz="quarter" idx="4"/>
          </p:nvPr>
        </p:nvSpPr>
        <p:spPr>
          <a:xfrm>
            <a:off x="7637877" y="4110937"/>
            <a:ext cx="6282786" cy="496229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3920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706" y="915529"/>
            <a:ext cx="12903957" cy="198364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4/25/2025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883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4/25/2025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46916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707" y="2250681"/>
            <a:ext cx="5785807" cy="1920067"/>
          </a:xfrm>
        </p:spPr>
        <p:txBody>
          <a:bodyPr anchor="b">
            <a:normAutofit/>
          </a:bodyPr>
          <a:lstStyle>
            <a:lvl1pPr>
              <a:defRPr sz="3002"/>
            </a:lvl1pPr>
          </a:lstStyle>
          <a:p>
            <a:r>
              <a:rPr lang="en-US"/>
              <a:t>Click to edit Master title style</a:t>
            </a:r>
            <a:endParaRPr lang="en-US" dirty="0"/>
          </a:p>
        </p:txBody>
      </p:sp>
      <p:sp>
        <p:nvSpPr>
          <p:cNvPr id="3" name="Content Placeholder 2"/>
          <p:cNvSpPr>
            <a:spLocks noGrp="1"/>
          </p:cNvSpPr>
          <p:nvPr>
            <p:ph idx="1"/>
          </p:nvPr>
        </p:nvSpPr>
        <p:spPr>
          <a:xfrm>
            <a:off x="7145651" y="773340"/>
            <a:ext cx="6775013" cy="829989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707" y="4170747"/>
            <a:ext cx="5785807" cy="3881460"/>
          </a:xfrm>
        </p:spPr>
        <p:txBody>
          <a:bodyPr>
            <a:normAutofit/>
          </a:bodyPr>
          <a:lstStyle>
            <a:lvl1pPr marL="0" indent="0">
              <a:buNone/>
              <a:defRPr sz="2101"/>
            </a:lvl1pPr>
            <a:lvl2pPr marL="686052" indent="0">
              <a:buNone/>
              <a:defRPr sz="2101"/>
            </a:lvl2pPr>
            <a:lvl3pPr marL="1372103" indent="0">
              <a:buNone/>
              <a:defRPr sz="1801"/>
            </a:lvl3pPr>
            <a:lvl4pPr marL="2058155" indent="0">
              <a:buNone/>
              <a:defRPr sz="1501"/>
            </a:lvl4pPr>
            <a:lvl5pPr marL="2744205" indent="0">
              <a:buNone/>
              <a:defRPr sz="1501"/>
            </a:lvl5pPr>
            <a:lvl6pPr marL="3430256" indent="0">
              <a:buNone/>
              <a:defRPr sz="1501"/>
            </a:lvl6pPr>
            <a:lvl7pPr marL="4116308" indent="0">
              <a:buNone/>
              <a:defRPr sz="1501"/>
            </a:lvl7pPr>
            <a:lvl8pPr marL="4802359" indent="0">
              <a:buNone/>
              <a:defRPr sz="1501"/>
            </a:lvl8pPr>
            <a:lvl9pPr marL="5488411" indent="0">
              <a:buNone/>
              <a:defRPr sz="150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1118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707" y="7209790"/>
            <a:ext cx="12903955" cy="851157"/>
          </a:xfrm>
        </p:spPr>
        <p:txBody>
          <a:bodyPr anchor="b">
            <a:normAutofit/>
          </a:bodyPr>
          <a:lstStyle>
            <a:lvl1pPr algn="l">
              <a:defRPr sz="360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706" y="915529"/>
            <a:ext cx="12903957" cy="5775699"/>
          </a:xfrm>
        </p:spPr>
        <p:txBody>
          <a:bodyPr anchor="t">
            <a:normAutofit/>
          </a:bodyPr>
          <a:lstStyle>
            <a:lvl1pPr marL="0" indent="0" algn="ctr">
              <a:buNone/>
              <a:defRPr sz="2402"/>
            </a:lvl1pPr>
            <a:lvl2pPr marL="686257" indent="0">
              <a:buNone/>
              <a:defRPr sz="2402"/>
            </a:lvl2pPr>
            <a:lvl3pPr marL="1372514" indent="0">
              <a:buNone/>
              <a:defRPr sz="2402"/>
            </a:lvl3pPr>
            <a:lvl4pPr marL="2058772" indent="0">
              <a:buNone/>
              <a:defRPr sz="2402"/>
            </a:lvl4pPr>
            <a:lvl5pPr marL="2745029" indent="0">
              <a:buNone/>
              <a:defRPr sz="2402"/>
            </a:lvl5pPr>
            <a:lvl6pPr marL="3431286" indent="0">
              <a:buNone/>
              <a:defRPr sz="2402"/>
            </a:lvl6pPr>
            <a:lvl7pPr marL="4117543" indent="0">
              <a:buNone/>
              <a:defRPr sz="2402"/>
            </a:lvl7pPr>
            <a:lvl8pPr marL="4803800" indent="0">
              <a:buNone/>
              <a:defRPr sz="2402"/>
            </a:lvl8pPr>
            <a:lvl9pPr marL="5490058" indent="0">
              <a:buNone/>
              <a:defRPr sz="2402"/>
            </a:lvl9pPr>
          </a:lstStyle>
          <a:p>
            <a:r>
              <a:rPr lang="en-US"/>
              <a:t>Click icon to add picture</a:t>
            </a:r>
            <a:endParaRPr lang="en-US" dirty="0"/>
          </a:p>
        </p:txBody>
      </p:sp>
      <p:sp>
        <p:nvSpPr>
          <p:cNvPr id="4" name="Text Placeholder 3"/>
          <p:cNvSpPr>
            <a:spLocks noGrp="1"/>
          </p:cNvSpPr>
          <p:nvPr>
            <p:ph type="body" sz="half" idx="2"/>
          </p:nvPr>
        </p:nvSpPr>
        <p:spPr>
          <a:xfrm>
            <a:off x="1016707" y="8060947"/>
            <a:ext cx="12903955" cy="1012284"/>
          </a:xfrm>
        </p:spPr>
        <p:txBody>
          <a:bodyPr>
            <a:normAutofit/>
          </a:bodyPr>
          <a:lstStyle>
            <a:lvl1pPr marL="0" indent="0">
              <a:buNone/>
              <a:defRPr sz="1801"/>
            </a:lvl1pPr>
            <a:lvl2pPr marL="686257" indent="0">
              <a:buNone/>
              <a:defRPr sz="1801"/>
            </a:lvl2pPr>
            <a:lvl3pPr marL="1372514" indent="0">
              <a:buNone/>
              <a:defRPr sz="1501"/>
            </a:lvl3pPr>
            <a:lvl4pPr marL="2058772" indent="0">
              <a:buNone/>
              <a:defRPr sz="1351"/>
            </a:lvl4pPr>
            <a:lvl5pPr marL="2745029" indent="0">
              <a:buNone/>
              <a:defRPr sz="1351"/>
            </a:lvl5pPr>
            <a:lvl6pPr marL="3431286" indent="0">
              <a:buNone/>
              <a:defRPr sz="1351"/>
            </a:lvl6pPr>
            <a:lvl7pPr marL="4117543" indent="0">
              <a:buNone/>
              <a:defRPr sz="1351"/>
            </a:lvl7pPr>
            <a:lvl8pPr marL="4803800" indent="0">
              <a:buNone/>
              <a:defRPr sz="1351"/>
            </a:lvl8pPr>
            <a:lvl9pPr marL="5490058" indent="0">
              <a:buNone/>
              <a:defRPr sz="135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1123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15"/>
            <a:ext cx="18300700" cy="10312416"/>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706" y="915529"/>
            <a:ext cx="12903957" cy="198364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706" y="3244885"/>
            <a:ext cx="12903957" cy="58283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15206" y="9073231"/>
            <a:ext cx="1368858" cy="548364"/>
          </a:xfrm>
          <a:prstGeom prst="rect">
            <a:avLst/>
          </a:prstGeom>
        </p:spPr>
        <p:txBody>
          <a:bodyPr vert="horz" lIns="91440" tIns="45720" rIns="91440" bIns="45720" rtlCol="0" anchor="ctr"/>
          <a:lstStyle>
            <a:lvl1pPr algn="r">
              <a:defRPr sz="1351">
                <a:solidFill>
                  <a:schemeClr val="tx1">
                    <a:tint val="75000"/>
                  </a:schemeClr>
                </a:solidFill>
              </a:defRPr>
            </a:lvl1pPr>
          </a:lstStyle>
          <a:p>
            <a:fld id="{1D8BD707-D9CF-40AE-B4C6-C98DA3205C09}" type="datetimeFigureOut">
              <a:rPr lang="en-US" smtClean="0"/>
              <a:t>4/25/2025</a:t>
            </a:fld>
            <a:endParaRPr lang="en-US"/>
          </a:p>
        </p:txBody>
      </p:sp>
      <p:sp>
        <p:nvSpPr>
          <p:cNvPr id="5" name="Footer Placeholder 4"/>
          <p:cNvSpPr>
            <a:spLocks noGrp="1"/>
          </p:cNvSpPr>
          <p:nvPr>
            <p:ph type="ftr" sz="quarter" idx="3"/>
          </p:nvPr>
        </p:nvSpPr>
        <p:spPr>
          <a:xfrm>
            <a:off x="1016707" y="9073231"/>
            <a:ext cx="9452978" cy="548364"/>
          </a:xfrm>
          <a:prstGeom prst="rect">
            <a:avLst/>
          </a:prstGeom>
        </p:spPr>
        <p:txBody>
          <a:bodyPr vert="horz" lIns="91440" tIns="45720" rIns="91440" bIns="45720" rtlCol="0" anchor="ctr"/>
          <a:lstStyle>
            <a:lvl1pPr algn="l">
              <a:defRPr sz="1351">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2894944" y="9073231"/>
            <a:ext cx="1025720" cy="548364"/>
          </a:xfrm>
          <a:prstGeom prst="rect">
            <a:avLst/>
          </a:prstGeom>
        </p:spPr>
        <p:txBody>
          <a:bodyPr vert="horz" lIns="91440" tIns="45720" rIns="91440" bIns="45720" rtlCol="0" anchor="ctr"/>
          <a:lstStyle>
            <a:lvl1pPr algn="r">
              <a:defRPr sz="1351">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99883506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xStyles>
    <p:titleStyle>
      <a:lvl1pPr algn="l" defTabSz="686257" rtl="0" eaLnBrk="1" latinLnBrk="0" hangingPunct="1">
        <a:spcBef>
          <a:spcPct val="0"/>
        </a:spcBef>
        <a:buNone/>
        <a:defRPr sz="5404"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693" indent="-514693" algn="l" defTabSz="686257" rtl="0" eaLnBrk="1" latinLnBrk="0" hangingPunct="1">
        <a:spcBef>
          <a:spcPts val="1501"/>
        </a:spcBef>
        <a:spcAft>
          <a:spcPts val="0"/>
        </a:spcAft>
        <a:buClr>
          <a:schemeClr val="accent1"/>
        </a:buClr>
        <a:buSzPct val="80000"/>
        <a:buFont typeface="Wingdings 3" charset="2"/>
        <a:buChar char=""/>
        <a:defRPr sz="2702" kern="1200">
          <a:solidFill>
            <a:schemeClr val="tx1">
              <a:lumMod val="75000"/>
              <a:lumOff val="25000"/>
            </a:schemeClr>
          </a:solidFill>
          <a:latin typeface="+mn-lt"/>
          <a:ea typeface="+mn-ea"/>
          <a:cs typeface="+mn-cs"/>
        </a:defRPr>
      </a:lvl1pPr>
      <a:lvl2pPr marL="1115168" indent="-428911" algn="l" defTabSz="686257" rtl="0" eaLnBrk="1" latinLnBrk="0" hangingPunct="1">
        <a:spcBef>
          <a:spcPts val="1501"/>
        </a:spcBef>
        <a:spcAft>
          <a:spcPts val="0"/>
        </a:spcAft>
        <a:buClr>
          <a:schemeClr val="accent1"/>
        </a:buClr>
        <a:buSzPct val="80000"/>
        <a:buFont typeface="Wingdings 3" charset="2"/>
        <a:buChar char=""/>
        <a:defRPr sz="2402" kern="1200">
          <a:solidFill>
            <a:schemeClr val="tx1">
              <a:lumMod val="75000"/>
              <a:lumOff val="25000"/>
            </a:schemeClr>
          </a:solidFill>
          <a:latin typeface="+mn-lt"/>
          <a:ea typeface="+mn-ea"/>
          <a:cs typeface="+mn-cs"/>
        </a:defRPr>
      </a:lvl2pPr>
      <a:lvl3pPr marL="1715643" indent="-343129" algn="l" defTabSz="686257" rtl="0" eaLnBrk="1" latinLnBrk="0" hangingPunct="1">
        <a:spcBef>
          <a:spcPts val="1501"/>
        </a:spcBef>
        <a:spcAft>
          <a:spcPts val="0"/>
        </a:spcAft>
        <a:buClr>
          <a:schemeClr val="accent1"/>
        </a:buClr>
        <a:buSzPct val="80000"/>
        <a:buFont typeface="Wingdings 3" charset="2"/>
        <a:buChar char=""/>
        <a:defRPr sz="2101" kern="1200">
          <a:solidFill>
            <a:schemeClr val="tx1">
              <a:lumMod val="75000"/>
              <a:lumOff val="25000"/>
            </a:schemeClr>
          </a:solidFill>
          <a:latin typeface="+mn-lt"/>
          <a:ea typeface="+mn-ea"/>
          <a:cs typeface="+mn-cs"/>
        </a:defRPr>
      </a:lvl3pPr>
      <a:lvl4pPr marL="2401900" indent="-343129" algn="l" defTabSz="686257" rtl="0" eaLnBrk="1" latinLnBrk="0" hangingPunct="1">
        <a:spcBef>
          <a:spcPts val="1501"/>
        </a:spcBef>
        <a:spcAft>
          <a:spcPts val="0"/>
        </a:spcAft>
        <a:buClr>
          <a:schemeClr val="accent1"/>
        </a:buClr>
        <a:buSzPct val="80000"/>
        <a:buFont typeface="Wingdings 3" charset="2"/>
        <a:buChar char=""/>
        <a:defRPr sz="1801" kern="1200">
          <a:solidFill>
            <a:schemeClr val="tx1">
              <a:lumMod val="75000"/>
              <a:lumOff val="25000"/>
            </a:schemeClr>
          </a:solidFill>
          <a:latin typeface="+mn-lt"/>
          <a:ea typeface="+mn-ea"/>
          <a:cs typeface="+mn-cs"/>
        </a:defRPr>
      </a:lvl4pPr>
      <a:lvl5pPr marL="3088157" indent="-343129" algn="l" defTabSz="686257" rtl="0" eaLnBrk="1" latinLnBrk="0" hangingPunct="1">
        <a:spcBef>
          <a:spcPts val="1501"/>
        </a:spcBef>
        <a:spcAft>
          <a:spcPts val="0"/>
        </a:spcAft>
        <a:buClr>
          <a:schemeClr val="accent1"/>
        </a:buClr>
        <a:buSzPct val="80000"/>
        <a:buFont typeface="Wingdings 3" charset="2"/>
        <a:buChar char=""/>
        <a:defRPr sz="1801" kern="1200">
          <a:solidFill>
            <a:schemeClr val="tx1">
              <a:lumMod val="75000"/>
              <a:lumOff val="25000"/>
            </a:schemeClr>
          </a:solidFill>
          <a:latin typeface="+mn-lt"/>
          <a:ea typeface="+mn-ea"/>
          <a:cs typeface="+mn-cs"/>
        </a:defRPr>
      </a:lvl5pPr>
      <a:lvl6pPr marL="3774415" indent="-343129" algn="l" defTabSz="686257" rtl="0" eaLnBrk="1" latinLnBrk="0" hangingPunct="1">
        <a:spcBef>
          <a:spcPts val="1501"/>
        </a:spcBef>
        <a:spcAft>
          <a:spcPts val="0"/>
        </a:spcAft>
        <a:buClr>
          <a:schemeClr val="accent1"/>
        </a:buClr>
        <a:buSzPct val="80000"/>
        <a:buFont typeface="Wingdings 3" charset="2"/>
        <a:buChar char=""/>
        <a:defRPr sz="1801" kern="1200">
          <a:solidFill>
            <a:schemeClr val="tx1">
              <a:lumMod val="75000"/>
              <a:lumOff val="25000"/>
            </a:schemeClr>
          </a:solidFill>
          <a:latin typeface="+mn-lt"/>
          <a:ea typeface="+mn-ea"/>
          <a:cs typeface="+mn-cs"/>
        </a:defRPr>
      </a:lvl6pPr>
      <a:lvl7pPr marL="4460672" indent="-343129" algn="l" defTabSz="686257" rtl="0" eaLnBrk="1" latinLnBrk="0" hangingPunct="1">
        <a:spcBef>
          <a:spcPts val="1501"/>
        </a:spcBef>
        <a:spcAft>
          <a:spcPts val="0"/>
        </a:spcAft>
        <a:buClr>
          <a:schemeClr val="accent1"/>
        </a:buClr>
        <a:buSzPct val="80000"/>
        <a:buFont typeface="Wingdings 3" charset="2"/>
        <a:buChar char=""/>
        <a:defRPr sz="1801" kern="1200">
          <a:solidFill>
            <a:schemeClr val="tx1">
              <a:lumMod val="75000"/>
              <a:lumOff val="25000"/>
            </a:schemeClr>
          </a:solidFill>
          <a:latin typeface="+mn-lt"/>
          <a:ea typeface="+mn-ea"/>
          <a:cs typeface="+mn-cs"/>
        </a:defRPr>
      </a:lvl7pPr>
      <a:lvl8pPr marL="5146929" indent="-343129" algn="l" defTabSz="686257" rtl="0" eaLnBrk="1" latinLnBrk="0" hangingPunct="1">
        <a:spcBef>
          <a:spcPts val="1501"/>
        </a:spcBef>
        <a:spcAft>
          <a:spcPts val="0"/>
        </a:spcAft>
        <a:buClr>
          <a:schemeClr val="accent1"/>
        </a:buClr>
        <a:buSzPct val="80000"/>
        <a:buFont typeface="Wingdings 3" charset="2"/>
        <a:buChar char=""/>
        <a:defRPr sz="1801" kern="1200">
          <a:solidFill>
            <a:schemeClr val="tx1">
              <a:lumMod val="75000"/>
              <a:lumOff val="25000"/>
            </a:schemeClr>
          </a:solidFill>
          <a:latin typeface="+mn-lt"/>
          <a:ea typeface="+mn-ea"/>
          <a:cs typeface="+mn-cs"/>
        </a:defRPr>
      </a:lvl8pPr>
      <a:lvl9pPr marL="5833186" indent="-343129" algn="l" defTabSz="686257" rtl="0" eaLnBrk="1" latinLnBrk="0" hangingPunct="1">
        <a:spcBef>
          <a:spcPts val="1501"/>
        </a:spcBef>
        <a:spcAft>
          <a:spcPts val="0"/>
        </a:spcAft>
        <a:buClr>
          <a:schemeClr val="accent1"/>
        </a:buClr>
        <a:buSzPct val="80000"/>
        <a:buFont typeface="Wingdings 3" charset="2"/>
        <a:buChar char=""/>
        <a:defRPr sz="1801" kern="1200">
          <a:solidFill>
            <a:schemeClr val="tx1">
              <a:lumMod val="75000"/>
              <a:lumOff val="25000"/>
            </a:schemeClr>
          </a:solidFill>
          <a:latin typeface="+mn-lt"/>
          <a:ea typeface="+mn-ea"/>
          <a:cs typeface="+mn-cs"/>
        </a:defRPr>
      </a:lvl9pPr>
    </p:bodyStyle>
    <p:otherStyle>
      <a:defPPr>
        <a:defRPr lang="en-US"/>
      </a:defPPr>
      <a:lvl1pPr marL="0" algn="l" defTabSz="686257" rtl="0" eaLnBrk="1" latinLnBrk="0" hangingPunct="1">
        <a:defRPr sz="2702" kern="1200">
          <a:solidFill>
            <a:schemeClr val="tx1"/>
          </a:solidFill>
          <a:latin typeface="+mn-lt"/>
          <a:ea typeface="+mn-ea"/>
          <a:cs typeface="+mn-cs"/>
        </a:defRPr>
      </a:lvl1pPr>
      <a:lvl2pPr marL="686257" algn="l" defTabSz="686257" rtl="0" eaLnBrk="1" latinLnBrk="0" hangingPunct="1">
        <a:defRPr sz="2702" kern="1200">
          <a:solidFill>
            <a:schemeClr val="tx1"/>
          </a:solidFill>
          <a:latin typeface="+mn-lt"/>
          <a:ea typeface="+mn-ea"/>
          <a:cs typeface="+mn-cs"/>
        </a:defRPr>
      </a:lvl2pPr>
      <a:lvl3pPr marL="1372514" algn="l" defTabSz="686257" rtl="0" eaLnBrk="1" latinLnBrk="0" hangingPunct="1">
        <a:defRPr sz="2702" kern="1200">
          <a:solidFill>
            <a:schemeClr val="tx1"/>
          </a:solidFill>
          <a:latin typeface="+mn-lt"/>
          <a:ea typeface="+mn-ea"/>
          <a:cs typeface="+mn-cs"/>
        </a:defRPr>
      </a:lvl3pPr>
      <a:lvl4pPr marL="2058772" algn="l" defTabSz="686257" rtl="0" eaLnBrk="1" latinLnBrk="0" hangingPunct="1">
        <a:defRPr sz="2702" kern="1200">
          <a:solidFill>
            <a:schemeClr val="tx1"/>
          </a:solidFill>
          <a:latin typeface="+mn-lt"/>
          <a:ea typeface="+mn-ea"/>
          <a:cs typeface="+mn-cs"/>
        </a:defRPr>
      </a:lvl4pPr>
      <a:lvl5pPr marL="2745029" algn="l" defTabSz="686257" rtl="0" eaLnBrk="1" latinLnBrk="0" hangingPunct="1">
        <a:defRPr sz="2702" kern="1200">
          <a:solidFill>
            <a:schemeClr val="tx1"/>
          </a:solidFill>
          <a:latin typeface="+mn-lt"/>
          <a:ea typeface="+mn-ea"/>
          <a:cs typeface="+mn-cs"/>
        </a:defRPr>
      </a:lvl5pPr>
      <a:lvl6pPr marL="3431286" algn="l" defTabSz="686257" rtl="0" eaLnBrk="1" latinLnBrk="0" hangingPunct="1">
        <a:defRPr sz="2702" kern="1200">
          <a:solidFill>
            <a:schemeClr val="tx1"/>
          </a:solidFill>
          <a:latin typeface="+mn-lt"/>
          <a:ea typeface="+mn-ea"/>
          <a:cs typeface="+mn-cs"/>
        </a:defRPr>
      </a:lvl6pPr>
      <a:lvl7pPr marL="4117543" algn="l" defTabSz="686257" rtl="0" eaLnBrk="1" latinLnBrk="0" hangingPunct="1">
        <a:defRPr sz="2702" kern="1200">
          <a:solidFill>
            <a:schemeClr val="tx1"/>
          </a:solidFill>
          <a:latin typeface="+mn-lt"/>
          <a:ea typeface="+mn-ea"/>
          <a:cs typeface="+mn-cs"/>
        </a:defRPr>
      </a:lvl7pPr>
      <a:lvl8pPr marL="4803800" algn="l" defTabSz="686257" rtl="0" eaLnBrk="1" latinLnBrk="0" hangingPunct="1">
        <a:defRPr sz="2702" kern="1200">
          <a:solidFill>
            <a:schemeClr val="tx1"/>
          </a:solidFill>
          <a:latin typeface="+mn-lt"/>
          <a:ea typeface="+mn-ea"/>
          <a:cs typeface="+mn-cs"/>
        </a:defRPr>
      </a:lvl8pPr>
      <a:lvl9pPr marL="5490058" algn="l" defTabSz="686257" rtl="0" eaLnBrk="1" latinLnBrk="0" hangingPunct="1">
        <a:defRPr sz="27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8888/notebooks/Diet_Recommendation_system.ipynb" TargetMode="External"/><Relationship Id="rId1" Type="http://schemas.openxmlformats.org/officeDocument/2006/relationships/slideLayout" Target="../slideLayouts/slideLayout2.xml"/><Relationship Id="rId4" Type="http://schemas.openxmlformats.org/officeDocument/2006/relationships/hyperlink" Target="http://127.0.0.1:5000/predic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30550" y="2620918"/>
            <a:ext cx="10515600" cy="1803379"/>
          </a:xfrm>
          <a:prstGeom prst="rect">
            <a:avLst/>
          </a:prstGeom>
        </p:spPr>
        <p:txBody>
          <a:bodyPr vert="horz" wrap="square" lIns="0" tIns="12065" rIns="0" bIns="0" rtlCol="0">
            <a:spAutoFit/>
          </a:bodyPr>
          <a:lstStyle/>
          <a:p>
            <a:pPr marL="12065" marR="5080" algn="ctr">
              <a:lnSpc>
                <a:spcPct val="100600"/>
              </a:lnSpc>
              <a:spcBef>
                <a:spcPts val="95"/>
              </a:spcBef>
            </a:pPr>
            <a:r>
              <a:rPr sz="4400" spc="-40" dirty="0">
                <a:solidFill>
                  <a:srgbClr val="262425"/>
                </a:solidFill>
                <a:latin typeface="Times New Roman" panose="02020603050405020304" pitchFamily="18" charset="0"/>
                <a:cs typeface="Times New Roman" panose="02020603050405020304" pitchFamily="18" charset="0"/>
              </a:rPr>
              <a:t>Personalized</a:t>
            </a:r>
            <a:r>
              <a:rPr sz="4400" spc="-245" dirty="0">
                <a:solidFill>
                  <a:srgbClr val="262425"/>
                </a:solidFill>
                <a:latin typeface="Times New Roman" panose="02020603050405020304" pitchFamily="18" charset="0"/>
                <a:cs typeface="Times New Roman" panose="02020603050405020304" pitchFamily="18" charset="0"/>
              </a:rPr>
              <a:t> </a:t>
            </a:r>
            <a:r>
              <a:rPr sz="4400" spc="35" dirty="0">
                <a:solidFill>
                  <a:srgbClr val="262425"/>
                </a:solidFill>
                <a:latin typeface="Times New Roman" panose="02020603050405020304" pitchFamily="18" charset="0"/>
                <a:cs typeface="Times New Roman" panose="02020603050405020304" pitchFamily="18" charset="0"/>
              </a:rPr>
              <a:t>Diet </a:t>
            </a:r>
            <a:r>
              <a:rPr sz="4400" spc="-50" dirty="0">
                <a:solidFill>
                  <a:srgbClr val="262425"/>
                </a:solidFill>
                <a:latin typeface="Times New Roman" panose="02020603050405020304" pitchFamily="18" charset="0"/>
                <a:cs typeface="Times New Roman" panose="02020603050405020304" pitchFamily="18" charset="0"/>
              </a:rPr>
              <a:t>Recommendation</a:t>
            </a:r>
            <a:r>
              <a:rPr lang="en-IN" sz="4400" spc="-50" dirty="0">
                <a:solidFill>
                  <a:srgbClr val="262425"/>
                </a:solidFill>
                <a:latin typeface="Times New Roman" panose="02020603050405020304" pitchFamily="18" charset="0"/>
                <a:cs typeface="Times New Roman" panose="02020603050405020304" pitchFamily="18" charset="0"/>
              </a:rPr>
              <a:t> </a:t>
            </a:r>
            <a:endParaRPr lang="en-US" sz="4400" spc="-50" dirty="0">
              <a:solidFill>
                <a:srgbClr val="262425"/>
              </a:solidFill>
              <a:latin typeface="Times New Roman" panose="02020603050405020304" pitchFamily="18" charset="0"/>
              <a:cs typeface="Times New Roman" panose="02020603050405020304" pitchFamily="18" charset="0"/>
            </a:endParaRPr>
          </a:p>
          <a:p>
            <a:pPr marL="12065" marR="5080" algn="ctr">
              <a:lnSpc>
                <a:spcPct val="100600"/>
              </a:lnSpc>
              <a:spcBef>
                <a:spcPts val="95"/>
              </a:spcBef>
            </a:pPr>
            <a:r>
              <a:rPr sz="4400" spc="-150" dirty="0">
                <a:solidFill>
                  <a:srgbClr val="262425"/>
                </a:solidFill>
                <a:latin typeface="Times New Roman" panose="02020603050405020304" pitchFamily="18" charset="0"/>
                <a:cs typeface="Times New Roman" panose="02020603050405020304" pitchFamily="18" charset="0"/>
              </a:rPr>
              <a:t> </a:t>
            </a:r>
            <a:r>
              <a:rPr sz="2800" spc="-235" dirty="0">
                <a:solidFill>
                  <a:srgbClr val="262425"/>
                </a:solidFill>
                <a:latin typeface="Times New Roman" panose="02020603050405020304" pitchFamily="18" charset="0"/>
                <a:cs typeface="Times New Roman" panose="02020603050405020304" pitchFamily="18" charset="0"/>
              </a:rPr>
              <a:t>A</a:t>
            </a:r>
            <a:r>
              <a:rPr sz="2800" spc="-110" dirty="0">
                <a:solidFill>
                  <a:srgbClr val="262425"/>
                </a:solidFill>
                <a:latin typeface="Times New Roman" panose="02020603050405020304" pitchFamily="18" charset="0"/>
                <a:cs typeface="Times New Roman" panose="02020603050405020304" pitchFamily="18" charset="0"/>
              </a:rPr>
              <a:t> </a:t>
            </a:r>
            <a:r>
              <a:rPr sz="2800" spc="-25" dirty="0">
                <a:solidFill>
                  <a:srgbClr val="262425"/>
                </a:solidFill>
                <a:latin typeface="Times New Roman" panose="02020603050405020304" pitchFamily="18" charset="0"/>
                <a:cs typeface="Times New Roman" panose="02020603050405020304" pitchFamily="18" charset="0"/>
              </a:rPr>
              <a:t>Web </a:t>
            </a:r>
            <a:r>
              <a:rPr sz="2800" spc="65" dirty="0">
                <a:solidFill>
                  <a:srgbClr val="262425"/>
                </a:solidFill>
                <a:latin typeface="Times New Roman" panose="02020603050405020304" pitchFamily="18" charset="0"/>
                <a:cs typeface="Times New Roman" panose="02020603050405020304" pitchFamily="18" charset="0"/>
              </a:rPr>
              <a:t>Application</a:t>
            </a:r>
            <a:r>
              <a:rPr sz="2800" spc="-90" dirty="0">
                <a:solidFill>
                  <a:srgbClr val="262425"/>
                </a:solidFill>
                <a:latin typeface="Times New Roman" panose="02020603050405020304" pitchFamily="18" charset="0"/>
                <a:cs typeface="Times New Roman" panose="02020603050405020304" pitchFamily="18" charset="0"/>
              </a:rPr>
              <a:t> </a:t>
            </a:r>
            <a:r>
              <a:rPr sz="2800" spc="100" dirty="0">
                <a:solidFill>
                  <a:srgbClr val="262425"/>
                </a:solidFill>
                <a:latin typeface="Times New Roman" panose="02020603050405020304" pitchFamily="18" charset="0"/>
                <a:cs typeface="Times New Roman" panose="02020603050405020304" pitchFamily="18" charset="0"/>
              </a:rPr>
              <a:t>Utilizing</a:t>
            </a:r>
            <a:r>
              <a:rPr sz="2800" spc="-85" dirty="0">
                <a:solidFill>
                  <a:srgbClr val="262425"/>
                </a:solidFill>
                <a:latin typeface="Times New Roman" panose="02020603050405020304" pitchFamily="18" charset="0"/>
                <a:cs typeface="Times New Roman" panose="02020603050405020304" pitchFamily="18" charset="0"/>
              </a:rPr>
              <a:t> </a:t>
            </a:r>
            <a:r>
              <a:rPr sz="2800" spc="-10" dirty="0">
                <a:solidFill>
                  <a:srgbClr val="262425"/>
                </a:solidFill>
                <a:latin typeface="Times New Roman" panose="02020603050405020304" pitchFamily="18" charset="0"/>
                <a:cs typeface="Times New Roman" panose="02020603050405020304" pitchFamily="18" charset="0"/>
              </a:rPr>
              <a:t>Flask </a:t>
            </a:r>
            <a:r>
              <a:rPr sz="2800" spc="-60" dirty="0">
                <a:solidFill>
                  <a:srgbClr val="262425"/>
                </a:solidFill>
                <a:latin typeface="Times New Roman" panose="02020603050405020304" pitchFamily="18" charset="0"/>
                <a:cs typeface="Times New Roman" panose="02020603050405020304" pitchFamily="18" charset="0"/>
              </a:rPr>
              <a:t>Backend</a:t>
            </a:r>
            <a:r>
              <a:rPr sz="2800" spc="-175" dirty="0">
                <a:solidFill>
                  <a:srgbClr val="262425"/>
                </a:solidFill>
                <a:latin typeface="Times New Roman" panose="02020603050405020304" pitchFamily="18" charset="0"/>
                <a:cs typeface="Times New Roman" panose="02020603050405020304" pitchFamily="18" charset="0"/>
              </a:rPr>
              <a:t> </a:t>
            </a:r>
            <a:r>
              <a:rPr sz="2800" dirty="0">
                <a:solidFill>
                  <a:srgbClr val="262425"/>
                </a:solidFill>
                <a:latin typeface="Times New Roman" panose="02020603050405020304" pitchFamily="18" charset="0"/>
                <a:cs typeface="Times New Roman" panose="02020603050405020304" pitchFamily="18" charset="0"/>
              </a:rPr>
              <a:t>and</a:t>
            </a:r>
            <a:r>
              <a:rPr sz="2800" spc="-170" dirty="0">
                <a:solidFill>
                  <a:srgbClr val="262425"/>
                </a:solidFill>
                <a:latin typeface="Times New Roman" panose="02020603050405020304" pitchFamily="18" charset="0"/>
                <a:cs typeface="Times New Roman" panose="02020603050405020304" pitchFamily="18" charset="0"/>
              </a:rPr>
              <a:t> </a:t>
            </a:r>
            <a:r>
              <a:rPr sz="2800" spc="-10" dirty="0">
                <a:solidFill>
                  <a:srgbClr val="262425"/>
                </a:solidFill>
                <a:latin typeface="Times New Roman" panose="02020603050405020304" pitchFamily="18" charset="0"/>
                <a:cs typeface="Times New Roman" panose="02020603050405020304" pitchFamily="18" charset="0"/>
              </a:rPr>
              <a:t>Pretrained </a:t>
            </a:r>
            <a:r>
              <a:rPr sz="2800" dirty="0">
                <a:solidFill>
                  <a:srgbClr val="262425"/>
                </a:solidFill>
                <a:latin typeface="Times New Roman" panose="02020603050405020304" pitchFamily="18" charset="0"/>
                <a:cs typeface="Times New Roman" panose="02020603050405020304" pitchFamily="18" charset="0"/>
              </a:rPr>
              <a:t>Machine</a:t>
            </a:r>
            <a:r>
              <a:rPr sz="2800" spc="-160" dirty="0">
                <a:solidFill>
                  <a:srgbClr val="262425"/>
                </a:solidFill>
                <a:latin typeface="Times New Roman" panose="02020603050405020304" pitchFamily="18" charset="0"/>
                <a:cs typeface="Times New Roman" panose="02020603050405020304" pitchFamily="18" charset="0"/>
              </a:rPr>
              <a:t> </a:t>
            </a:r>
            <a:r>
              <a:rPr sz="2800" spc="-10" dirty="0">
                <a:solidFill>
                  <a:srgbClr val="262425"/>
                </a:solidFill>
                <a:latin typeface="Times New Roman" panose="02020603050405020304" pitchFamily="18" charset="0"/>
                <a:cs typeface="Times New Roman" panose="02020603050405020304" pitchFamily="18" charset="0"/>
              </a:rPr>
              <a:t>Learning</a:t>
            </a:r>
            <a:r>
              <a:rPr sz="2800" spc="-155" dirty="0">
                <a:solidFill>
                  <a:srgbClr val="262425"/>
                </a:solidFill>
                <a:latin typeface="Times New Roman" panose="02020603050405020304" pitchFamily="18" charset="0"/>
                <a:cs typeface="Times New Roman" panose="02020603050405020304" pitchFamily="18" charset="0"/>
              </a:rPr>
              <a:t> </a:t>
            </a:r>
            <a:r>
              <a:rPr sz="2800" spc="-10" dirty="0">
                <a:solidFill>
                  <a:srgbClr val="262425"/>
                </a:solidFill>
                <a:latin typeface="Times New Roman" panose="02020603050405020304" pitchFamily="18" charset="0"/>
                <a:cs typeface="Times New Roman" panose="02020603050405020304" pitchFamily="18" charset="0"/>
              </a:rPr>
              <a:t>Algorithm</a:t>
            </a:r>
            <a:endParaRPr sz="2800"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C27D05B6-D950-7768-0690-449E5F148133}"/>
              </a:ext>
            </a:extLst>
          </p:cNvPr>
          <p:cNvSpPr/>
          <p:nvPr/>
        </p:nvSpPr>
        <p:spPr>
          <a:xfrm>
            <a:off x="9988550" y="6813579"/>
            <a:ext cx="4419600" cy="2286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By-</a:t>
            </a:r>
          </a:p>
          <a:p>
            <a:pPr algn="ctr"/>
            <a:r>
              <a:rPr lang="en-IN" sz="2400" dirty="0">
                <a:latin typeface="Times New Roman" panose="02020603050405020304" pitchFamily="18" charset="0"/>
                <a:cs typeface="Times New Roman" panose="02020603050405020304" pitchFamily="18" charset="0"/>
              </a:rPr>
              <a:t>SAI VEEHARIKA</a:t>
            </a:r>
          </a:p>
          <a:p>
            <a:pPr algn="ctr"/>
            <a:r>
              <a:rPr lang="en-IN" sz="2400" dirty="0">
                <a:latin typeface="Times New Roman" panose="02020603050405020304" pitchFamily="18" charset="0"/>
                <a:cs typeface="Times New Roman" panose="02020603050405020304" pitchFamily="18" charset="0"/>
              </a:rPr>
              <a:t>121322030016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65D41-4905-309A-8237-670F3A15D82F}"/>
            </a:ext>
          </a:extLst>
        </p:cNvPr>
        <p:cNvGrpSpPr/>
        <p:nvPr/>
      </p:nvGrpSpPr>
      <p:grpSpPr>
        <a:xfrm>
          <a:off x="0" y="0"/>
          <a:ext cx="0" cy="0"/>
          <a:chOff x="0" y="0"/>
          <a:chExt cx="0" cy="0"/>
        </a:xfrm>
      </p:grpSpPr>
      <p:sp>
        <p:nvSpPr>
          <p:cNvPr id="11" name="object 11">
            <a:extLst>
              <a:ext uri="{FF2B5EF4-FFF2-40B4-BE49-F238E27FC236}">
                <a16:creationId xmlns:a16="http://schemas.microsoft.com/office/drawing/2014/main" id="{E843B000-0C86-C2EC-65A2-ABF1A0660985}"/>
              </a:ext>
            </a:extLst>
          </p:cNvPr>
          <p:cNvSpPr txBox="1">
            <a:spLocks noGrp="1"/>
          </p:cNvSpPr>
          <p:nvPr>
            <p:ph type="title"/>
          </p:nvPr>
        </p:nvSpPr>
        <p:spPr>
          <a:xfrm>
            <a:off x="1016706" y="915529"/>
            <a:ext cx="12903957" cy="627736"/>
          </a:xfrm>
          <a:prstGeom prst="rect">
            <a:avLst/>
          </a:prstGeom>
        </p:spPr>
        <p:txBody>
          <a:bodyPr vert="horz" wrap="square" lIns="0" tIns="12065" rIns="0" bIns="0" rtlCol="0">
            <a:spAutoFit/>
          </a:bodyPr>
          <a:lstStyle/>
          <a:p>
            <a:pPr marL="12700">
              <a:lnSpc>
                <a:spcPct val="100000"/>
              </a:lnSpc>
              <a:spcBef>
                <a:spcPts val="95"/>
              </a:spcBef>
            </a:pPr>
            <a:r>
              <a:rPr sz="4000" spc="-420" dirty="0">
                <a:solidFill>
                  <a:schemeClr val="tx1"/>
                </a:solidFill>
              </a:rPr>
              <a:t>WEB</a:t>
            </a:r>
            <a:r>
              <a:rPr sz="4000" spc="-125" dirty="0">
                <a:solidFill>
                  <a:schemeClr val="tx1"/>
                </a:solidFill>
              </a:rPr>
              <a:t> </a:t>
            </a:r>
            <a:r>
              <a:rPr sz="4000" spc="-335" dirty="0">
                <a:solidFill>
                  <a:schemeClr val="tx1"/>
                </a:solidFill>
              </a:rPr>
              <a:t>APPLICATION</a:t>
            </a:r>
          </a:p>
        </p:txBody>
      </p:sp>
      <p:sp>
        <p:nvSpPr>
          <p:cNvPr id="4" name="TextBox 3">
            <a:extLst>
              <a:ext uri="{FF2B5EF4-FFF2-40B4-BE49-F238E27FC236}">
                <a16:creationId xmlns:a16="http://schemas.microsoft.com/office/drawing/2014/main" id="{DE0B0505-CD51-8338-A2E1-7A5C734C4C71}"/>
              </a:ext>
            </a:extLst>
          </p:cNvPr>
          <p:cNvSpPr txBox="1"/>
          <p:nvPr/>
        </p:nvSpPr>
        <p:spPr>
          <a:xfrm>
            <a:off x="1301750" y="2482850"/>
            <a:ext cx="12446147" cy="4401205"/>
          </a:xfrm>
          <a:prstGeom prst="rect">
            <a:avLst/>
          </a:prstGeom>
          <a:noFill/>
        </p:spPr>
        <p:txBody>
          <a:bodyPr wrap="square">
            <a:spAutoFit/>
          </a:bodyPr>
          <a:lstStyle/>
          <a:p>
            <a:pPr algn="l"/>
            <a:r>
              <a:rPr lang="en-US" sz="2800" b="0" i="0" dirty="0">
                <a:solidFill>
                  <a:srgbClr val="212529"/>
                </a:solidFill>
                <a:effectLst/>
                <a:latin typeface="system-ui"/>
              </a:rPr>
              <a:t>Key Features</a:t>
            </a:r>
          </a:p>
          <a:p>
            <a:pPr marL="742950" lvl="1" indent="-285750" algn="l">
              <a:buFont typeface="Courier New" panose="02070309020205020404" pitchFamily="49" charset="0"/>
              <a:buChar char="o"/>
            </a:pPr>
            <a:r>
              <a:rPr lang="en-US" sz="2800" b="1" i="0" dirty="0">
                <a:solidFill>
                  <a:srgbClr val="212529"/>
                </a:solidFill>
                <a:effectLst/>
                <a:latin typeface="system-ui"/>
              </a:rPr>
              <a:t>User-Friendly Interface:</a:t>
            </a:r>
            <a:r>
              <a:rPr lang="en-US" sz="2800" b="0" i="0" dirty="0">
                <a:solidFill>
                  <a:srgbClr val="212529"/>
                </a:solidFill>
                <a:effectLst/>
                <a:latin typeface="system-ui"/>
              </a:rPr>
              <a:t> This web app boasts an intuitive and easy-to-navigate interface, ensuring that users can input their symptoms without any hassle.</a:t>
            </a:r>
          </a:p>
          <a:p>
            <a:pPr marL="742950" lvl="1" indent="-285750" algn="l">
              <a:buFont typeface="Courier New" panose="02070309020205020404" pitchFamily="49" charset="0"/>
              <a:buChar char="o"/>
            </a:pPr>
            <a:r>
              <a:rPr lang="en-US" sz="2800" b="1" i="0" dirty="0">
                <a:solidFill>
                  <a:srgbClr val="212529"/>
                </a:solidFill>
                <a:effectLst/>
                <a:latin typeface="system-ui"/>
              </a:rPr>
              <a:t>Accurate Predictions:</a:t>
            </a:r>
            <a:r>
              <a:rPr lang="en-US" sz="2800" b="0" i="0" dirty="0">
                <a:solidFill>
                  <a:srgbClr val="212529"/>
                </a:solidFill>
                <a:effectLst/>
                <a:latin typeface="system-ui"/>
              </a:rPr>
              <a:t> Leveraging machine learning, our model provides accurate disease predictions based on the symptoms provided by the user.</a:t>
            </a:r>
          </a:p>
          <a:p>
            <a:pPr marL="742950" lvl="1" indent="-285750" algn="l">
              <a:buFont typeface="Courier New" panose="02070309020205020404" pitchFamily="49" charset="0"/>
              <a:buChar char="o"/>
            </a:pPr>
            <a:r>
              <a:rPr lang="en-US" sz="2800" b="1" i="0" dirty="0">
                <a:solidFill>
                  <a:srgbClr val="212529"/>
                </a:solidFill>
                <a:effectLst/>
                <a:latin typeface="system-ui"/>
              </a:rPr>
              <a:t>Comprehensive Information: </a:t>
            </a:r>
            <a:r>
              <a:rPr lang="en-US" sz="2800" b="0" i="0" dirty="0">
                <a:solidFill>
                  <a:srgbClr val="212529"/>
                </a:solidFill>
                <a:effectLst/>
                <a:latin typeface="system-ui"/>
              </a:rPr>
              <a:t>In addition to predictions, the app offers comprehensive information about the predicted disease, including descriptions, precautions, medications, diet recommendations, and workout tips.</a:t>
            </a:r>
          </a:p>
          <a:p>
            <a:br>
              <a:rPr lang="en-US" sz="2800" dirty="0"/>
            </a:br>
            <a:endParaRPr lang="en-IN" sz="2800" dirty="0"/>
          </a:p>
        </p:txBody>
      </p:sp>
    </p:spTree>
    <p:extLst>
      <p:ext uri="{BB962C8B-B14F-4D97-AF65-F5344CB8AC3E}">
        <p14:creationId xmlns:p14="http://schemas.microsoft.com/office/powerpoint/2010/main" val="391090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E3AB4-718E-BEE0-01C0-EBDA20A6F581}"/>
            </a:ext>
          </a:extLst>
        </p:cNvPr>
        <p:cNvGrpSpPr/>
        <p:nvPr/>
      </p:nvGrpSpPr>
      <p:grpSpPr>
        <a:xfrm>
          <a:off x="0" y="0"/>
          <a:ext cx="0" cy="0"/>
          <a:chOff x="0" y="0"/>
          <a:chExt cx="0" cy="0"/>
        </a:xfrm>
      </p:grpSpPr>
      <p:sp>
        <p:nvSpPr>
          <p:cNvPr id="11" name="object 11">
            <a:extLst>
              <a:ext uri="{FF2B5EF4-FFF2-40B4-BE49-F238E27FC236}">
                <a16:creationId xmlns:a16="http://schemas.microsoft.com/office/drawing/2014/main" id="{61C8602F-CBE0-38F8-5846-497926CF626D}"/>
              </a:ext>
            </a:extLst>
          </p:cNvPr>
          <p:cNvSpPr txBox="1">
            <a:spLocks noGrp="1"/>
          </p:cNvSpPr>
          <p:nvPr>
            <p:ph type="title"/>
          </p:nvPr>
        </p:nvSpPr>
        <p:spPr>
          <a:xfrm>
            <a:off x="1016706" y="915529"/>
            <a:ext cx="12903957" cy="843821"/>
          </a:xfrm>
          <a:prstGeom prst="rect">
            <a:avLst/>
          </a:prstGeom>
        </p:spPr>
        <p:txBody>
          <a:bodyPr vert="horz" wrap="square" lIns="0" tIns="12065" rIns="0" bIns="0" rtlCol="0">
            <a:spAutoFit/>
          </a:bodyPr>
          <a:lstStyle/>
          <a:p>
            <a:pPr marL="12700">
              <a:lnSpc>
                <a:spcPct val="100000"/>
              </a:lnSpc>
              <a:spcBef>
                <a:spcPts val="95"/>
              </a:spcBef>
            </a:pPr>
            <a:r>
              <a:rPr lang="en-IN" spc="-420" dirty="0">
                <a:latin typeface="Times New Roman" panose="02020603050405020304" pitchFamily="18" charset="0"/>
                <a:cs typeface="Times New Roman" panose="02020603050405020304" pitchFamily="18" charset="0"/>
              </a:rPr>
              <a:t>CODING DETAILS</a:t>
            </a:r>
            <a:endParaRPr spc="-335"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6AC65F3-BA68-82EC-1C31-772752BF7072}"/>
              </a:ext>
            </a:extLst>
          </p:cNvPr>
          <p:cNvSpPr txBox="1"/>
          <p:nvPr/>
        </p:nvSpPr>
        <p:spPr>
          <a:xfrm>
            <a:off x="1016706" y="2559050"/>
            <a:ext cx="12553244" cy="584775"/>
          </a:xfrm>
          <a:prstGeom prst="rect">
            <a:avLst/>
          </a:prstGeom>
          <a:noFill/>
        </p:spPr>
        <p:txBody>
          <a:bodyPr wrap="square">
            <a:spAutoFit/>
          </a:bodyPr>
          <a:lstStyle/>
          <a:p>
            <a:r>
              <a:rPr lang="en-IN" sz="3200"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Diet_Recommendation_system</a:t>
            </a:r>
            <a:r>
              <a:rPr lang="en-IN" sz="3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 </a:t>
            </a:r>
            <a:r>
              <a:rPr lang="en-IN" sz="3200"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Jupyter</a:t>
            </a:r>
            <a:r>
              <a:rPr lang="en-IN" sz="3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Notebook</a:t>
            </a:r>
            <a:endParaRPr lang="en-IN"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F0DFF3D-83B9-32DA-5EF7-DB891A38F49A}"/>
              </a:ext>
            </a:extLst>
          </p:cNvPr>
          <p:cNvSpPr txBox="1"/>
          <p:nvPr/>
        </p:nvSpPr>
        <p:spPr>
          <a:xfrm>
            <a:off x="1016706" y="2013152"/>
            <a:ext cx="9165264"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Link- </a:t>
            </a:r>
          </a:p>
        </p:txBody>
      </p:sp>
      <p:pic>
        <p:nvPicPr>
          <p:cNvPr id="10" name="object 10"/>
          <p:cNvPicPr/>
          <p:nvPr/>
        </p:nvPicPr>
        <p:blipFill>
          <a:blip r:embed="rId3" cstate="print"/>
          <a:stretch>
            <a:fillRect/>
          </a:stretch>
        </p:blipFill>
        <p:spPr>
          <a:xfrm>
            <a:off x="-9359" y="5943623"/>
            <a:ext cx="18306719" cy="4343374"/>
          </a:xfrm>
          <a:prstGeom prst="rect">
            <a:avLst/>
          </a:prstGeom>
        </p:spPr>
      </p:pic>
      <p:sp>
        <p:nvSpPr>
          <p:cNvPr id="12" name="TextBox 11">
            <a:extLst>
              <a:ext uri="{FF2B5EF4-FFF2-40B4-BE49-F238E27FC236}">
                <a16:creationId xmlns:a16="http://schemas.microsoft.com/office/drawing/2014/main" id="{71ACE530-F1F8-4A9E-2F1E-533BD9676F14}"/>
              </a:ext>
            </a:extLst>
          </p:cNvPr>
          <p:cNvSpPr txBox="1"/>
          <p:nvPr/>
        </p:nvSpPr>
        <p:spPr>
          <a:xfrm>
            <a:off x="1039005" y="4125244"/>
            <a:ext cx="9165264"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Personalised Diet Recommendation System</a:t>
            </a:r>
            <a:endParaRPr lang="en-IN" sz="3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C865DB9-A355-EE36-2419-5AE35A00C9EB}"/>
              </a:ext>
            </a:extLst>
          </p:cNvPr>
          <p:cNvSpPr txBox="1"/>
          <p:nvPr/>
        </p:nvSpPr>
        <p:spPr>
          <a:xfrm>
            <a:off x="1039005" y="3526494"/>
            <a:ext cx="9165264"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Link for web application- </a:t>
            </a:r>
          </a:p>
        </p:txBody>
      </p:sp>
    </p:spTree>
    <p:extLst>
      <p:ext uri="{BB962C8B-B14F-4D97-AF65-F5344CB8AC3E}">
        <p14:creationId xmlns:p14="http://schemas.microsoft.com/office/powerpoint/2010/main" val="170578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5341980" y="6466579"/>
            <a:ext cx="2946400" cy="3820795"/>
            <a:chOff x="15341980" y="6466579"/>
            <a:chExt cx="2946400" cy="3820795"/>
          </a:xfrm>
        </p:grpSpPr>
        <p:sp>
          <p:nvSpPr>
            <p:cNvPr id="6" name="object 6"/>
            <p:cNvSpPr/>
            <p:nvPr/>
          </p:nvSpPr>
          <p:spPr>
            <a:xfrm>
              <a:off x="15341980" y="6466579"/>
              <a:ext cx="2946400" cy="3820795"/>
            </a:xfrm>
            <a:custGeom>
              <a:avLst/>
              <a:gdLst/>
              <a:ahLst/>
              <a:cxnLst/>
              <a:rect l="l" t="t" r="r" b="b"/>
              <a:pathLst>
                <a:path w="2946400" h="3820795">
                  <a:moveTo>
                    <a:pt x="2945980" y="0"/>
                  </a:moveTo>
                  <a:lnTo>
                    <a:pt x="2907791" y="8337"/>
                  </a:lnTo>
                  <a:lnTo>
                    <a:pt x="2815462" y="30867"/>
                  </a:lnTo>
                  <a:lnTo>
                    <a:pt x="2723641" y="55645"/>
                  </a:lnTo>
                  <a:lnTo>
                    <a:pt x="2632455" y="83229"/>
                  </a:lnTo>
                  <a:lnTo>
                    <a:pt x="2541777" y="113074"/>
                  </a:lnTo>
                  <a:lnTo>
                    <a:pt x="2452242" y="144608"/>
                  </a:lnTo>
                  <a:lnTo>
                    <a:pt x="2363215" y="178962"/>
                  </a:lnTo>
                  <a:lnTo>
                    <a:pt x="2275458" y="215551"/>
                  </a:lnTo>
                  <a:lnTo>
                    <a:pt x="2188209" y="253841"/>
                  </a:lnTo>
                  <a:lnTo>
                    <a:pt x="2102611" y="294951"/>
                  </a:lnTo>
                  <a:lnTo>
                    <a:pt x="2017521" y="337750"/>
                  </a:lnTo>
                  <a:lnTo>
                    <a:pt x="1933701" y="382797"/>
                  </a:lnTo>
                  <a:lnTo>
                    <a:pt x="1850897" y="430092"/>
                  </a:lnTo>
                  <a:lnTo>
                    <a:pt x="1769744" y="479634"/>
                  </a:lnTo>
                  <a:lnTo>
                    <a:pt x="1689226" y="530879"/>
                  </a:lnTo>
                  <a:lnTo>
                    <a:pt x="1610486" y="584371"/>
                  </a:lnTo>
                  <a:lnTo>
                    <a:pt x="1533270" y="639553"/>
                  </a:lnTo>
                  <a:lnTo>
                    <a:pt x="1457324" y="696982"/>
                  </a:lnTo>
                  <a:lnTo>
                    <a:pt x="1382902" y="756113"/>
                  </a:lnTo>
                  <a:lnTo>
                    <a:pt x="1309750" y="817492"/>
                  </a:lnTo>
                  <a:lnTo>
                    <a:pt x="1238249" y="879989"/>
                  </a:lnTo>
                  <a:lnTo>
                    <a:pt x="1168399" y="944746"/>
                  </a:lnTo>
                  <a:lnTo>
                    <a:pt x="1100327" y="1011193"/>
                  </a:lnTo>
                  <a:lnTo>
                    <a:pt x="1033906" y="1079316"/>
                  </a:lnTo>
                  <a:lnTo>
                    <a:pt x="969136" y="1149140"/>
                  </a:lnTo>
                  <a:lnTo>
                    <a:pt x="906525" y="1220654"/>
                  </a:lnTo>
                  <a:lnTo>
                    <a:pt x="845184" y="1293857"/>
                  </a:lnTo>
                  <a:lnTo>
                    <a:pt x="786129" y="1368177"/>
                  </a:lnTo>
                  <a:lnTo>
                    <a:pt x="728598" y="1444199"/>
                  </a:lnTo>
                  <a:lnTo>
                    <a:pt x="673480" y="1521339"/>
                  </a:lnTo>
                  <a:lnTo>
                    <a:pt x="620013" y="1600168"/>
                  </a:lnTo>
                  <a:lnTo>
                    <a:pt x="568705" y="1680686"/>
                  </a:lnTo>
                  <a:lnTo>
                    <a:pt x="519175" y="1761775"/>
                  </a:lnTo>
                  <a:lnTo>
                    <a:pt x="471931" y="1844541"/>
                  </a:lnTo>
                  <a:lnTo>
                    <a:pt x="426846" y="1928450"/>
                  </a:lnTo>
                  <a:lnTo>
                    <a:pt x="384047" y="2013477"/>
                  </a:lnTo>
                  <a:lnTo>
                    <a:pt x="342899" y="2099062"/>
                  </a:lnTo>
                  <a:lnTo>
                    <a:pt x="304672" y="2186336"/>
                  </a:lnTo>
                  <a:lnTo>
                    <a:pt x="268096" y="2274182"/>
                  </a:lnTo>
                  <a:lnTo>
                    <a:pt x="233679" y="2363146"/>
                  </a:lnTo>
                  <a:lnTo>
                    <a:pt x="202183" y="2452668"/>
                  </a:lnTo>
                  <a:lnTo>
                    <a:pt x="172338" y="2543333"/>
                  </a:lnTo>
                  <a:lnTo>
                    <a:pt x="144779" y="2634551"/>
                  </a:lnTo>
                  <a:lnTo>
                    <a:pt x="120014" y="2726333"/>
                  </a:lnTo>
                  <a:lnTo>
                    <a:pt x="97408" y="2818676"/>
                  </a:lnTo>
                  <a:lnTo>
                    <a:pt x="77215" y="2911584"/>
                  </a:lnTo>
                  <a:lnTo>
                    <a:pt x="59181" y="3005058"/>
                  </a:lnTo>
                  <a:lnTo>
                    <a:pt x="43433" y="3099093"/>
                  </a:lnTo>
                  <a:lnTo>
                    <a:pt x="29844" y="3193128"/>
                  </a:lnTo>
                  <a:lnTo>
                    <a:pt x="19176" y="3287722"/>
                  </a:lnTo>
                  <a:lnTo>
                    <a:pt x="10667" y="3382322"/>
                  </a:lnTo>
                  <a:lnTo>
                    <a:pt x="5079" y="3477483"/>
                  </a:lnTo>
                  <a:lnTo>
                    <a:pt x="1142" y="3572644"/>
                  </a:lnTo>
                  <a:lnTo>
                    <a:pt x="0" y="3667804"/>
                  </a:lnTo>
                  <a:lnTo>
                    <a:pt x="1142" y="3762965"/>
                  </a:lnTo>
                  <a:lnTo>
                    <a:pt x="3519" y="3820418"/>
                  </a:lnTo>
                  <a:lnTo>
                    <a:pt x="2945980" y="3820418"/>
                  </a:lnTo>
                  <a:lnTo>
                    <a:pt x="2945980" y="0"/>
                  </a:lnTo>
                  <a:close/>
                </a:path>
              </a:pathLst>
            </a:custGeom>
            <a:solidFill>
              <a:srgbClr val="4A86E8">
                <a:alpha val="27059"/>
              </a:srgbClr>
            </a:solidFill>
          </p:spPr>
          <p:txBody>
            <a:bodyPr wrap="square" lIns="0" tIns="0" rIns="0" bIns="0" rtlCol="0"/>
            <a:lstStyle/>
            <a:p>
              <a:endParaRPr/>
            </a:p>
          </p:txBody>
        </p:sp>
        <p:sp>
          <p:nvSpPr>
            <p:cNvPr id="7" name="object 7"/>
            <p:cNvSpPr/>
            <p:nvPr/>
          </p:nvSpPr>
          <p:spPr>
            <a:xfrm>
              <a:off x="15341980" y="6466579"/>
              <a:ext cx="2946400" cy="3820795"/>
            </a:xfrm>
            <a:custGeom>
              <a:avLst/>
              <a:gdLst/>
              <a:ahLst/>
              <a:cxnLst/>
              <a:rect l="l" t="t" r="r" b="b"/>
              <a:pathLst>
                <a:path w="2946400" h="3820795">
                  <a:moveTo>
                    <a:pt x="0" y="3667804"/>
                  </a:moveTo>
                  <a:lnTo>
                    <a:pt x="1142" y="3572644"/>
                  </a:lnTo>
                  <a:lnTo>
                    <a:pt x="5079" y="3477483"/>
                  </a:lnTo>
                  <a:lnTo>
                    <a:pt x="10667" y="3382322"/>
                  </a:lnTo>
                  <a:lnTo>
                    <a:pt x="19176" y="3287722"/>
                  </a:lnTo>
                  <a:lnTo>
                    <a:pt x="29844" y="3193128"/>
                  </a:lnTo>
                  <a:lnTo>
                    <a:pt x="43433" y="3099093"/>
                  </a:lnTo>
                  <a:lnTo>
                    <a:pt x="59181" y="3005058"/>
                  </a:lnTo>
                  <a:lnTo>
                    <a:pt x="77215" y="2911584"/>
                  </a:lnTo>
                  <a:lnTo>
                    <a:pt x="97408" y="2818676"/>
                  </a:lnTo>
                  <a:lnTo>
                    <a:pt x="120014" y="2726333"/>
                  </a:lnTo>
                  <a:lnTo>
                    <a:pt x="144779" y="2634551"/>
                  </a:lnTo>
                  <a:lnTo>
                    <a:pt x="172338" y="2543333"/>
                  </a:lnTo>
                  <a:lnTo>
                    <a:pt x="202183" y="2452668"/>
                  </a:lnTo>
                  <a:lnTo>
                    <a:pt x="233679" y="2363146"/>
                  </a:lnTo>
                  <a:lnTo>
                    <a:pt x="268096" y="2274182"/>
                  </a:lnTo>
                  <a:lnTo>
                    <a:pt x="304672" y="2186336"/>
                  </a:lnTo>
                  <a:lnTo>
                    <a:pt x="342899" y="2099062"/>
                  </a:lnTo>
                  <a:lnTo>
                    <a:pt x="384047" y="2013477"/>
                  </a:lnTo>
                  <a:lnTo>
                    <a:pt x="426846" y="1928450"/>
                  </a:lnTo>
                  <a:lnTo>
                    <a:pt x="471931" y="1844541"/>
                  </a:lnTo>
                  <a:lnTo>
                    <a:pt x="519175" y="1761775"/>
                  </a:lnTo>
                  <a:lnTo>
                    <a:pt x="568705" y="1680686"/>
                  </a:lnTo>
                  <a:lnTo>
                    <a:pt x="620013" y="1600168"/>
                  </a:lnTo>
                  <a:lnTo>
                    <a:pt x="673480" y="1521339"/>
                  </a:lnTo>
                  <a:lnTo>
                    <a:pt x="728598" y="1444199"/>
                  </a:lnTo>
                  <a:lnTo>
                    <a:pt x="786129" y="1368177"/>
                  </a:lnTo>
                  <a:lnTo>
                    <a:pt x="845184" y="1293857"/>
                  </a:lnTo>
                  <a:lnTo>
                    <a:pt x="906525" y="1220654"/>
                  </a:lnTo>
                  <a:lnTo>
                    <a:pt x="969136" y="1149140"/>
                  </a:lnTo>
                  <a:lnTo>
                    <a:pt x="1033906" y="1079316"/>
                  </a:lnTo>
                  <a:lnTo>
                    <a:pt x="1100327" y="1011193"/>
                  </a:lnTo>
                  <a:lnTo>
                    <a:pt x="1168399" y="944746"/>
                  </a:lnTo>
                  <a:lnTo>
                    <a:pt x="1238249" y="879989"/>
                  </a:lnTo>
                  <a:lnTo>
                    <a:pt x="1309750" y="817492"/>
                  </a:lnTo>
                  <a:lnTo>
                    <a:pt x="1382902" y="756113"/>
                  </a:lnTo>
                  <a:lnTo>
                    <a:pt x="1457324" y="696982"/>
                  </a:lnTo>
                  <a:lnTo>
                    <a:pt x="1533270" y="639553"/>
                  </a:lnTo>
                  <a:lnTo>
                    <a:pt x="1610486" y="584371"/>
                  </a:lnTo>
                  <a:lnTo>
                    <a:pt x="1689226" y="530879"/>
                  </a:lnTo>
                  <a:lnTo>
                    <a:pt x="1769744" y="479634"/>
                  </a:lnTo>
                  <a:lnTo>
                    <a:pt x="1850897" y="430092"/>
                  </a:lnTo>
                  <a:lnTo>
                    <a:pt x="1933701" y="382797"/>
                  </a:lnTo>
                  <a:lnTo>
                    <a:pt x="2017521" y="337750"/>
                  </a:lnTo>
                  <a:lnTo>
                    <a:pt x="2102611" y="294951"/>
                  </a:lnTo>
                  <a:lnTo>
                    <a:pt x="2188209" y="253841"/>
                  </a:lnTo>
                  <a:lnTo>
                    <a:pt x="2275458" y="215551"/>
                  </a:lnTo>
                  <a:lnTo>
                    <a:pt x="2363215" y="178962"/>
                  </a:lnTo>
                  <a:lnTo>
                    <a:pt x="2452242" y="144608"/>
                  </a:lnTo>
                  <a:lnTo>
                    <a:pt x="2541777" y="113074"/>
                  </a:lnTo>
                  <a:lnTo>
                    <a:pt x="2632455" y="83229"/>
                  </a:lnTo>
                  <a:lnTo>
                    <a:pt x="2723641" y="55645"/>
                  </a:lnTo>
                  <a:lnTo>
                    <a:pt x="2815462" y="30867"/>
                  </a:lnTo>
                  <a:lnTo>
                    <a:pt x="2907791" y="8337"/>
                  </a:lnTo>
                  <a:lnTo>
                    <a:pt x="2945980" y="0"/>
                  </a:lnTo>
                </a:path>
                <a:path w="2946400" h="3820795">
                  <a:moveTo>
                    <a:pt x="3519" y="3820418"/>
                  </a:moveTo>
                  <a:lnTo>
                    <a:pt x="1142" y="3762965"/>
                  </a:lnTo>
                  <a:lnTo>
                    <a:pt x="0" y="3667804"/>
                  </a:lnTo>
                </a:path>
              </a:pathLst>
            </a:custGeom>
            <a:ln w="3175">
              <a:solidFill>
                <a:srgbClr val="FFFFFF"/>
              </a:solidFill>
            </a:ln>
          </p:spPr>
          <p:txBody>
            <a:bodyPr wrap="square" lIns="0" tIns="0" rIns="0" bIns="0" rtlCol="0"/>
            <a:lstStyle/>
            <a:p>
              <a:endParaRPr/>
            </a:p>
          </p:txBody>
        </p:sp>
        <p:sp>
          <p:nvSpPr>
            <p:cNvPr id="8" name="object 8"/>
            <p:cNvSpPr/>
            <p:nvPr/>
          </p:nvSpPr>
          <p:spPr>
            <a:xfrm>
              <a:off x="15341980" y="6466579"/>
              <a:ext cx="2946400" cy="3820795"/>
            </a:xfrm>
            <a:custGeom>
              <a:avLst/>
              <a:gdLst/>
              <a:ahLst/>
              <a:cxnLst/>
              <a:rect l="l" t="t" r="r" b="b"/>
              <a:pathLst>
                <a:path w="2946400" h="3820795">
                  <a:moveTo>
                    <a:pt x="0" y="3667804"/>
                  </a:moveTo>
                  <a:lnTo>
                    <a:pt x="1142" y="3572644"/>
                  </a:lnTo>
                  <a:lnTo>
                    <a:pt x="5079" y="3477483"/>
                  </a:lnTo>
                  <a:lnTo>
                    <a:pt x="10667" y="3382322"/>
                  </a:lnTo>
                  <a:lnTo>
                    <a:pt x="19176" y="3287722"/>
                  </a:lnTo>
                  <a:lnTo>
                    <a:pt x="29844" y="3193128"/>
                  </a:lnTo>
                  <a:lnTo>
                    <a:pt x="43433" y="3099093"/>
                  </a:lnTo>
                  <a:lnTo>
                    <a:pt x="59181" y="3005058"/>
                  </a:lnTo>
                  <a:lnTo>
                    <a:pt x="77215" y="2911584"/>
                  </a:lnTo>
                  <a:lnTo>
                    <a:pt x="97408" y="2818676"/>
                  </a:lnTo>
                  <a:lnTo>
                    <a:pt x="120014" y="2726333"/>
                  </a:lnTo>
                  <a:lnTo>
                    <a:pt x="144779" y="2634551"/>
                  </a:lnTo>
                  <a:lnTo>
                    <a:pt x="172338" y="2543333"/>
                  </a:lnTo>
                  <a:lnTo>
                    <a:pt x="202183" y="2452668"/>
                  </a:lnTo>
                  <a:lnTo>
                    <a:pt x="233679" y="2363146"/>
                  </a:lnTo>
                  <a:lnTo>
                    <a:pt x="268096" y="2274182"/>
                  </a:lnTo>
                  <a:lnTo>
                    <a:pt x="304672" y="2186336"/>
                  </a:lnTo>
                  <a:lnTo>
                    <a:pt x="342899" y="2099062"/>
                  </a:lnTo>
                  <a:lnTo>
                    <a:pt x="384047" y="2013477"/>
                  </a:lnTo>
                  <a:lnTo>
                    <a:pt x="426846" y="1928450"/>
                  </a:lnTo>
                  <a:lnTo>
                    <a:pt x="471931" y="1844541"/>
                  </a:lnTo>
                  <a:lnTo>
                    <a:pt x="519175" y="1761775"/>
                  </a:lnTo>
                  <a:lnTo>
                    <a:pt x="568705" y="1680686"/>
                  </a:lnTo>
                  <a:lnTo>
                    <a:pt x="620013" y="1600168"/>
                  </a:lnTo>
                  <a:lnTo>
                    <a:pt x="673480" y="1521339"/>
                  </a:lnTo>
                  <a:lnTo>
                    <a:pt x="728598" y="1444199"/>
                  </a:lnTo>
                  <a:lnTo>
                    <a:pt x="786129" y="1368177"/>
                  </a:lnTo>
                  <a:lnTo>
                    <a:pt x="845184" y="1293857"/>
                  </a:lnTo>
                  <a:lnTo>
                    <a:pt x="906525" y="1220654"/>
                  </a:lnTo>
                  <a:lnTo>
                    <a:pt x="969136" y="1149140"/>
                  </a:lnTo>
                  <a:lnTo>
                    <a:pt x="1033906" y="1079316"/>
                  </a:lnTo>
                  <a:lnTo>
                    <a:pt x="1100327" y="1011193"/>
                  </a:lnTo>
                  <a:lnTo>
                    <a:pt x="1168399" y="944746"/>
                  </a:lnTo>
                  <a:lnTo>
                    <a:pt x="1238249" y="879989"/>
                  </a:lnTo>
                  <a:lnTo>
                    <a:pt x="1309750" y="817492"/>
                  </a:lnTo>
                  <a:lnTo>
                    <a:pt x="1382902" y="756113"/>
                  </a:lnTo>
                  <a:lnTo>
                    <a:pt x="1457324" y="696982"/>
                  </a:lnTo>
                  <a:lnTo>
                    <a:pt x="1533270" y="639553"/>
                  </a:lnTo>
                  <a:lnTo>
                    <a:pt x="1610486" y="584371"/>
                  </a:lnTo>
                  <a:lnTo>
                    <a:pt x="1689226" y="530879"/>
                  </a:lnTo>
                  <a:lnTo>
                    <a:pt x="1769744" y="479634"/>
                  </a:lnTo>
                  <a:lnTo>
                    <a:pt x="1850897" y="430092"/>
                  </a:lnTo>
                  <a:lnTo>
                    <a:pt x="1933701" y="382797"/>
                  </a:lnTo>
                  <a:lnTo>
                    <a:pt x="2017521" y="337750"/>
                  </a:lnTo>
                  <a:lnTo>
                    <a:pt x="2102611" y="294951"/>
                  </a:lnTo>
                  <a:lnTo>
                    <a:pt x="2188209" y="253841"/>
                  </a:lnTo>
                  <a:lnTo>
                    <a:pt x="2275458" y="215551"/>
                  </a:lnTo>
                  <a:lnTo>
                    <a:pt x="2363215" y="178962"/>
                  </a:lnTo>
                  <a:lnTo>
                    <a:pt x="2452242" y="144608"/>
                  </a:lnTo>
                  <a:lnTo>
                    <a:pt x="2541777" y="113074"/>
                  </a:lnTo>
                  <a:lnTo>
                    <a:pt x="2632455" y="83229"/>
                  </a:lnTo>
                  <a:lnTo>
                    <a:pt x="2723641" y="55645"/>
                  </a:lnTo>
                  <a:lnTo>
                    <a:pt x="2815462" y="30867"/>
                  </a:lnTo>
                  <a:lnTo>
                    <a:pt x="2907791" y="8337"/>
                  </a:lnTo>
                  <a:lnTo>
                    <a:pt x="2945980" y="0"/>
                  </a:lnTo>
                </a:path>
                <a:path w="2946400" h="3820795">
                  <a:moveTo>
                    <a:pt x="3519" y="3820418"/>
                  </a:moveTo>
                  <a:lnTo>
                    <a:pt x="1142" y="3762965"/>
                  </a:lnTo>
                  <a:lnTo>
                    <a:pt x="0" y="3667804"/>
                  </a:lnTo>
                </a:path>
              </a:pathLst>
            </a:custGeom>
            <a:ln w="14640">
              <a:solidFill>
                <a:srgbClr val="4A86E8"/>
              </a:solidFill>
            </a:ln>
          </p:spPr>
          <p:txBody>
            <a:bodyPr wrap="square" lIns="0" tIns="0" rIns="0" bIns="0" rtlCol="0"/>
            <a:lstStyle/>
            <a:p>
              <a:endParaRPr/>
            </a:p>
          </p:txBody>
        </p:sp>
      </p:grpSp>
      <p:sp>
        <p:nvSpPr>
          <p:cNvPr id="10" name="object 10"/>
          <p:cNvSpPr txBox="1">
            <a:spLocks noGrp="1"/>
          </p:cNvSpPr>
          <p:nvPr>
            <p:ph type="title"/>
          </p:nvPr>
        </p:nvSpPr>
        <p:spPr>
          <a:xfrm>
            <a:off x="2282125" y="1695488"/>
            <a:ext cx="6994525" cy="1397000"/>
          </a:xfrm>
          <a:prstGeom prst="rect">
            <a:avLst/>
          </a:prstGeom>
        </p:spPr>
        <p:txBody>
          <a:bodyPr vert="horz" wrap="square" lIns="0" tIns="12700" rIns="0" bIns="0" rtlCol="0">
            <a:spAutoFit/>
          </a:bodyPr>
          <a:lstStyle/>
          <a:p>
            <a:pPr marL="12700">
              <a:lnSpc>
                <a:spcPct val="100000"/>
              </a:lnSpc>
              <a:spcBef>
                <a:spcPts val="100"/>
              </a:spcBef>
            </a:pPr>
            <a:r>
              <a:rPr sz="9000" spc="-555" dirty="0"/>
              <a:t>CONCLUSION</a:t>
            </a:r>
            <a:endParaRPr sz="9000"/>
          </a:p>
        </p:txBody>
      </p:sp>
      <p:sp>
        <p:nvSpPr>
          <p:cNvPr id="9" name="object 9"/>
          <p:cNvSpPr txBox="1">
            <a:spLocks noGrp="1"/>
          </p:cNvSpPr>
          <p:nvPr>
            <p:ph idx="1"/>
          </p:nvPr>
        </p:nvSpPr>
        <p:spPr>
          <a:xfrm>
            <a:off x="1016706" y="3244885"/>
            <a:ext cx="12903957" cy="4185120"/>
          </a:xfrm>
          <a:prstGeom prst="rect">
            <a:avLst/>
          </a:prstGeom>
        </p:spPr>
        <p:txBody>
          <a:bodyPr vert="horz" wrap="square" lIns="0" tIns="13970" rIns="0" bIns="0" rtlCol="0">
            <a:spAutoFit/>
          </a:bodyPr>
          <a:lstStyle/>
          <a:p>
            <a:pPr marL="12700" marR="5080">
              <a:lnSpc>
                <a:spcPct val="99500"/>
              </a:lnSpc>
              <a:spcBef>
                <a:spcPts val="110"/>
              </a:spcBef>
            </a:pPr>
            <a:r>
              <a:rPr lang="en-US" b="0" i="0" dirty="0">
                <a:solidFill>
                  <a:srgbClr val="212529"/>
                </a:solidFill>
                <a:effectLst/>
                <a:latin typeface="system-ui"/>
              </a:rPr>
              <a:t>Our Personalized Diet Recommendation System brings the power of machine learning and healthcare information to the fingertips of users. It serves as a valuable resource for individuals looking to gain insights into their health conditions quickly and conveniently. By combining technology and healthcare, we aim to make healthcare more accessible and user-centric. </a:t>
            </a:r>
          </a:p>
          <a:p>
            <a:pPr marL="12700" marR="5080">
              <a:lnSpc>
                <a:spcPct val="99500"/>
              </a:lnSpc>
              <a:spcBef>
                <a:spcPts val="110"/>
              </a:spcBef>
            </a:pPr>
            <a:r>
              <a:rPr lang="en-US" b="0" i="0" dirty="0">
                <a:solidFill>
                  <a:srgbClr val="212529"/>
                </a:solidFill>
                <a:effectLst/>
                <a:latin typeface="system-ui"/>
              </a:rPr>
              <a:t>In an era where remote healthcare solutions are gaining prominence, this project represents a significant step forward in providing accessible and reliable healthcare information to the masses. We hope that this Personalized Diet Recommendation System will contribute to better health awareness and ultimately improve the well-being of individuals worldwide.</a:t>
            </a:r>
            <a:endParaRPr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9" y="-8958"/>
            <a:ext cx="18307050" cy="2688590"/>
            <a:chOff x="-9359" y="-8958"/>
            <a:chExt cx="18307050" cy="2688590"/>
          </a:xfrm>
        </p:grpSpPr>
        <p:sp>
          <p:nvSpPr>
            <p:cNvPr id="3" name="object 3"/>
            <p:cNvSpPr/>
            <p:nvPr/>
          </p:nvSpPr>
          <p:spPr>
            <a:xfrm>
              <a:off x="0" y="544257"/>
              <a:ext cx="18288000" cy="1905"/>
            </a:xfrm>
            <a:custGeom>
              <a:avLst/>
              <a:gdLst/>
              <a:ahLst/>
              <a:cxnLst/>
              <a:rect l="l" t="t" r="r" b="b"/>
              <a:pathLst>
                <a:path w="18288000" h="1904">
                  <a:moveTo>
                    <a:pt x="18287999" y="1440"/>
                  </a:moveTo>
                  <a:lnTo>
                    <a:pt x="0" y="0"/>
                  </a:lnTo>
                </a:path>
              </a:pathLst>
            </a:custGeom>
            <a:ln w="18719">
              <a:solidFill>
                <a:srgbClr val="262425"/>
              </a:solidFill>
            </a:ln>
          </p:spPr>
          <p:txBody>
            <a:bodyPr wrap="square" lIns="0" tIns="0" rIns="0" bIns="0" rtlCol="0"/>
            <a:lstStyle/>
            <a:p>
              <a:endParaRPr/>
            </a:p>
          </p:txBody>
        </p:sp>
        <p:sp>
          <p:nvSpPr>
            <p:cNvPr id="4" name="object 4"/>
            <p:cNvSpPr/>
            <p:nvPr/>
          </p:nvSpPr>
          <p:spPr>
            <a:xfrm>
              <a:off x="15933291" y="0"/>
              <a:ext cx="2355215" cy="2670810"/>
            </a:xfrm>
            <a:custGeom>
              <a:avLst/>
              <a:gdLst/>
              <a:ahLst/>
              <a:cxnLst/>
              <a:rect l="l" t="t" r="r" b="b"/>
              <a:pathLst>
                <a:path w="2355215" h="2670810">
                  <a:moveTo>
                    <a:pt x="0" y="1031697"/>
                  </a:moveTo>
                  <a:lnTo>
                    <a:pt x="2031" y="946238"/>
                  </a:lnTo>
                  <a:lnTo>
                    <a:pt x="8889" y="860082"/>
                  </a:lnTo>
                  <a:lnTo>
                    <a:pt x="19938" y="775322"/>
                  </a:lnTo>
                  <a:lnTo>
                    <a:pt x="35813" y="691235"/>
                  </a:lnTo>
                  <a:lnTo>
                    <a:pt x="55752" y="607847"/>
                  </a:lnTo>
                  <a:lnTo>
                    <a:pt x="79882" y="525144"/>
                  </a:lnTo>
                  <a:lnTo>
                    <a:pt x="108838" y="444512"/>
                  </a:lnTo>
                  <a:lnTo>
                    <a:pt x="141858" y="365251"/>
                  </a:lnTo>
                  <a:lnTo>
                    <a:pt x="178434" y="287375"/>
                  </a:lnTo>
                  <a:lnTo>
                    <a:pt x="219836" y="212267"/>
                  </a:lnTo>
                  <a:lnTo>
                    <a:pt x="264540" y="139204"/>
                  </a:lnTo>
                  <a:lnTo>
                    <a:pt x="312800" y="68224"/>
                  </a:lnTo>
                  <a:lnTo>
                    <a:pt x="365242" y="0"/>
                  </a:lnTo>
                </a:path>
                <a:path w="2355215" h="2670810">
                  <a:moveTo>
                    <a:pt x="2354706" y="2504735"/>
                  </a:moveTo>
                  <a:lnTo>
                    <a:pt x="2305303" y="2528582"/>
                  </a:lnTo>
                  <a:lnTo>
                    <a:pt x="2225928" y="2561666"/>
                  </a:lnTo>
                  <a:lnTo>
                    <a:pt x="2145410" y="2589923"/>
                  </a:lnTo>
                  <a:lnTo>
                    <a:pt x="2062606" y="2614739"/>
                  </a:lnTo>
                  <a:lnTo>
                    <a:pt x="1979294" y="2634716"/>
                  </a:lnTo>
                  <a:lnTo>
                    <a:pt x="1895220" y="2650566"/>
                  </a:lnTo>
                  <a:lnTo>
                    <a:pt x="1809749" y="2661602"/>
                  </a:lnTo>
                  <a:lnTo>
                    <a:pt x="1724278" y="2668485"/>
                  </a:lnTo>
                  <a:lnTo>
                    <a:pt x="1638807" y="2670555"/>
                  </a:lnTo>
                  <a:lnTo>
                    <a:pt x="1638807" y="2669870"/>
                  </a:lnTo>
                  <a:lnTo>
                    <a:pt x="1553336" y="2667799"/>
                  </a:lnTo>
                  <a:lnTo>
                    <a:pt x="1467230" y="2660916"/>
                  </a:lnTo>
                  <a:lnTo>
                    <a:pt x="1382394" y="2649880"/>
                  </a:lnTo>
                  <a:lnTo>
                    <a:pt x="1298320" y="2634030"/>
                  </a:lnTo>
                  <a:lnTo>
                    <a:pt x="1215008" y="2614040"/>
                  </a:lnTo>
                  <a:lnTo>
                    <a:pt x="1132204" y="2589923"/>
                  </a:lnTo>
                  <a:lnTo>
                    <a:pt x="1051686" y="2560980"/>
                  </a:lnTo>
                  <a:lnTo>
                    <a:pt x="972311" y="2528582"/>
                  </a:lnTo>
                  <a:lnTo>
                    <a:pt x="895222" y="2491371"/>
                  </a:lnTo>
                  <a:lnTo>
                    <a:pt x="819403" y="2450706"/>
                  </a:lnTo>
                  <a:lnTo>
                    <a:pt x="746378" y="2405913"/>
                  </a:lnTo>
                  <a:lnTo>
                    <a:pt x="676020" y="2356980"/>
                  </a:lnTo>
                  <a:lnTo>
                    <a:pt x="607821" y="2304605"/>
                  </a:lnTo>
                  <a:lnTo>
                    <a:pt x="542289" y="2249474"/>
                  </a:lnTo>
                  <a:lnTo>
                    <a:pt x="480313" y="2190203"/>
                  </a:lnTo>
                  <a:lnTo>
                    <a:pt x="421004" y="2128176"/>
                  </a:lnTo>
                  <a:lnTo>
                    <a:pt x="365251" y="2062695"/>
                  </a:lnTo>
                  <a:lnTo>
                    <a:pt x="313562" y="1994471"/>
                  </a:lnTo>
                  <a:lnTo>
                    <a:pt x="264540" y="1924176"/>
                  </a:lnTo>
                  <a:lnTo>
                    <a:pt x="219836" y="1851126"/>
                  </a:lnTo>
                  <a:lnTo>
                    <a:pt x="179069" y="1775320"/>
                  </a:lnTo>
                  <a:lnTo>
                    <a:pt x="141858" y="1698129"/>
                  </a:lnTo>
                  <a:lnTo>
                    <a:pt x="108838" y="1618868"/>
                  </a:lnTo>
                  <a:lnTo>
                    <a:pt x="80517" y="1538236"/>
                  </a:lnTo>
                  <a:lnTo>
                    <a:pt x="55752" y="1455534"/>
                  </a:lnTo>
                  <a:lnTo>
                    <a:pt x="35813" y="1372146"/>
                  </a:lnTo>
                  <a:lnTo>
                    <a:pt x="19938" y="1288059"/>
                  </a:lnTo>
                  <a:lnTo>
                    <a:pt x="8889" y="1202613"/>
                  </a:lnTo>
                  <a:lnTo>
                    <a:pt x="2031" y="1117155"/>
                  </a:lnTo>
                  <a:lnTo>
                    <a:pt x="0" y="1031697"/>
                  </a:lnTo>
                </a:path>
              </a:pathLst>
            </a:custGeom>
            <a:ln w="17918">
              <a:solidFill>
                <a:srgbClr val="262425"/>
              </a:solidFill>
            </a:ln>
          </p:spPr>
          <p:txBody>
            <a:bodyPr wrap="square" lIns="0" tIns="0" rIns="0" bIns="0" rtlCol="0"/>
            <a:lstStyle/>
            <a:p>
              <a:endParaRPr/>
            </a:p>
          </p:txBody>
        </p:sp>
        <p:sp>
          <p:nvSpPr>
            <p:cNvPr id="5" name="object 5"/>
            <p:cNvSpPr/>
            <p:nvPr/>
          </p:nvSpPr>
          <p:spPr>
            <a:xfrm>
              <a:off x="16534890" y="0"/>
              <a:ext cx="1753235" cy="2069464"/>
            </a:xfrm>
            <a:custGeom>
              <a:avLst/>
              <a:gdLst/>
              <a:ahLst/>
              <a:cxnLst/>
              <a:rect l="l" t="t" r="r" b="b"/>
              <a:pathLst>
                <a:path w="1753234" h="2069464">
                  <a:moveTo>
                    <a:pt x="1145502" y="0"/>
                  </a:moveTo>
                  <a:lnTo>
                    <a:pt x="928914" y="0"/>
                  </a:lnTo>
                  <a:lnTo>
                    <a:pt x="875283" y="7569"/>
                  </a:lnTo>
                  <a:lnTo>
                    <a:pt x="821435" y="17221"/>
                  </a:lnTo>
                  <a:lnTo>
                    <a:pt x="768476" y="29629"/>
                  </a:lnTo>
                  <a:lnTo>
                    <a:pt x="716787" y="45478"/>
                  </a:lnTo>
                  <a:lnTo>
                    <a:pt x="665733" y="63398"/>
                  </a:lnTo>
                  <a:lnTo>
                    <a:pt x="615441" y="84073"/>
                  </a:lnTo>
                  <a:lnTo>
                    <a:pt x="566546" y="107505"/>
                  </a:lnTo>
                  <a:lnTo>
                    <a:pt x="518921" y="133692"/>
                  </a:lnTo>
                  <a:lnTo>
                    <a:pt x="472058" y="161950"/>
                  </a:lnTo>
                  <a:lnTo>
                    <a:pt x="427227" y="192277"/>
                  </a:lnTo>
                  <a:lnTo>
                    <a:pt x="384555" y="225348"/>
                  </a:lnTo>
                  <a:lnTo>
                    <a:pt x="343153" y="261188"/>
                  </a:lnTo>
                  <a:lnTo>
                    <a:pt x="303910" y="298411"/>
                  </a:lnTo>
                  <a:lnTo>
                    <a:pt x="266699" y="337692"/>
                  </a:lnTo>
                  <a:lnTo>
                    <a:pt x="230885" y="379044"/>
                  </a:lnTo>
                  <a:lnTo>
                    <a:pt x="197738" y="421766"/>
                  </a:lnTo>
                  <a:lnTo>
                    <a:pt x="167512" y="466572"/>
                  </a:lnTo>
                  <a:lnTo>
                    <a:pt x="139191" y="512737"/>
                  </a:lnTo>
                  <a:lnTo>
                    <a:pt x="113029" y="560984"/>
                  </a:lnTo>
                  <a:lnTo>
                    <a:pt x="89534" y="609917"/>
                  </a:lnTo>
                  <a:lnTo>
                    <a:pt x="68960" y="660222"/>
                  </a:lnTo>
                  <a:lnTo>
                    <a:pt x="51053" y="711225"/>
                  </a:lnTo>
                  <a:lnTo>
                    <a:pt x="35178" y="762914"/>
                  </a:lnTo>
                  <a:lnTo>
                    <a:pt x="22732" y="815974"/>
                  </a:lnTo>
                  <a:lnTo>
                    <a:pt x="13080" y="869734"/>
                  </a:lnTo>
                  <a:lnTo>
                    <a:pt x="5460" y="923493"/>
                  </a:lnTo>
                  <a:lnTo>
                    <a:pt x="1396" y="977252"/>
                  </a:lnTo>
                  <a:lnTo>
                    <a:pt x="0" y="1031697"/>
                  </a:lnTo>
                  <a:lnTo>
                    <a:pt x="1396" y="1086129"/>
                  </a:lnTo>
                  <a:lnTo>
                    <a:pt x="5460" y="1139888"/>
                  </a:lnTo>
                  <a:lnTo>
                    <a:pt x="13080" y="1193647"/>
                  </a:lnTo>
                  <a:lnTo>
                    <a:pt x="22732" y="1247406"/>
                  </a:lnTo>
                  <a:lnTo>
                    <a:pt x="35178" y="1299781"/>
                  </a:lnTo>
                  <a:lnTo>
                    <a:pt x="51053" y="1352156"/>
                  </a:lnTo>
                  <a:lnTo>
                    <a:pt x="68960" y="1403159"/>
                  </a:lnTo>
                  <a:lnTo>
                    <a:pt x="89534" y="1453464"/>
                  </a:lnTo>
                  <a:lnTo>
                    <a:pt x="113029" y="1502397"/>
                  </a:lnTo>
                  <a:lnTo>
                    <a:pt x="139191" y="1549958"/>
                  </a:lnTo>
                  <a:lnTo>
                    <a:pt x="167512" y="1596135"/>
                  </a:lnTo>
                  <a:lnTo>
                    <a:pt x="198500" y="1640928"/>
                  </a:lnTo>
                  <a:lnTo>
                    <a:pt x="231520" y="1684350"/>
                  </a:lnTo>
                  <a:lnTo>
                    <a:pt x="266699" y="1725002"/>
                  </a:lnTo>
                  <a:lnTo>
                    <a:pt x="303910" y="1764982"/>
                  </a:lnTo>
                  <a:lnTo>
                    <a:pt x="343153" y="1802193"/>
                  </a:lnTo>
                  <a:lnTo>
                    <a:pt x="384555" y="1837334"/>
                  </a:lnTo>
                  <a:lnTo>
                    <a:pt x="427989" y="1870430"/>
                  </a:lnTo>
                  <a:lnTo>
                    <a:pt x="472820" y="1900745"/>
                  </a:lnTo>
                  <a:lnTo>
                    <a:pt x="518921" y="1929688"/>
                  </a:lnTo>
                  <a:lnTo>
                    <a:pt x="566546" y="1955190"/>
                  </a:lnTo>
                  <a:lnTo>
                    <a:pt x="615441" y="1978621"/>
                  </a:lnTo>
                  <a:lnTo>
                    <a:pt x="665733" y="1999297"/>
                  </a:lnTo>
                  <a:lnTo>
                    <a:pt x="716787" y="2017217"/>
                  </a:lnTo>
                  <a:lnTo>
                    <a:pt x="769111" y="2033066"/>
                  </a:lnTo>
                  <a:lnTo>
                    <a:pt x="821435" y="2045474"/>
                  </a:lnTo>
                  <a:lnTo>
                    <a:pt x="875283" y="2055126"/>
                  </a:lnTo>
                  <a:lnTo>
                    <a:pt x="929004" y="2062695"/>
                  </a:lnTo>
                  <a:lnTo>
                    <a:pt x="982725" y="2066835"/>
                  </a:lnTo>
                  <a:lnTo>
                    <a:pt x="1037208" y="2068220"/>
                  </a:lnTo>
                  <a:lnTo>
                    <a:pt x="1037208" y="2068906"/>
                  </a:lnTo>
                  <a:lnTo>
                    <a:pt x="1091691" y="2067521"/>
                  </a:lnTo>
                  <a:lnTo>
                    <a:pt x="1145412" y="2063394"/>
                  </a:lnTo>
                  <a:lnTo>
                    <a:pt x="1199133" y="2055812"/>
                  </a:lnTo>
                  <a:lnTo>
                    <a:pt x="1252981" y="2046160"/>
                  </a:lnTo>
                  <a:lnTo>
                    <a:pt x="1305305" y="2033765"/>
                  </a:lnTo>
                  <a:lnTo>
                    <a:pt x="1357629" y="2017902"/>
                  </a:lnTo>
                  <a:lnTo>
                    <a:pt x="1408683" y="1999995"/>
                  </a:lnTo>
                  <a:lnTo>
                    <a:pt x="1458975" y="1979307"/>
                  </a:lnTo>
                  <a:lnTo>
                    <a:pt x="1507870" y="1955876"/>
                  </a:lnTo>
                  <a:lnTo>
                    <a:pt x="1555495" y="1929688"/>
                  </a:lnTo>
                  <a:lnTo>
                    <a:pt x="1601596" y="1901431"/>
                  </a:lnTo>
                  <a:lnTo>
                    <a:pt x="1646427" y="1870430"/>
                  </a:lnTo>
                  <a:lnTo>
                    <a:pt x="1689861" y="1837334"/>
                  </a:lnTo>
                  <a:lnTo>
                    <a:pt x="1730501" y="1802193"/>
                  </a:lnTo>
                  <a:lnTo>
                    <a:pt x="1753107" y="1781166"/>
                  </a:lnTo>
                  <a:lnTo>
                    <a:pt x="1753107" y="281908"/>
                  </a:lnTo>
                  <a:lnTo>
                    <a:pt x="1689861" y="225348"/>
                  </a:lnTo>
                  <a:lnTo>
                    <a:pt x="1647189" y="192277"/>
                  </a:lnTo>
                  <a:lnTo>
                    <a:pt x="1602358" y="161950"/>
                  </a:lnTo>
                  <a:lnTo>
                    <a:pt x="1556130" y="133692"/>
                  </a:lnTo>
                  <a:lnTo>
                    <a:pt x="1507870" y="107505"/>
                  </a:lnTo>
                  <a:lnTo>
                    <a:pt x="1458975" y="84073"/>
                  </a:lnTo>
                  <a:lnTo>
                    <a:pt x="1408683" y="63398"/>
                  </a:lnTo>
                  <a:lnTo>
                    <a:pt x="1357629" y="45478"/>
                  </a:lnTo>
                  <a:lnTo>
                    <a:pt x="1305940" y="29629"/>
                  </a:lnTo>
                  <a:lnTo>
                    <a:pt x="1252981" y="17221"/>
                  </a:lnTo>
                  <a:lnTo>
                    <a:pt x="1199133" y="7569"/>
                  </a:lnTo>
                  <a:lnTo>
                    <a:pt x="1145502" y="0"/>
                  </a:lnTo>
                  <a:close/>
                </a:path>
              </a:pathLst>
            </a:custGeom>
            <a:solidFill>
              <a:srgbClr val="4A86E8">
                <a:alpha val="27059"/>
              </a:srgbClr>
            </a:solidFill>
          </p:spPr>
          <p:txBody>
            <a:bodyPr wrap="square" lIns="0" tIns="0" rIns="0" bIns="0" rtlCol="0"/>
            <a:lstStyle/>
            <a:p>
              <a:endParaRPr/>
            </a:p>
          </p:txBody>
        </p:sp>
        <p:sp>
          <p:nvSpPr>
            <p:cNvPr id="6" name="object 6"/>
            <p:cNvSpPr/>
            <p:nvPr/>
          </p:nvSpPr>
          <p:spPr>
            <a:xfrm>
              <a:off x="16534890" y="0"/>
              <a:ext cx="1753235" cy="2069464"/>
            </a:xfrm>
            <a:custGeom>
              <a:avLst/>
              <a:gdLst/>
              <a:ahLst/>
              <a:cxnLst/>
              <a:rect l="l" t="t" r="r" b="b"/>
              <a:pathLst>
                <a:path w="1753234" h="2069464">
                  <a:moveTo>
                    <a:pt x="0" y="1031697"/>
                  </a:moveTo>
                  <a:lnTo>
                    <a:pt x="1396" y="977252"/>
                  </a:lnTo>
                  <a:lnTo>
                    <a:pt x="5460" y="923493"/>
                  </a:lnTo>
                  <a:lnTo>
                    <a:pt x="13080" y="869734"/>
                  </a:lnTo>
                  <a:lnTo>
                    <a:pt x="22732" y="815974"/>
                  </a:lnTo>
                  <a:lnTo>
                    <a:pt x="35178" y="762914"/>
                  </a:lnTo>
                  <a:lnTo>
                    <a:pt x="51053" y="711225"/>
                  </a:lnTo>
                  <a:lnTo>
                    <a:pt x="68960" y="660222"/>
                  </a:lnTo>
                  <a:lnTo>
                    <a:pt x="89534" y="609917"/>
                  </a:lnTo>
                  <a:lnTo>
                    <a:pt x="113029" y="560984"/>
                  </a:lnTo>
                  <a:lnTo>
                    <a:pt x="139191" y="512737"/>
                  </a:lnTo>
                  <a:lnTo>
                    <a:pt x="167512" y="466572"/>
                  </a:lnTo>
                  <a:lnTo>
                    <a:pt x="197738" y="421766"/>
                  </a:lnTo>
                  <a:lnTo>
                    <a:pt x="230885" y="379044"/>
                  </a:lnTo>
                  <a:lnTo>
                    <a:pt x="266699" y="337692"/>
                  </a:lnTo>
                  <a:lnTo>
                    <a:pt x="303910" y="298411"/>
                  </a:lnTo>
                  <a:lnTo>
                    <a:pt x="343153" y="261188"/>
                  </a:lnTo>
                  <a:lnTo>
                    <a:pt x="384555" y="225348"/>
                  </a:lnTo>
                  <a:lnTo>
                    <a:pt x="427227" y="192277"/>
                  </a:lnTo>
                  <a:lnTo>
                    <a:pt x="472058" y="161950"/>
                  </a:lnTo>
                  <a:lnTo>
                    <a:pt x="518921" y="133692"/>
                  </a:lnTo>
                  <a:lnTo>
                    <a:pt x="566546" y="107505"/>
                  </a:lnTo>
                  <a:lnTo>
                    <a:pt x="615441" y="84073"/>
                  </a:lnTo>
                  <a:lnTo>
                    <a:pt x="665733" y="63398"/>
                  </a:lnTo>
                  <a:lnTo>
                    <a:pt x="716787" y="45478"/>
                  </a:lnTo>
                  <a:lnTo>
                    <a:pt x="768476" y="29629"/>
                  </a:lnTo>
                  <a:lnTo>
                    <a:pt x="821435" y="17221"/>
                  </a:lnTo>
                  <a:lnTo>
                    <a:pt x="875283" y="7569"/>
                  </a:lnTo>
                  <a:lnTo>
                    <a:pt x="928914" y="0"/>
                  </a:lnTo>
                </a:path>
                <a:path w="1753234" h="2069464">
                  <a:moveTo>
                    <a:pt x="1145502" y="0"/>
                  </a:moveTo>
                  <a:lnTo>
                    <a:pt x="1199133" y="7569"/>
                  </a:lnTo>
                  <a:lnTo>
                    <a:pt x="1252981" y="17221"/>
                  </a:lnTo>
                  <a:lnTo>
                    <a:pt x="1305940" y="29629"/>
                  </a:lnTo>
                  <a:lnTo>
                    <a:pt x="1357629" y="45478"/>
                  </a:lnTo>
                  <a:lnTo>
                    <a:pt x="1408683" y="63398"/>
                  </a:lnTo>
                  <a:lnTo>
                    <a:pt x="1458975" y="84073"/>
                  </a:lnTo>
                  <a:lnTo>
                    <a:pt x="1507870" y="107505"/>
                  </a:lnTo>
                  <a:lnTo>
                    <a:pt x="1556130" y="133692"/>
                  </a:lnTo>
                  <a:lnTo>
                    <a:pt x="1602358" y="161950"/>
                  </a:lnTo>
                  <a:lnTo>
                    <a:pt x="1647189" y="192277"/>
                  </a:lnTo>
                  <a:lnTo>
                    <a:pt x="1689861" y="225348"/>
                  </a:lnTo>
                  <a:lnTo>
                    <a:pt x="1731263" y="261188"/>
                  </a:lnTo>
                  <a:lnTo>
                    <a:pt x="1753107" y="281908"/>
                  </a:lnTo>
                </a:path>
                <a:path w="1753234" h="2069464">
                  <a:moveTo>
                    <a:pt x="1753107" y="1781166"/>
                  </a:moveTo>
                  <a:lnTo>
                    <a:pt x="1689861" y="1837334"/>
                  </a:lnTo>
                  <a:lnTo>
                    <a:pt x="1646427" y="1870430"/>
                  </a:lnTo>
                  <a:lnTo>
                    <a:pt x="1601596" y="1901431"/>
                  </a:lnTo>
                  <a:lnTo>
                    <a:pt x="1555495" y="1929688"/>
                  </a:lnTo>
                  <a:lnTo>
                    <a:pt x="1507870" y="1955876"/>
                  </a:lnTo>
                  <a:lnTo>
                    <a:pt x="1458975" y="1979307"/>
                  </a:lnTo>
                  <a:lnTo>
                    <a:pt x="1408683" y="1999995"/>
                  </a:lnTo>
                  <a:lnTo>
                    <a:pt x="1357629" y="2017902"/>
                  </a:lnTo>
                  <a:lnTo>
                    <a:pt x="1305305" y="2033765"/>
                  </a:lnTo>
                  <a:lnTo>
                    <a:pt x="1252981" y="2046160"/>
                  </a:lnTo>
                  <a:lnTo>
                    <a:pt x="1199133" y="2055812"/>
                  </a:lnTo>
                  <a:lnTo>
                    <a:pt x="1145412" y="2063394"/>
                  </a:lnTo>
                  <a:lnTo>
                    <a:pt x="1091691" y="2067521"/>
                  </a:lnTo>
                  <a:lnTo>
                    <a:pt x="1037208" y="2068906"/>
                  </a:lnTo>
                  <a:lnTo>
                    <a:pt x="1037208" y="2068220"/>
                  </a:lnTo>
                  <a:lnTo>
                    <a:pt x="982725" y="2066835"/>
                  </a:lnTo>
                  <a:lnTo>
                    <a:pt x="929004" y="2062695"/>
                  </a:lnTo>
                  <a:lnTo>
                    <a:pt x="875283" y="2055126"/>
                  </a:lnTo>
                  <a:lnTo>
                    <a:pt x="821435" y="2045474"/>
                  </a:lnTo>
                  <a:lnTo>
                    <a:pt x="769111" y="2033066"/>
                  </a:lnTo>
                  <a:lnTo>
                    <a:pt x="716787" y="2017217"/>
                  </a:lnTo>
                  <a:lnTo>
                    <a:pt x="665733" y="1999297"/>
                  </a:lnTo>
                  <a:lnTo>
                    <a:pt x="615441" y="1978621"/>
                  </a:lnTo>
                  <a:lnTo>
                    <a:pt x="566546" y="1955190"/>
                  </a:lnTo>
                  <a:lnTo>
                    <a:pt x="518921" y="1929688"/>
                  </a:lnTo>
                  <a:lnTo>
                    <a:pt x="472820" y="1900745"/>
                  </a:lnTo>
                  <a:lnTo>
                    <a:pt x="427989" y="1870430"/>
                  </a:lnTo>
                  <a:lnTo>
                    <a:pt x="384555" y="1837334"/>
                  </a:lnTo>
                  <a:lnTo>
                    <a:pt x="343153" y="1802193"/>
                  </a:lnTo>
                  <a:lnTo>
                    <a:pt x="303910" y="1764982"/>
                  </a:lnTo>
                  <a:lnTo>
                    <a:pt x="266699" y="1725002"/>
                  </a:lnTo>
                  <a:lnTo>
                    <a:pt x="231520" y="1684350"/>
                  </a:lnTo>
                  <a:lnTo>
                    <a:pt x="198500" y="1640928"/>
                  </a:lnTo>
                  <a:lnTo>
                    <a:pt x="167512" y="1596135"/>
                  </a:lnTo>
                  <a:lnTo>
                    <a:pt x="139191" y="1549958"/>
                  </a:lnTo>
                  <a:lnTo>
                    <a:pt x="113029" y="1502397"/>
                  </a:lnTo>
                  <a:lnTo>
                    <a:pt x="89534" y="1453464"/>
                  </a:lnTo>
                  <a:lnTo>
                    <a:pt x="68960" y="1403159"/>
                  </a:lnTo>
                  <a:lnTo>
                    <a:pt x="51053" y="1352156"/>
                  </a:lnTo>
                  <a:lnTo>
                    <a:pt x="35178" y="1299781"/>
                  </a:lnTo>
                  <a:lnTo>
                    <a:pt x="22732" y="1247406"/>
                  </a:lnTo>
                  <a:lnTo>
                    <a:pt x="13080" y="1193647"/>
                  </a:lnTo>
                  <a:lnTo>
                    <a:pt x="5460" y="1139888"/>
                  </a:lnTo>
                  <a:lnTo>
                    <a:pt x="1396" y="1086129"/>
                  </a:lnTo>
                  <a:lnTo>
                    <a:pt x="0" y="1031697"/>
                  </a:lnTo>
                </a:path>
              </a:pathLst>
            </a:custGeom>
            <a:ln w="3175">
              <a:solidFill>
                <a:srgbClr val="FFFFFF"/>
              </a:solidFill>
            </a:ln>
          </p:spPr>
          <p:txBody>
            <a:bodyPr wrap="square" lIns="0" tIns="0" rIns="0" bIns="0" rtlCol="0"/>
            <a:lstStyle/>
            <a:p>
              <a:endParaRPr/>
            </a:p>
          </p:txBody>
        </p:sp>
        <p:sp>
          <p:nvSpPr>
            <p:cNvPr id="7" name="object 7"/>
            <p:cNvSpPr/>
            <p:nvPr/>
          </p:nvSpPr>
          <p:spPr>
            <a:xfrm>
              <a:off x="16534890" y="0"/>
              <a:ext cx="1753235" cy="2069464"/>
            </a:xfrm>
            <a:custGeom>
              <a:avLst/>
              <a:gdLst/>
              <a:ahLst/>
              <a:cxnLst/>
              <a:rect l="l" t="t" r="r" b="b"/>
              <a:pathLst>
                <a:path w="1753234" h="2069464">
                  <a:moveTo>
                    <a:pt x="0" y="1031697"/>
                  </a:moveTo>
                  <a:lnTo>
                    <a:pt x="1396" y="977252"/>
                  </a:lnTo>
                  <a:lnTo>
                    <a:pt x="5460" y="923493"/>
                  </a:lnTo>
                  <a:lnTo>
                    <a:pt x="13080" y="869734"/>
                  </a:lnTo>
                  <a:lnTo>
                    <a:pt x="22732" y="815974"/>
                  </a:lnTo>
                  <a:lnTo>
                    <a:pt x="35178" y="762914"/>
                  </a:lnTo>
                  <a:lnTo>
                    <a:pt x="51053" y="711225"/>
                  </a:lnTo>
                  <a:lnTo>
                    <a:pt x="68960" y="660222"/>
                  </a:lnTo>
                  <a:lnTo>
                    <a:pt x="89534" y="609917"/>
                  </a:lnTo>
                  <a:lnTo>
                    <a:pt x="113029" y="560984"/>
                  </a:lnTo>
                  <a:lnTo>
                    <a:pt x="139191" y="512737"/>
                  </a:lnTo>
                  <a:lnTo>
                    <a:pt x="167512" y="466572"/>
                  </a:lnTo>
                  <a:lnTo>
                    <a:pt x="197738" y="421766"/>
                  </a:lnTo>
                  <a:lnTo>
                    <a:pt x="230885" y="379044"/>
                  </a:lnTo>
                  <a:lnTo>
                    <a:pt x="266699" y="337692"/>
                  </a:lnTo>
                  <a:lnTo>
                    <a:pt x="303910" y="298411"/>
                  </a:lnTo>
                  <a:lnTo>
                    <a:pt x="343153" y="261188"/>
                  </a:lnTo>
                  <a:lnTo>
                    <a:pt x="384555" y="225348"/>
                  </a:lnTo>
                  <a:lnTo>
                    <a:pt x="427227" y="192277"/>
                  </a:lnTo>
                  <a:lnTo>
                    <a:pt x="472058" y="161950"/>
                  </a:lnTo>
                  <a:lnTo>
                    <a:pt x="518921" y="133692"/>
                  </a:lnTo>
                  <a:lnTo>
                    <a:pt x="566546" y="107505"/>
                  </a:lnTo>
                  <a:lnTo>
                    <a:pt x="615441" y="84073"/>
                  </a:lnTo>
                  <a:lnTo>
                    <a:pt x="665733" y="63398"/>
                  </a:lnTo>
                  <a:lnTo>
                    <a:pt x="716787" y="45478"/>
                  </a:lnTo>
                  <a:lnTo>
                    <a:pt x="768476" y="29629"/>
                  </a:lnTo>
                  <a:lnTo>
                    <a:pt x="821435" y="17221"/>
                  </a:lnTo>
                  <a:lnTo>
                    <a:pt x="875283" y="7569"/>
                  </a:lnTo>
                  <a:lnTo>
                    <a:pt x="928914" y="0"/>
                  </a:lnTo>
                </a:path>
                <a:path w="1753234" h="2069464">
                  <a:moveTo>
                    <a:pt x="1145502" y="0"/>
                  </a:moveTo>
                  <a:lnTo>
                    <a:pt x="1199133" y="7569"/>
                  </a:lnTo>
                  <a:lnTo>
                    <a:pt x="1252981" y="17221"/>
                  </a:lnTo>
                  <a:lnTo>
                    <a:pt x="1305940" y="29629"/>
                  </a:lnTo>
                  <a:lnTo>
                    <a:pt x="1357629" y="45478"/>
                  </a:lnTo>
                  <a:lnTo>
                    <a:pt x="1408683" y="63398"/>
                  </a:lnTo>
                  <a:lnTo>
                    <a:pt x="1458975" y="84073"/>
                  </a:lnTo>
                  <a:lnTo>
                    <a:pt x="1507870" y="107505"/>
                  </a:lnTo>
                  <a:lnTo>
                    <a:pt x="1556130" y="133692"/>
                  </a:lnTo>
                  <a:lnTo>
                    <a:pt x="1602358" y="161950"/>
                  </a:lnTo>
                  <a:lnTo>
                    <a:pt x="1647189" y="192277"/>
                  </a:lnTo>
                  <a:lnTo>
                    <a:pt x="1689861" y="225348"/>
                  </a:lnTo>
                  <a:lnTo>
                    <a:pt x="1731263" y="261188"/>
                  </a:lnTo>
                  <a:lnTo>
                    <a:pt x="1753107" y="281908"/>
                  </a:lnTo>
                </a:path>
                <a:path w="1753234" h="2069464">
                  <a:moveTo>
                    <a:pt x="1753107" y="1781166"/>
                  </a:moveTo>
                  <a:lnTo>
                    <a:pt x="1689861" y="1837334"/>
                  </a:lnTo>
                  <a:lnTo>
                    <a:pt x="1646427" y="1870430"/>
                  </a:lnTo>
                  <a:lnTo>
                    <a:pt x="1601596" y="1901431"/>
                  </a:lnTo>
                  <a:lnTo>
                    <a:pt x="1555495" y="1929688"/>
                  </a:lnTo>
                  <a:lnTo>
                    <a:pt x="1507870" y="1955876"/>
                  </a:lnTo>
                  <a:lnTo>
                    <a:pt x="1458975" y="1979307"/>
                  </a:lnTo>
                  <a:lnTo>
                    <a:pt x="1408683" y="1999995"/>
                  </a:lnTo>
                  <a:lnTo>
                    <a:pt x="1357629" y="2017902"/>
                  </a:lnTo>
                  <a:lnTo>
                    <a:pt x="1305305" y="2033765"/>
                  </a:lnTo>
                  <a:lnTo>
                    <a:pt x="1252981" y="2046160"/>
                  </a:lnTo>
                  <a:lnTo>
                    <a:pt x="1199133" y="2055812"/>
                  </a:lnTo>
                  <a:lnTo>
                    <a:pt x="1145412" y="2063394"/>
                  </a:lnTo>
                  <a:lnTo>
                    <a:pt x="1091691" y="2067521"/>
                  </a:lnTo>
                  <a:lnTo>
                    <a:pt x="1037208" y="2068906"/>
                  </a:lnTo>
                  <a:lnTo>
                    <a:pt x="1037208" y="2068220"/>
                  </a:lnTo>
                  <a:lnTo>
                    <a:pt x="982725" y="2066835"/>
                  </a:lnTo>
                  <a:lnTo>
                    <a:pt x="929004" y="2062695"/>
                  </a:lnTo>
                  <a:lnTo>
                    <a:pt x="875283" y="2055126"/>
                  </a:lnTo>
                  <a:lnTo>
                    <a:pt x="821435" y="2045474"/>
                  </a:lnTo>
                  <a:lnTo>
                    <a:pt x="769111" y="2033066"/>
                  </a:lnTo>
                  <a:lnTo>
                    <a:pt x="716787" y="2017217"/>
                  </a:lnTo>
                  <a:lnTo>
                    <a:pt x="665733" y="1999297"/>
                  </a:lnTo>
                  <a:lnTo>
                    <a:pt x="615441" y="1978621"/>
                  </a:lnTo>
                  <a:lnTo>
                    <a:pt x="566546" y="1955190"/>
                  </a:lnTo>
                  <a:lnTo>
                    <a:pt x="518921" y="1929688"/>
                  </a:lnTo>
                  <a:lnTo>
                    <a:pt x="472820" y="1900745"/>
                  </a:lnTo>
                  <a:lnTo>
                    <a:pt x="427989" y="1870430"/>
                  </a:lnTo>
                  <a:lnTo>
                    <a:pt x="384555" y="1837334"/>
                  </a:lnTo>
                  <a:lnTo>
                    <a:pt x="343153" y="1802193"/>
                  </a:lnTo>
                  <a:lnTo>
                    <a:pt x="303910" y="1764982"/>
                  </a:lnTo>
                  <a:lnTo>
                    <a:pt x="266699" y="1725002"/>
                  </a:lnTo>
                  <a:lnTo>
                    <a:pt x="231520" y="1684350"/>
                  </a:lnTo>
                  <a:lnTo>
                    <a:pt x="198500" y="1640928"/>
                  </a:lnTo>
                  <a:lnTo>
                    <a:pt x="167512" y="1596135"/>
                  </a:lnTo>
                  <a:lnTo>
                    <a:pt x="139191" y="1549958"/>
                  </a:lnTo>
                  <a:lnTo>
                    <a:pt x="113029" y="1502397"/>
                  </a:lnTo>
                  <a:lnTo>
                    <a:pt x="89534" y="1453464"/>
                  </a:lnTo>
                  <a:lnTo>
                    <a:pt x="68960" y="1403159"/>
                  </a:lnTo>
                  <a:lnTo>
                    <a:pt x="51053" y="1352156"/>
                  </a:lnTo>
                  <a:lnTo>
                    <a:pt x="35178" y="1299781"/>
                  </a:lnTo>
                  <a:lnTo>
                    <a:pt x="22732" y="1247406"/>
                  </a:lnTo>
                  <a:lnTo>
                    <a:pt x="13080" y="1193647"/>
                  </a:lnTo>
                  <a:lnTo>
                    <a:pt x="5460" y="1139888"/>
                  </a:lnTo>
                  <a:lnTo>
                    <a:pt x="1396" y="1086129"/>
                  </a:lnTo>
                  <a:lnTo>
                    <a:pt x="0" y="1031697"/>
                  </a:lnTo>
                </a:path>
              </a:pathLst>
            </a:custGeom>
            <a:ln w="17918">
              <a:solidFill>
                <a:srgbClr val="4A86E8"/>
              </a:solidFill>
            </a:ln>
          </p:spPr>
          <p:txBody>
            <a:bodyPr wrap="square" lIns="0" tIns="0" rIns="0" bIns="0" rtlCol="0"/>
            <a:lstStyle/>
            <a:p>
              <a:endParaRPr/>
            </a:p>
          </p:txBody>
        </p:sp>
      </p:grpSp>
      <p:sp>
        <p:nvSpPr>
          <p:cNvPr id="8" name="object 8"/>
          <p:cNvSpPr txBox="1"/>
          <p:nvPr/>
        </p:nvSpPr>
        <p:spPr>
          <a:xfrm>
            <a:off x="1911350" y="2276672"/>
            <a:ext cx="13157771" cy="2166619"/>
          </a:xfrm>
          <a:prstGeom prst="rect">
            <a:avLst/>
          </a:prstGeom>
        </p:spPr>
        <p:txBody>
          <a:bodyPr vert="horz" wrap="square" lIns="0" tIns="12065" rIns="0" bIns="0" rtlCol="0">
            <a:spAutoFit/>
          </a:bodyPr>
          <a:lstStyle/>
          <a:p>
            <a:pPr marL="12700" marR="5080">
              <a:lnSpc>
                <a:spcPct val="100000"/>
              </a:lnSpc>
              <a:spcBef>
                <a:spcPts val="95"/>
              </a:spcBef>
            </a:pPr>
            <a:r>
              <a:rPr lang="en-US" sz="2800" b="0" i="0" dirty="0">
                <a:effectLst/>
                <a:latin typeface="Times New Roman" panose="02020603050405020304" pitchFamily="18" charset="0"/>
                <a:cs typeface="Times New Roman" panose="02020603050405020304" pitchFamily="18" charset="0"/>
              </a:rPr>
              <a:t>In addition to diet and workout recommendations, future systems will incorporate holistic wellness strategies, including stress management techniques, sleep optimization strategies, and mental health support. By considering the interconnectedness of physical, mental, and emotional well-being, these systems will provide more holistic and effective solutions for overall health improvement.</a:t>
            </a:r>
            <a:endParaRPr sz="28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395" dirty="0"/>
              <a:t>FUTURE</a:t>
            </a:r>
            <a:r>
              <a:rPr spc="-120" dirty="0"/>
              <a:t> </a:t>
            </a:r>
            <a:r>
              <a:rPr spc="-425" dirty="0"/>
              <a:t>DEVELOPMENTS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6BDFA-548C-05CD-9F53-64E3620BA40F}"/>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6A9EC183-48DA-D4E2-B2CB-787156065624}"/>
              </a:ext>
            </a:extLst>
          </p:cNvPr>
          <p:cNvSpPr txBox="1">
            <a:spLocks noGrp="1"/>
          </p:cNvSpPr>
          <p:nvPr>
            <p:ph type="title"/>
          </p:nvPr>
        </p:nvSpPr>
        <p:spPr>
          <a:xfrm>
            <a:off x="2282125" y="1695488"/>
            <a:ext cx="8849425" cy="1397000"/>
          </a:xfrm>
          <a:prstGeom prst="rect">
            <a:avLst/>
          </a:prstGeom>
        </p:spPr>
        <p:txBody>
          <a:bodyPr vert="horz" wrap="square" lIns="0" tIns="12700" rIns="0" bIns="0" rtlCol="0">
            <a:spAutoFit/>
          </a:bodyPr>
          <a:lstStyle/>
          <a:p>
            <a:pPr marL="12700">
              <a:lnSpc>
                <a:spcPct val="100000"/>
              </a:lnSpc>
              <a:spcBef>
                <a:spcPts val="100"/>
              </a:spcBef>
            </a:pPr>
            <a:r>
              <a:rPr lang="en-US" sz="9000" dirty="0"/>
              <a:t>	THANK YOU</a:t>
            </a:r>
            <a:endParaRPr sz="9000" dirty="0"/>
          </a:p>
        </p:txBody>
      </p:sp>
    </p:spTree>
    <p:extLst>
      <p:ext uri="{BB962C8B-B14F-4D97-AF65-F5344CB8AC3E}">
        <p14:creationId xmlns:p14="http://schemas.microsoft.com/office/powerpoint/2010/main" val="286885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997950" y="3092450"/>
            <a:ext cx="6960234" cy="3916393"/>
          </a:xfrm>
          <a:prstGeom prst="rect">
            <a:avLst/>
          </a:prstGeom>
        </p:spPr>
        <p:txBody>
          <a:bodyPr vert="horz" wrap="square" lIns="0" tIns="11430" rIns="0" bIns="0" rtlCol="0">
            <a:spAutoFit/>
          </a:bodyPr>
          <a:lstStyle/>
          <a:p>
            <a:pPr marL="12700" marR="5080">
              <a:lnSpc>
                <a:spcPct val="101200"/>
              </a:lnSpc>
              <a:spcBef>
                <a:spcPts val="90"/>
              </a:spcBef>
              <a:tabLst>
                <a:tab pos="4869815" algn="l"/>
                <a:tab pos="6817995" algn="l"/>
              </a:tabLst>
            </a:pPr>
            <a:r>
              <a:rPr sz="2800" spc="50" dirty="0">
                <a:solidFill>
                  <a:srgbClr val="262425"/>
                </a:solidFill>
                <a:latin typeface="Times New Roman" panose="02020603050405020304" pitchFamily="18" charset="0"/>
                <a:cs typeface="Times New Roman" panose="02020603050405020304" pitchFamily="18" charset="0"/>
              </a:rPr>
              <a:t>This</a:t>
            </a:r>
            <a:r>
              <a:rPr sz="2800" spc="5" dirty="0">
                <a:solidFill>
                  <a:srgbClr val="262425"/>
                </a:solidFill>
                <a:latin typeface="Times New Roman" panose="02020603050405020304" pitchFamily="18" charset="0"/>
                <a:cs typeface="Times New Roman" panose="02020603050405020304" pitchFamily="18" charset="0"/>
              </a:rPr>
              <a:t> </a:t>
            </a:r>
            <a:r>
              <a:rPr sz="2800" dirty="0">
                <a:solidFill>
                  <a:srgbClr val="262425"/>
                </a:solidFill>
                <a:latin typeface="Times New Roman" panose="02020603050405020304" pitchFamily="18" charset="0"/>
                <a:cs typeface="Times New Roman" panose="02020603050405020304" pitchFamily="18" charset="0"/>
              </a:rPr>
              <a:t>presentation</a:t>
            </a:r>
            <a:r>
              <a:rPr sz="2800" spc="10" dirty="0">
                <a:solidFill>
                  <a:srgbClr val="262425"/>
                </a:solidFill>
                <a:latin typeface="Times New Roman" panose="02020603050405020304" pitchFamily="18" charset="0"/>
                <a:cs typeface="Times New Roman" panose="02020603050405020304" pitchFamily="18" charset="0"/>
              </a:rPr>
              <a:t> </a:t>
            </a:r>
            <a:r>
              <a:rPr sz="2800" spc="50" dirty="0">
                <a:solidFill>
                  <a:srgbClr val="262425"/>
                </a:solidFill>
                <a:latin typeface="Times New Roman" panose="02020603050405020304" pitchFamily="18" charset="0"/>
                <a:cs typeface="Times New Roman" panose="02020603050405020304" pitchFamily="18" charset="0"/>
              </a:rPr>
              <a:t>explores</a:t>
            </a:r>
            <a:r>
              <a:rPr sz="2800" spc="10" dirty="0">
                <a:solidFill>
                  <a:srgbClr val="262425"/>
                </a:solidFill>
                <a:latin typeface="Times New Roman" panose="02020603050405020304" pitchFamily="18" charset="0"/>
                <a:cs typeface="Times New Roman" panose="02020603050405020304" pitchFamily="18" charset="0"/>
              </a:rPr>
              <a:t> </a:t>
            </a:r>
            <a:r>
              <a:rPr sz="2800" spc="-25" dirty="0">
                <a:solidFill>
                  <a:srgbClr val="262425"/>
                </a:solidFill>
                <a:latin typeface="Times New Roman" panose="02020603050405020304" pitchFamily="18" charset="0"/>
                <a:cs typeface="Times New Roman" panose="02020603050405020304" pitchFamily="18" charset="0"/>
              </a:rPr>
              <a:t>the</a:t>
            </a:r>
            <a:r>
              <a:rPr lang="en-IN" sz="2800" spc="-25" dirty="0">
                <a:solidFill>
                  <a:srgbClr val="262425"/>
                </a:solidFill>
                <a:latin typeface="Times New Roman" panose="02020603050405020304" pitchFamily="18" charset="0"/>
                <a:cs typeface="Times New Roman" panose="02020603050405020304" pitchFamily="18" charset="0"/>
              </a:rPr>
              <a:t> impact </a:t>
            </a:r>
            <a:r>
              <a:rPr sz="2800" dirty="0">
                <a:solidFill>
                  <a:srgbClr val="262425"/>
                </a:solidFill>
                <a:latin typeface="Times New Roman" panose="02020603050405020304" pitchFamily="18" charset="0"/>
                <a:cs typeface="Times New Roman" panose="02020603050405020304" pitchFamily="18" charset="0"/>
              </a:rPr>
              <a:t>of</a:t>
            </a:r>
            <a:r>
              <a:rPr sz="2800" spc="-110" dirty="0">
                <a:solidFill>
                  <a:srgbClr val="262425"/>
                </a:solidFill>
                <a:latin typeface="Times New Roman" panose="02020603050405020304" pitchFamily="18" charset="0"/>
                <a:cs typeface="Times New Roman" panose="02020603050405020304" pitchFamily="18" charset="0"/>
              </a:rPr>
              <a:t> </a:t>
            </a:r>
            <a:r>
              <a:rPr sz="2800" spc="45" dirty="0">
                <a:solidFill>
                  <a:srgbClr val="262425"/>
                </a:solidFill>
                <a:latin typeface="Times New Roman" panose="02020603050405020304" pitchFamily="18" charset="0"/>
                <a:cs typeface="Times New Roman" panose="02020603050405020304" pitchFamily="18" charset="0"/>
              </a:rPr>
              <a:t>personalized </a:t>
            </a:r>
            <a:r>
              <a:rPr sz="2800" dirty="0">
                <a:solidFill>
                  <a:srgbClr val="262425"/>
                </a:solidFill>
                <a:latin typeface="Times New Roman" panose="02020603050405020304" pitchFamily="18" charset="0"/>
                <a:cs typeface="Times New Roman" panose="02020603050405020304" pitchFamily="18" charset="0"/>
              </a:rPr>
              <a:t>diet</a:t>
            </a:r>
            <a:r>
              <a:rPr sz="2800" spc="-40" dirty="0">
                <a:solidFill>
                  <a:srgbClr val="262425"/>
                </a:solidFill>
                <a:latin typeface="Times New Roman" panose="02020603050405020304" pitchFamily="18" charset="0"/>
                <a:cs typeface="Times New Roman" panose="02020603050405020304" pitchFamily="18" charset="0"/>
              </a:rPr>
              <a:t> </a:t>
            </a:r>
            <a:r>
              <a:rPr sz="2800" spc="70" dirty="0">
                <a:solidFill>
                  <a:srgbClr val="262425"/>
                </a:solidFill>
                <a:latin typeface="Times New Roman" panose="02020603050405020304" pitchFamily="18" charset="0"/>
                <a:cs typeface="Times New Roman" panose="02020603050405020304" pitchFamily="18" charset="0"/>
              </a:rPr>
              <a:t>recommendations</a:t>
            </a:r>
            <a:r>
              <a:rPr sz="2800" spc="-40" dirty="0">
                <a:solidFill>
                  <a:srgbClr val="262425"/>
                </a:solidFill>
                <a:latin typeface="Times New Roman" panose="02020603050405020304" pitchFamily="18" charset="0"/>
                <a:cs typeface="Times New Roman" panose="02020603050405020304" pitchFamily="18" charset="0"/>
              </a:rPr>
              <a:t> </a:t>
            </a:r>
            <a:r>
              <a:rPr sz="2800" spc="114" dirty="0">
                <a:solidFill>
                  <a:srgbClr val="262425"/>
                </a:solidFill>
                <a:latin typeface="Times New Roman" panose="02020603050405020304" pitchFamily="18" charset="0"/>
                <a:cs typeface="Times New Roman" panose="02020603050405020304" pitchFamily="18" charset="0"/>
              </a:rPr>
              <a:t>on</a:t>
            </a:r>
            <a:r>
              <a:rPr sz="2800" spc="-35" dirty="0">
                <a:solidFill>
                  <a:srgbClr val="262425"/>
                </a:solidFill>
                <a:latin typeface="Times New Roman" panose="02020603050405020304" pitchFamily="18" charset="0"/>
                <a:cs typeface="Times New Roman" panose="02020603050405020304" pitchFamily="18" charset="0"/>
              </a:rPr>
              <a:t> </a:t>
            </a:r>
            <a:r>
              <a:rPr sz="2800" dirty="0">
                <a:solidFill>
                  <a:srgbClr val="262425"/>
                </a:solidFill>
                <a:latin typeface="Times New Roman" panose="02020603050405020304" pitchFamily="18" charset="0"/>
                <a:cs typeface="Times New Roman" panose="02020603050405020304" pitchFamily="18" charset="0"/>
              </a:rPr>
              <a:t>health</a:t>
            </a:r>
            <a:r>
              <a:rPr sz="2800" spc="-40" dirty="0">
                <a:solidFill>
                  <a:srgbClr val="262425"/>
                </a:solidFill>
                <a:latin typeface="Times New Roman" panose="02020603050405020304" pitchFamily="18" charset="0"/>
                <a:cs typeface="Times New Roman" panose="02020603050405020304" pitchFamily="18" charset="0"/>
              </a:rPr>
              <a:t> </a:t>
            </a:r>
            <a:r>
              <a:rPr sz="2800" spc="90" dirty="0">
                <a:solidFill>
                  <a:srgbClr val="262425"/>
                </a:solidFill>
                <a:latin typeface="Times New Roman" panose="02020603050405020304" pitchFamily="18" charset="0"/>
                <a:cs typeface="Times New Roman" panose="02020603050405020304" pitchFamily="18" charset="0"/>
              </a:rPr>
              <a:t>and</a:t>
            </a:r>
            <a:r>
              <a:rPr sz="2800" spc="-105" dirty="0">
                <a:solidFill>
                  <a:srgbClr val="262425"/>
                </a:solidFill>
                <a:latin typeface="Times New Roman" panose="02020603050405020304" pitchFamily="18" charset="0"/>
                <a:cs typeface="Times New Roman" panose="02020603050405020304" pitchFamily="18" charset="0"/>
              </a:rPr>
              <a:t> </a:t>
            </a:r>
            <a:r>
              <a:rPr sz="2800" dirty="0">
                <a:solidFill>
                  <a:srgbClr val="262425"/>
                </a:solidFill>
                <a:latin typeface="Times New Roman" panose="02020603050405020304" pitchFamily="18" charset="0"/>
                <a:cs typeface="Times New Roman" panose="02020603050405020304" pitchFamily="18" charset="0"/>
              </a:rPr>
              <a:t>wellness.</a:t>
            </a:r>
            <a:r>
              <a:rPr sz="2800" spc="-120" dirty="0">
                <a:solidFill>
                  <a:srgbClr val="262425"/>
                </a:solidFill>
                <a:latin typeface="Times New Roman" panose="02020603050405020304" pitchFamily="18" charset="0"/>
                <a:cs typeface="Times New Roman" panose="02020603050405020304" pitchFamily="18" charset="0"/>
              </a:rPr>
              <a:t> </a:t>
            </a:r>
            <a:endParaRPr lang="en-IN" sz="2800" spc="-120" dirty="0">
              <a:solidFill>
                <a:srgbClr val="262425"/>
              </a:solidFill>
              <a:latin typeface="Times New Roman" panose="02020603050405020304" pitchFamily="18" charset="0"/>
              <a:cs typeface="Times New Roman" panose="02020603050405020304" pitchFamily="18" charset="0"/>
            </a:endParaRPr>
          </a:p>
          <a:p>
            <a:pPr marL="12700" marR="5080">
              <a:lnSpc>
                <a:spcPct val="101200"/>
              </a:lnSpc>
              <a:spcBef>
                <a:spcPts val="90"/>
              </a:spcBef>
              <a:tabLst>
                <a:tab pos="4869815" algn="l"/>
                <a:tab pos="6817995" algn="l"/>
              </a:tabLst>
            </a:pPr>
            <a:r>
              <a:rPr sz="2800" spc="185" dirty="0">
                <a:solidFill>
                  <a:srgbClr val="262425"/>
                </a:solidFill>
                <a:latin typeface="Times New Roman" panose="02020603050405020304" pitchFamily="18" charset="0"/>
                <a:cs typeface="Times New Roman" panose="02020603050405020304" pitchFamily="18" charset="0"/>
              </a:rPr>
              <a:t>We</a:t>
            </a:r>
            <a:r>
              <a:rPr sz="2800" spc="-105" dirty="0">
                <a:solidFill>
                  <a:srgbClr val="262425"/>
                </a:solidFill>
                <a:latin typeface="Times New Roman" panose="02020603050405020304" pitchFamily="18" charset="0"/>
                <a:cs typeface="Times New Roman" panose="02020603050405020304" pitchFamily="18" charset="0"/>
              </a:rPr>
              <a:t> </a:t>
            </a:r>
            <a:r>
              <a:rPr sz="2800" spc="-20" dirty="0">
                <a:solidFill>
                  <a:srgbClr val="262425"/>
                </a:solidFill>
                <a:latin typeface="Times New Roman" panose="02020603050405020304" pitchFamily="18" charset="0"/>
                <a:cs typeface="Times New Roman" panose="02020603050405020304" pitchFamily="18" charset="0"/>
              </a:rPr>
              <a:t>will </a:t>
            </a:r>
            <a:r>
              <a:rPr sz="2800" spc="105" dirty="0">
                <a:solidFill>
                  <a:srgbClr val="262425"/>
                </a:solidFill>
                <a:latin typeface="Times New Roman" panose="02020603050405020304" pitchFamily="18" charset="0"/>
                <a:cs typeface="Times New Roman" panose="02020603050405020304" pitchFamily="18" charset="0"/>
              </a:rPr>
              <a:t>discuss</a:t>
            </a:r>
            <a:r>
              <a:rPr sz="2800" spc="-80" dirty="0">
                <a:solidFill>
                  <a:srgbClr val="262425"/>
                </a:solidFill>
                <a:latin typeface="Times New Roman" panose="02020603050405020304" pitchFamily="18" charset="0"/>
                <a:cs typeface="Times New Roman" panose="02020603050405020304" pitchFamily="18" charset="0"/>
              </a:rPr>
              <a:t> </a:t>
            </a:r>
            <a:r>
              <a:rPr sz="2800" dirty="0">
                <a:solidFill>
                  <a:srgbClr val="262425"/>
                </a:solidFill>
                <a:latin typeface="Times New Roman" panose="02020603050405020304" pitchFamily="18" charset="0"/>
                <a:cs typeface="Times New Roman" panose="02020603050405020304" pitchFamily="18" charset="0"/>
              </a:rPr>
              <a:t>the</a:t>
            </a:r>
            <a:r>
              <a:rPr sz="2800" spc="-80" dirty="0">
                <a:solidFill>
                  <a:srgbClr val="262425"/>
                </a:solidFill>
                <a:latin typeface="Times New Roman" panose="02020603050405020304" pitchFamily="18" charset="0"/>
                <a:cs typeface="Times New Roman" panose="02020603050405020304" pitchFamily="18" charset="0"/>
              </a:rPr>
              <a:t> </a:t>
            </a:r>
            <a:r>
              <a:rPr sz="2800" spc="-30" dirty="0">
                <a:solidFill>
                  <a:srgbClr val="262425"/>
                </a:solidFill>
                <a:latin typeface="Times New Roman" panose="02020603050405020304" pitchFamily="18" charset="0"/>
                <a:cs typeface="Times New Roman" panose="02020603050405020304" pitchFamily="18" charset="0"/>
              </a:rPr>
              <a:t>utilization</a:t>
            </a:r>
            <a:r>
              <a:rPr sz="2800" spc="-75" dirty="0">
                <a:solidFill>
                  <a:srgbClr val="262425"/>
                </a:solidFill>
                <a:latin typeface="Times New Roman" panose="02020603050405020304" pitchFamily="18" charset="0"/>
                <a:cs typeface="Times New Roman" panose="02020603050405020304" pitchFamily="18" charset="0"/>
              </a:rPr>
              <a:t> </a:t>
            </a:r>
            <a:r>
              <a:rPr sz="2800" dirty="0">
                <a:solidFill>
                  <a:srgbClr val="262425"/>
                </a:solidFill>
                <a:latin typeface="Times New Roman" panose="02020603050405020304" pitchFamily="18" charset="0"/>
                <a:cs typeface="Times New Roman" panose="02020603050405020304" pitchFamily="18" charset="0"/>
              </a:rPr>
              <a:t>of</a:t>
            </a:r>
            <a:r>
              <a:rPr sz="2800" spc="-125" dirty="0">
                <a:solidFill>
                  <a:srgbClr val="262425"/>
                </a:solidFill>
                <a:latin typeface="Times New Roman" panose="02020603050405020304" pitchFamily="18" charset="0"/>
                <a:cs typeface="Times New Roman" panose="02020603050405020304" pitchFamily="18" charset="0"/>
              </a:rPr>
              <a:t> </a:t>
            </a:r>
            <a:r>
              <a:rPr sz="2800" spc="55" dirty="0">
                <a:solidFill>
                  <a:srgbClr val="262425"/>
                </a:solidFill>
                <a:latin typeface="Times New Roman" panose="02020603050405020304" pitchFamily="18" charset="0"/>
                <a:cs typeface="Times New Roman" panose="02020603050405020304" pitchFamily="18" charset="0"/>
              </a:rPr>
              <a:t>a</a:t>
            </a:r>
            <a:r>
              <a:rPr sz="2800" spc="-75" dirty="0">
                <a:solidFill>
                  <a:srgbClr val="262425"/>
                </a:solidFill>
                <a:latin typeface="Times New Roman" panose="02020603050405020304" pitchFamily="18" charset="0"/>
                <a:cs typeface="Times New Roman" panose="02020603050405020304" pitchFamily="18" charset="0"/>
              </a:rPr>
              <a:t> </a:t>
            </a:r>
            <a:r>
              <a:rPr sz="2800" spc="70" dirty="0">
                <a:solidFill>
                  <a:srgbClr val="262425"/>
                </a:solidFill>
                <a:latin typeface="Times New Roman" panose="02020603050405020304" pitchFamily="18" charset="0"/>
                <a:cs typeface="Times New Roman" panose="02020603050405020304" pitchFamily="18" charset="0"/>
              </a:rPr>
              <a:t>Flask</a:t>
            </a:r>
            <a:r>
              <a:rPr sz="2800" spc="-80" dirty="0">
                <a:solidFill>
                  <a:srgbClr val="262425"/>
                </a:solidFill>
                <a:latin typeface="Times New Roman" panose="02020603050405020304" pitchFamily="18" charset="0"/>
                <a:cs typeface="Times New Roman" panose="02020603050405020304" pitchFamily="18" charset="0"/>
              </a:rPr>
              <a:t> </a:t>
            </a:r>
            <a:r>
              <a:rPr sz="2800" spc="85" dirty="0">
                <a:solidFill>
                  <a:srgbClr val="262425"/>
                </a:solidFill>
                <a:latin typeface="Times New Roman" panose="02020603050405020304" pitchFamily="18" charset="0"/>
                <a:cs typeface="Times New Roman" panose="02020603050405020304" pitchFamily="18" charset="0"/>
              </a:rPr>
              <a:t>backend</a:t>
            </a:r>
            <a:r>
              <a:rPr sz="2800" spc="-75" dirty="0">
                <a:solidFill>
                  <a:srgbClr val="262425"/>
                </a:solidFill>
                <a:latin typeface="Times New Roman" panose="02020603050405020304" pitchFamily="18" charset="0"/>
                <a:cs typeface="Times New Roman" panose="02020603050405020304" pitchFamily="18" charset="0"/>
              </a:rPr>
              <a:t> </a:t>
            </a:r>
            <a:r>
              <a:rPr sz="2800" spc="65" dirty="0">
                <a:solidFill>
                  <a:srgbClr val="262425"/>
                </a:solidFill>
                <a:latin typeface="Times New Roman" panose="02020603050405020304" pitchFamily="18" charset="0"/>
                <a:cs typeface="Times New Roman" panose="02020603050405020304" pitchFamily="18" charset="0"/>
              </a:rPr>
              <a:t>and </a:t>
            </a:r>
            <a:r>
              <a:rPr sz="2800" dirty="0">
                <a:solidFill>
                  <a:srgbClr val="262425"/>
                </a:solidFill>
                <a:latin typeface="Times New Roman" panose="02020603050405020304" pitchFamily="18" charset="0"/>
                <a:cs typeface="Times New Roman" panose="02020603050405020304" pitchFamily="18" charset="0"/>
              </a:rPr>
              <a:t>pretrained</a:t>
            </a:r>
            <a:r>
              <a:rPr sz="2800" spc="-35" dirty="0">
                <a:solidFill>
                  <a:srgbClr val="262425"/>
                </a:solidFill>
                <a:latin typeface="Times New Roman" panose="02020603050405020304" pitchFamily="18" charset="0"/>
                <a:cs typeface="Times New Roman" panose="02020603050405020304" pitchFamily="18" charset="0"/>
              </a:rPr>
              <a:t> </a:t>
            </a:r>
            <a:r>
              <a:rPr sz="2800" spc="70" dirty="0">
                <a:solidFill>
                  <a:srgbClr val="262425"/>
                </a:solidFill>
                <a:latin typeface="Times New Roman" panose="02020603050405020304" pitchFamily="18" charset="0"/>
                <a:cs typeface="Times New Roman" panose="02020603050405020304" pitchFamily="18" charset="0"/>
              </a:rPr>
              <a:t>machine</a:t>
            </a:r>
            <a:r>
              <a:rPr sz="2800" spc="-30" dirty="0">
                <a:solidFill>
                  <a:srgbClr val="262425"/>
                </a:solidFill>
                <a:latin typeface="Times New Roman" panose="02020603050405020304" pitchFamily="18" charset="0"/>
                <a:cs typeface="Times New Roman" panose="02020603050405020304" pitchFamily="18" charset="0"/>
              </a:rPr>
              <a:t> </a:t>
            </a:r>
            <a:r>
              <a:rPr sz="2800" dirty="0">
                <a:solidFill>
                  <a:srgbClr val="262425"/>
                </a:solidFill>
                <a:latin typeface="Times New Roman" panose="02020603050405020304" pitchFamily="18" charset="0"/>
                <a:cs typeface="Times New Roman" panose="02020603050405020304" pitchFamily="18" charset="0"/>
              </a:rPr>
              <a:t>learning</a:t>
            </a:r>
            <a:r>
              <a:rPr sz="2800" spc="-35" dirty="0">
                <a:solidFill>
                  <a:srgbClr val="262425"/>
                </a:solidFill>
                <a:latin typeface="Times New Roman" panose="02020603050405020304" pitchFamily="18" charset="0"/>
                <a:cs typeface="Times New Roman" panose="02020603050405020304" pitchFamily="18" charset="0"/>
              </a:rPr>
              <a:t> </a:t>
            </a:r>
            <a:r>
              <a:rPr sz="2800" spc="45" dirty="0">
                <a:solidFill>
                  <a:srgbClr val="262425"/>
                </a:solidFill>
                <a:latin typeface="Times New Roman" panose="02020603050405020304" pitchFamily="18" charset="0"/>
                <a:cs typeface="Times New Roman" panose="02020603050405020304" pitchFamily="18" charset="0"/>
              </a:rPr>
              <a:t>algorithm</a:t>
            </a:r>
            <a:r>
              <a:rPr sz="2800" spc="-30" dirty="0">
                <a:solidFill>
                  <a:srgbClr val="262425"/>
                </a:solidFill>
                <a:latin typeface="Times New Roman" panose="02020603050405020304" pitchFamily="18" charset="0"/>
                <a:cs typeface="Times New Roman" panose="02020603050405020304" pitchFamily="18" charset="0"/>
              </a:rPr>
              <a:t> </a:t>
            </a:r>
            <a:r>
              <a:rPr sz="2800" dirty="0">
                <a:solidFill>
                  <a:srgbClr val="262425"/>
                </a:solidFill>
                <a:latin typeface="Times New Roman" panose="02020603050405020304" pitchFamily="18" charset="0"/>
                <a:cs typeface="Times New Roman" panose="02020603050405020304" pitchFamily="18" charset="0"/>
              </a:rPr>
              <a:t>to</a:t>
            </a:r>
            <a:r>
              <a:rPr sz="2800" spc="-30" dirty="0">
                <a:solidFill>
                  <a:srgbClr val="262425"/>
                </a:solidFill>
                <a:latin typeface="Times New Roman" panose="02020603050405020304" pitchFamily="18" charset="0"/>
                <a:cs typeface="Times New Roman" panose="02020603050405020304" pitchFamily="18" charset="0"/>
              </a:rPr>
              <a:t> </a:t>
            </a:r>
            <a:r>
              <a:rPr sz="2800" spc="85" dirty="0">
                <a:solidFill>
                  <a:srgbClr val="262425"/>
                </a:solidFill>
                <a:latin typeface="Times New Roman" panose="02020603050405020304" pitchFamily="18" charset="0"/>
                <a:cs typeface="Times New Roman" panose="02020603050405020304" pitchFamily="18" charset="0"/>
              </a:rPr>
              <a:t>develop</a:t>
            </a:r>
            <a:r>
              <a:rPr sz="2800" spc="-35" dirty="0">
                <a:solidFill>
                  <a:srgbClr val="262425"/>
                </a:solidFill>
                <a:latin typeface="Times New Roman" panose="02020603050405020304" pitchFamily="18" charset="0"/>
                <a:cs typeface="Times New Roman" panose="02020603050405020304" pitchFamily="18" charset="0"/>
              </a:rPr>
              <a:t> </a:t>
            </a:r>
            <a:r>
              <a:rPr sz="2800" spc="5" dirty="0">
                <a:solidFill>
                  <a:srgbClr val="262425"/>
                </a:solidFill>
                <a:latin typeface="Times New Roman" panose="02020603050405020304" pitchFamily="18" charset="0"/>
                <a:cs typeface="Times New Roman" panose="02020603050405020304" pitchFamily="18" charset="0"/>
              </a:rPr>
              <a:t>a </a:t>
            </a:r>
            <a:r>
              <a:rPr sz="2800" spc="110" dirty="0">
                <a:solidFill>
                  <a:srgbClr val="262425"/>
                </a:solidFill>
                <a:latin typeface="Times New Roman" panose="02020603050405020304" pitchFamily="18" charset="0"/>
                <a:cs typeface="Times New Roman" panose="02020603050405020304" pitchFamily="18" charset="0"/>
              </a:rPr>
              <a:t>web</a:t>
            </a:r>
            <a:r>
              <a:rPr sz="2800" spc="-30" dirty="0">
                <a:solidFill>
                  <a:srgbClr val="262425"/>
                </a:solidFill>
                <a:latin typeface="Times New Roman" panose="02020603050405020304" pitchFamily="18" charset="0"/>
                <a:cs typeface="Times New Roman" panose="02020603050405020304" pitchFamily="18" charset="0"/>
              </a:rPr>
              <a:t> </a:t>
            </a:r>
            <a:r>
              <a:rPr sz="2800" spc="-20" dirty="0">
                <a:solidFill>
                  <a:srgbClr val="262425"/>
                </a:solidFill>
                <a:latin typeface="Times New Roman" panose="02020603050405020304" pitchFamily="18" charset="0"/>
                <a:cs typeface="Times New Roman" panose="02020603050405020304" pitchFamily="18" charset="0"/>
              </a:rPr>
              <a:t>application.</a:t>
            </a:r>
            <a:r>
              <a:rPr sz="2800" spc="-100" dirty="0">
                <a:solidFill>
                  <a:srgbClr val="262425"/>
                </a:solidFill>
                <a:latin typeface="Times New Roman" panose="02020603050405020304" pitchFamily="18" charset="0"/>
                <a:cs typeface="Times New Roman" panose="02020603050405020304" pitchFamily="18" charset="0"/>
              </a:rPr>
              <a:t> </a:t>
            </a:r>
            <a:r>
              <a:rPr sz="2800" spc="85" dirty="0">
                <a:solidFill>
                  <a:srgbClr val="262425"/>
                </a:solidFill>
                <a:latin typeface="Times New Roman" panose="02020603050405020304" pitchFamily="18" charset="0"/>
                <a:cs typeface="Times New Roman" panose="02020603050405020304" pitchFamily="18" charset="0"/>
              </a:rPr>
              <a:t>The</a:t>
            </a:r>
            <a:r>
              <a:rPr sz="2800" spc="-25" dirty="0">
                <a:solidFill>
                  <a:srgbClr val="262425"/>
                </a:solidFill>
                <a:latin typeface="Times New Roman" panose="02020603050405020304" pitchFamily="18" charset="0"/>
                <a:cs typeface="Times New Roman" panose="02020603050405020304" pitchFamily="18" charset="0"/>
              </a:rPr>
              <a:t> </a:t>
            </a:r>
            <a:r>
              <a:rPr sz="2800" spc="95" dirty="0">
                <a:solidFill>
                  <a:srgbClr val="262425"/>
                </a:solidFill>
                <a:latin typeface="Times New Roman" panose="02020603050405020304" pitchFamily="18" charset="0"/>
                <a:cs typeface="Times New Roman" panose="02020603050405020304" pitchFamily="18" charset="0"/>
              </a:rPr>
              <a:t>goal</a:t>
            </a:r>
            <a:r>
              <a:rPr sz="2800" spc="-110" dirty="0">
                <a:solidFill>
                  <a:srgbClr val="262425"/>
                </a:solidFill>
                <a:latin typeface="Times New Roman" panose="02020603050405020304" pitchFamily="18" charset="0"/>
                <a:cs typeface="Times New Roman" panose="02020603050405020304" pitchFamily="18" charset="0"/>
              </a:rPr>
              <a:t> </a:t>
            </a:r>
            <a:r>
              <a:rPr sz="2800" dirty="0">
                <a:solidFill>
                  <a:srgbClr val="262425"/>
                </a:solidFill>
                <a:latin typeface="Times New Roman" panose="02020603050405020304" pitchFamily="18" charset="0"/>
                <a:cs typeface="Times New Roman" panose="02020603050405020304" pitchFamily="18" charset="0"/>
              </a:rPr>
              <a:t>is</a:t>
            </a:r>
            <a:r>
              <a:rPr sz="2800" spc="-30" dirty="0">
                <a:solidFill>
                  <a:srgbClr val="262425"/>
                </a:solidFill>
                <a:latin typeface="Times New Roman" panose="02020603050405020304" pitchFamily="18" charset="0"/>
                <a:cs typeface="Times New Roman" panose="02020603050405020304" pitchFamily="18" charset="0"/>
              </a:rPr>
              <a:t> </a:t>
            </a:r>
            <a:r>
              <a:rPr sz="2800" dirty="0">
                <a:solidFill>
                  <a:srgbClr val="262425"/>
                </a:solidFill>
                <a:latin typeface="Times New Roman" panose="02020603050405020304" pitchFamily="18" charset="0"/>
                <a:cs typeface="Times New Roman" panose="02020603050405020304" pitchFamily="18" charset="0"/>
              </a:rPr>
              <a:t>to</a:t>
            </a:r>
            <a:r>
              <a:rPr sz="2800" spc="-25" dirty="0">
                <a:solidFill>
                  <a:srgbClr val="262425"/>
                </a:solidFill>
                <a:latin typeface="Times New Roman" panose="02020603050405020304" pitchFamily="18" charset="0"/>
                <a:cs typeface="Times New Roman" panose="02020603050405020304" pitchFamily="18" charset="0"/>
              </a:rPr>
              <a:t> </a:t>
            </a:r>
            <a:r>
              <a:rPr sz="2800" spc="90" dirty="0">
                <a:solidFill>
                  <a:srgbClr val="262425"/>
                </a:solidFill>
                <a:latin typeface="Times New Roman" panose="02020603050405020304" pitchFamily="18" charset="0"/>
                <a:cs typeface="Times New Roman" panose="02020603050405020304" pitchFamily="18" charset="0"/>
              </a:rPr>
              <a:t>empower</a:t>
            </a:r>
            <a:r>
              <a:rPr sz="2800" spc="-90" dirty="0">
                <a:solidFill>
                  <a:srgbClr val="262425"/>
                </a:solidFill>
                <a:latin typeface="Times New Roman" panose="02020603050405020304" pitchFamily="18" charset="0"/>
                <a:cs typeface="Times New Roman" panose="02020603050405020304" pitchFamily="18" charset="0"/>
              </a:rPr>
              <a:t> </a:t>
            </a:r>
            <a:r>
              <a:rPr sz="2800" dirty="0">
                <a:solidFill>
                  <a:srgbClr val="262425"/>
                </a:solidFill>
                <a:latin typeface="Times New Roman" panose="02020603050405020304" pitchFamily="18" charset="0"/>
                <a:cs typeface="Times New Roman" panose="02020603050405020304" pitchFamily="18" charset="0"/>
              </a:rPr>
              <a:t>individuals</a:t>
            </a:r>
            <a:r>
              <a:rPr sz="2800" spc="-30" dirty="0">
                <a:solidFill>
                  <a:srgbClr val="262425"/>
                </a:solidFill>
                <a:latin typeface="Times New Roman" panose="02020603050405020304" pitchFamily="18" charset="0"/>
                <a:cs typeface="Times New Roman" panose="02020603050405020304" pitchFamily="18" charset="0"/>
              </a:rPr>
              <a:t> </a:t>
            </a:r>
            <a:r>
              <a:rPr sz="2800" spc="-25" dirty="0">
                <a:solidFill>
                  <a:srgbClr val="262425"/>
                </a:solidFill>
                <a:latin typeface="Times New Roman" panose="02020603050405020304" pitchFamily="18" charset="0"/>
                <a:cs typeface="Times New Roman" panose="02020603050405020304" pitchFamily="18" charset="0"/>
              </a:rPr>
              <a:t>to </a:t>
            </a:r>
            <a:r>
              <a:rPr sz="2800" spc="80" dirty="0">
                <a:solidFill>
                  <a:srgbClr val="262425"/>
                </a:solidFill>
                <a:latin typeface="Times New Roman" panose="02020603050405020304" pitchFamily="18" charset="0"/>
                <a:cs typeface="Times New Roman" panose="02020603050405020304" pitchFamily="18" charset="0"/>
              </a:rPr>
              <a:t>make</a:t>
            </a:r>
            <a:r>
              <a:rPr sz="2800" spc="-20" dirty="0">
                <a:solidFill>
                  <a:srgbClr val="262425"/>
                </a:solidFill>
                <a:latin typeface="Times New Roman" panose="02020603050405020304" pitchFamily="18" charset="0"/>
                <a:cs typeface="Times New Roman" panose="02020603050405020304" pitchFamily="18" charset="0"/>
              </a:rPr>
              <a:t> </a:t>
            </a:r>
            <a:r>
              <a:rPr sz="2800" dirty="0">
                <a:solidFill>
                  <a:srgbClr val="262425"/>
                </a:solidFill>
                <a:latin typeface="Times New Roman" panose="02020603050405020304" pitchFamily="18" charset="0"/>
                <a:cs typeface="Times New Roman" panose="02020603050405020304" pitchFamily="18" charset="0"/>
              </a:rPr>
              <a:t>informed</a:t>
            </a:r>
            <a:r>
              <a:rPr sz="2800" spc="-20" dirty="0">
                <a:solidFill>
                  <a:srgbClr val="262425"/>
                </a:solidFill>
                <a:latin typeface="Times New Roman" panose="02020603050405020304" pitchFamily="18" charset="0"/>
                <a:cs typeface="Times New Roman" panose="02020603050405020304" pitchFamily="18" charset="0"/>
              </a:rPr>
              <a:t> </a:t>
            </a:r>
            <a:r>
              <a:rPr sz="2800" dirty="0">
                <a:solidFill>
                  <a:srgbClr val="262425"/>
                </a:solidFill>
                <a:latin typeface="Times New Roman" panose="02020603050405020304" pitchFamily="18" charset="0"/>
                <a:cs typeface="Times New Roman" panose="02020603050405020304" pitchFamily="18" charset="0"/>
              </a:rPr>
              <a:t>dietary</a:t>
            </a:r>
            <a:r>
              <a:rPr sz="2800" spc="-90" dirty="0">
                <a:solidFill>
                  <a:srgbClr val="262425"/>
                </a:solidFill>
                <a:latin typeface="Times New Roman" panose="02020603050405020304" pitchFamily="18" charset="0"/>
                <a:cs typeface="Times New Roman" panose="02020603050405020304" pitchFamily="18" charset="0"/>
              </a:rPr>
              <a:t> </a:t>
            </a:r>
            <a:r>
              <a:rPr sz="2800" spc="80" dirty="0">
                <a:solidFill>
                  <a:srgbClr val="262425"/>
                </a:solidFill>
                <a:latin typeface="Times New Roman" panose="02020603050405020304" pitchFamily="18" charset="0"/>
                <a:cs typeface="Times New Roman" panose="02020603050405020304" pitchFamily="18" charset="0"/>
              </a:rPr>
              <a:t>choices</a:t>
            </a:r>
            <a:r>
              <a:rPr sz="2800" spc="-15" dirty="0">
                <a:solidFill>
                  <a:srgbClr val="262425"/>
                </a:solidFill>
                <a:latin typeface="Times New Roman" panose="02020603050405020304" pitchFamily="18" charset="0"/>
                <a:cs typeface="Times New Roman" panose="02020603050405020304" pitchFamily="18" charset="0"/>
              </a:rPr>
              <a:t> </a:t>
            </a:r>
            <a:r>
              <a:rPr sz="2800" spc="-35" dirty="0">
                <a:solidFill>
                  <a:srgbClr val="262425"/>
                </a:solidFill>
                <a:latin typeface="Times New Roman" panose="02020603050405020304" pitchFamily="18" charset="0"/>
                <a:cs typeface="Times New Roman" panose="02020603050405020304" pitchFamily="18" charset="0"/>
              </a:rPr>
              <a:t>for</a:t>
            </a:r>
            <a:r>
              <a:rPr sz="2800" spc="-85" dirty="0">
                <a:solidFill>
                  <a:srgbClr val="262425"/>
                </a:solidFill>
                <a:latin typeface="Times New Roman" panose="02020603050405020304" pitchFamily="18" charset="0"/>
                <a:cs typeface="Times New Roman" panose="02020603050405020304" pitchFamily="18" charset="0"/>
              </a:rPr>
              <a:t> </a:t>
            </a:r>
            <a:r>
              <a:rPr sz="2800" spc="45" dirty="0">
                <a:solidFill>
                  <a:srgbClr val="262425"/>
                </a:solidFill>
                <a:latin typeface="Times New Roman" panose="02020603050405020304" pitchFamily="18" charset="0"/>
                <a:cs typeface="Times New Roman" panose="02020603050405020304" pitchFamily="18" charset="0"/>
              </a:rPr>
              <a:t>improved</a:t>
            </a:r>
            <a:r>
              <a:rPr lang="en-IN" sz="2800" spc="45" dirty="0">
                <a:solidFill>
                  <a:srgbClr val="262425"/>
                </a:solidFill>
                <a:latin typeface="Times New Roman" panose="02020603050405020304" pitchFamily="18" charset="0"/>
                <a:cs typeface="Times New Roman" panose="02020603050405020304" pitchFamily="18" charset="0"/>
              </a:rPr>
              <a:t> wellness</a:t>
            </a:r>
            <a:r>
              <a:rPr sz="2800" dirty="0">
                <a:solidFill>
                  <a:srgbClr val="262425"/>
                </a:solidFill>
                <a:latin typeface="Times New Roman" panose="02020603050405020304" pitchFamily="18" charset="0"/>
                <a:cs typeface="Times New Roman" panose="02020603050405020304" pitchFamily="18" charset="0"/>
              </a:rPr>
              <a:t>	</a:t>
            </a:r>
            <a:r>
              <a:rPr sz="2800" spc="-440" dirty="0">
                <a:solidFill>
                  <a:srgbClr val="262425"/>
                </a:solidFill>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title"/>
          </p:nvPr>
        </p:nvSpPr>
        <p:spPr>
          <a:xfrm>
            <a:off x="9781476" y="1684610"/>
            <a:ext cx="4771390" cy="817880"/>
          </a:xfrm>
          <a:prstGeom prst="rect">
            <a:avLst/>
          </a:prstGeom>
        </p:spPr>
        <p:txBody>
          <a:bodyPr vert="horz" wrap="square" lIns="0" tIns="12065" rIns="0" bIns="0" rtlCol="0">
            <a:spAutoFit/>
          </a:bodyPr>
          <a:lstStyle/>
          <a:p>
            <a:pPr marL="12700">
              <a:lnSpc>
                <a:spcPct val="100000"/>
              </a:lnSpc>
              <a:spcBef>
                <a:spcPts val="95"/>
              </a:spcBef>
            </a:pPr>
            <a:r>
              <a:rPr spc="-210" dirty="0"/>
              <a:t>INTRODUCTION</a:t>
            </a:r>
          </a:p>
        </p:txBody>
      </p:sp>
      <p:pic>
        <p:nvPicPr>
          <p:cNvPr id="6" name="object 6"/>
          <p:cNvPicPr/>
          <p:nvPr/>
        </p:nvPicPr>
        <p:blipFill>
          <a:blip r:embed="rId2" cstate="print"/>
          <a:stretch>
            <a:fillRect/>
          </a:stretch>
        </p:blipFill>
        <p:spPr>
          <a:xfrm>
            <a:off x="0" y="1699260"/>
            <a:ext cx="8179079" cy="68865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0040010" y="1027741"/>
            <a:ext cx="8247989" cy="8229600"/>
          </a:xfrm>
          <a:prstGeom prst="rect">
            <a:avLst/>
          </a:prstGeom>
        </p:spPr>
      </p:pic>
      <p:sp>
        <p:nvSpPr>
          <p:cNvPr id="13" name="object 13"/>
          <p:cNvSpPr txBox="1"/>
          <p:nvPr/>
        </p:nvSpPr>
        <p:spPr>
          <a:xfrm>
            <a:off x="1301750" y="3392736"/>
            <a:ext cx="7816380" cy="4733988"/>
          </a:xfrm>
          <a:prstGeom prst="rect">
            <a:avLst/>
          </a:prstGeom>
        </p:spPr>
        <p:txBody>
          <a:bodyPr vert="horz" wrap="square" lIns="0" tIns="27305" rIns="0" bIns="0" rtlCol="0">
            <a:spAutoFit/>
          </a:bodyPr>
          <a:lstStyle/>
          <a:p>
            <a:pPr algn="l"/>
            <a:r>
              <a:rPr lang="en-US" sz="2800" b="0" i="0" dirty="0">
                <a:solidFill>
                  <a:srgbClr val="212529"/>
                </a:solidFill>
                <a:effectLst/>
                <a:latin typeface="Times New Roman" panose="02020603050405020304" pitchFamily="18" charset="0"/>
                <a:cs typeface="Times New Roman" panose="02020603050405020304" pitchFamily="18" charset="0"/>
              </a:rPr>
              <a:t>At this web Application, our mission is to provide you with a seamless and intuitive platform that leverages the power of artificial intelligence and machine learning. </a:t>
            </a:r>
          </a:p>
          <a:p>
            <a:pPr algn="l"/>
            <a:r>
              <a:rPr lang="en-US" sz="2800" b="0" i="0" dirty="0">
                <a:solidFill>
                  <a:srgbClr val="212529"/>
                </a:solidFill>
                <a:effectLst/>
                <a:latin typeface="Times New Roman" panose="02020603050405020304" pitchFamily="18" charset="0"/>
                <a:cs typeface="Times New Roman" panose="02020603050405020304" pitchFamily="18" charset="0"/>
              </a:rPr>
              <a:t>We want to assist you in identifying potential health concerns based on your reported symptoms to characterize associated diseases, providing tailored diet and workout plans along with necessary precautions and medication guidance for optimal health management.</a:t>
            </a:r>
          </a:p>
          <a:p>
            <a:pPr marL="12700" marR="148590">
              <a:lnSpc>
                <a:spcPts val="2850"/>
              </a:lnSpc>
              <a:spcBef>
                <a:spcPts val="215"/>
              </a:spcBef>
              <a:tabLst>
                <a:tab pos="1584960" algn="l"/>
              </a:tabLst>
            </a:pPr>
            <a:endParaRPr sz="2800" dirty="0">
              <a:latin typeface="Times New Roman" panose="02020603050405020304" pitchFamily="18" charset="0"/>
              <a:cs typeface="Times New Roman" panose="02020603050405020304" pitchFamily="18" charset="0"/>
            </a:endParaRPr>
          </a:p>
        </p:txBody>
      </p:sp>
      <p:sp>
        <p:nvSpPr>
          <p:cNvPr id="14" name="object 14"/>
          <p:cNvSpPr txBox="1">
            <a:spLocks noGrp="1"/>
          </p:cNvSpPr>
          <p:nvPr>
            <p:ph type="title"/>
          </p:nvPr>
        </p:nvSpPr>
        <p:spPr>
          <a:xfrm>
            <a:off x="1987715" y="1523663"/>
            <a:ext cx="7130415" cy="843821"/>
          </a:xfrm>
          <a:prstGeom prst="rect">
            <a:avLst/>
          </a:prstGeom>
        </p:spPr>
        <p:txBody>
          <a:bodyPr vert="horz" wrap="square" lIns="0" tIns="12065" rIns="0" bIns="0" rtlCol="0">
            <a:spAutoFit/>
          </a:bodyPr>
          <a:lstStyle/>
          <a:p>
            <a:pPr marL="12700">
              <a:lnSpc>
                <a:spcPct val="100000"/>
              </a:lnSpc>
              <a:spcBef>
                <a:spcPts val="95"/>
              </a:spcBef>
            </a:pPr>
            <a:r>
              <a:rPr lang="en-US" spc="-315" dirty="0"/>
              <a:t>OBJECTIVE</a:t>
            </a:r>
            <a:endParaRPr spc="-54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47CDD-C01A-685A-E65C-05FFCE0B5331}"/>
            </a:ext>
          </a:extLst>
        </p:cNvPr>
        <p:cNvGrpSpPr/>
        <p:nvPr/>
      </p:nvGrpSpPr>
      <p:grpSpPr>
        <a:xfrm>
          <a:off x="0" y="0"/>
          <a:ext cx="0" cy="0"/>
          <a:chOff x="0" y="0"/>
          <a:chExt cx="0" cy="0"/>
        </a:xfrm>
      </p:grpSpPr>
      <p:sp>
        <p:nvSpPr>
          <p:cNvPr id="13" name="object 13">
            <a:extLst>
              <a:ext uri="{FF2B5EF4-FFF2-40B4-BE49-F238E27FC236}">
                <a16:creationId xmlns:a16="http://schemas.microsoft.com/office/drawing/2014/main" id="{E19BF6E4-A808-87B7-9465-6A2D33270BF7}"/>
              </a:ext>
            </a:extLst>
          </p:cNvPr>
          <p:cNvSpPr txBox="1"/>
          <p:nvPr/>
        </p:nvSpPr>
        <p:spPr>
          <a:xfrm>
            <a:off x="1301750" y="3392736"/>
            <a:ext cx="10591800" cy="4690387"/>
          </a:xfrm>
          <a:prstGeom prst="rect">
            <a:avLst/>
          </a:prstGeom>
        </p:spPr>
        <p:txBody>
          <a:bodyPr vert="horz" wrap="square" lIns="0" tIns="27305" rIns="0" bIns="0" rtlCol="0">
            <a:spAutoFit/>
          </a:bodyPr>
          <a:lstStyle/>
          <a:p>
            <a:pPr algn="l"/>
            <a:r>
              <a:rPr lang="en-IN" sz="3200" b="1" i="0" dirty="0">
                <a:effectLst/>
                <a:latin typeface="Times New Roman" panose="02020603050405020304" pitchFamily="18" charset="0"/>
                <a:cs typeface="Times New Roman" panose="02020603050405020304" pitchFamily="18" charset="0"/>
              </a:rPr>
              <a:t>Scope:</a:t>
            </a:r>
          </a:p>
          <a:p>
            <a:pPr marL="457200" indent="-457200" algn="l">
              <a:buFont typeface="Arial" panose="020B0604020202020204" pitchFamily="34" charset="0"/>
              <a:buChar char="•"/>
            </a:pPr>
            <a:r>
              <a:rPr lang="en-IN" sz="2800" i="0" dirty="0">
                <a:effectLst/>
                <a:latin typeface="Times New Roman" panose="02020603050405020304" pitchFamily="18" charset="0"/>
                <a:cs typeface="Times New Roman" panose="02020603050405020304" pitchFamily="18" charset="0"/>
              </a:rPr>
              <a:t>Personalized Health Management</a:t>
            </a:r>
          </a:p>
          <a:p>
            <a:pPr marL="469900" marR="148590" indent="-457200">
              <a:lnSpc>
                <a:spcPts val="2850"/>
              </a:lnSpc>
              <a:spcBef>
                <a:spcPts val="215"/>
              </a:spcBef>
              <a:buFont typeface="Arial" panose="020B0604020202020204" pitchFamily="34" charset="0"/>
              <a:buChar char="•"/>
              <a:tabLst>
                <a:tab pos="1584960" algn="l"/>
              </a:tabLst>
            </a:pPr>
            <a:r>
              <a:rPr lang="en-IN" sz="2800" i="0" dirty="0">
                <a:effectLst/>
                <a:latin typeface="Times New Roman" panose="02020603050405020304" pitchFamily="18" charset="0"/>
                <a:cs typeface="Times New Roman" panose="02020603050405020304" pitchFamily="18" charset="0"/>
              </a:rPr>
              <a:t>Disease Characterization and Management</a:t>
            </a:r>
          </a:p>
          <a:p>
            <a:pPr marL="469900" marR="148590" indent="-457200">
              <a:lnSpc>
                <a:spcPts val="2850"/>
              </a:lnSpc>
              <a:spcBef>
                <a:spcPts val="215"/>
              </a:spcBef>
              <a:buFont typeface="Arial" panose="020B0604020202020204" pitchFamily="34" charset="0"/>
              <a:buChar char="•"/>
              <a:tabLst>
                <a:tab pos="1584960" algn="l"/>
              </a:tabLst>
            </a:pPr>
            <a:r>
              <a:rPr lang="en-IN" sz="2800" i="0" dirty="0">
                <a:effectLst/>
                <a:latin typeface="Times New Roman" panose="02020603050405020304" pitchFamily="18" charset="0"/>
                <a:cs typeface="Times New Roman" panose="02020603050405020304" pitchFamily="18" charset="0"/>
              </a:rPr>
              <a:t>Nutritional Guidance and Education</a:t>
            </a:r>
            <a:endParaRPr lang="en-IN" sz="2800" dirty="0">
              <a:latin typeface="Times New Roman" panose="02020603050405020304" pitchFamily="18" charset="0"/>
              <a:cs typeface="Times New Roman" panose="02020603050405020304" pitchFamily="18" charset="0"/>
            </a:endParaRPr>
          </a:p>
          <a:p>
            <a:pPr marL="469900" marR="148590" indent="-457200">
              <a:lnSpc>
                <a:spcPts val="2850"/>
              </a:lnSpc>
              <a:spcBef>
                <a:spcPts val="215"/>
              </a:spcBef>
              <a:buFont typeface="Arial" panose="020B0604020202020204" pitchFamily="34" charset="0"/>
              <a:buChar char="•"/>
              <a:tabLst>
                <a:tab pos="1584960" algn="l"/>
              </a:tabLst>
            </a:pPr>
            <a:r>
              <a:rPr lang="en-IN" sz="2800" i="0" dirty="0">
                <a:effectLst/>
                <a:latin typeface="Times New Roman" panose="02020603050405020304" pitchFamily="18" charset="0"/>
                <a:cs typeface="Times New Roman" panose="02020603050405020304" pitchFamily="18" charset="0"/>
              </a:rPr>
              <a:t>Fitness and Wellness Optimization</a:t>
            </a:r>
          </a:p>
          <a:p>
            <a:pPr marL="12700" marR="148590">
              <a:lnSpc>
                <a:spcPts val="2850"/>
              </a:lnSpc>
              <a:spcBef>
                <a:spcPts val="215"/>
              </a:spcBef>
              <a:tabLst>
                <a:tab pos="1584960" algn="l"/>
              </a:tabLst>
            </a:pPr>
            <a:r>
              <a:rPr lang="en-IN" sz="2800" b="1" dirty="0">
                <a:latin typeface="Times New Roman" panose="02020603050405020304" pitchFamily="18" charset="0"/>
                <a:cs typeface="Times New Roman" panose="02020603050405020304" pitchFamily="18" charset="0"/>
              </a:rPr>
              <a:t> </a:t>
            </a:r>
          </a:p>
          <a:p>
            <a:pPr algn="l"/>
            <a:r>
              <a:rPr lang="en-US" sz="3200" b="1" i="0" dirty="0">
                <a:effectLst/>
                <a:latin typeface="Times New Roman" panose="02020603050405020304" pitchFamily="18" charset="0"/>
                <a:cs typeface="Times New Roman" panose="02020603050405020304" pitchFamily="18" charset="0"/>
              </a:rPr>
              <a:t>Applicability:</a:t>
            </a:r>
          </a:p>
          <a:p>
            <a:pPr marL="457200" indent="-457200" algn="l">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Individuals Seeking Personalized Health Solutions</a:t>
            </a:r>
          </a:p>
          <a:p>
            <a:pPr marL="469900" marR="148590" indent="-457200">
              <a:lnSpc>
                <a:spcPts val="2850"/>
              </a:lnSpc>
              <a:spcBef>
                <a:spcPts val="215"/>
              </a:spcBef>
              <a:buFont typeface="Arial" panose="020B0604020202020204" pitchFamily="34" charset="0"/>
              <a:buChar char="•"/>
              <a:tabLst>
                <a:tab pos="1584960" algn="l"/>
              </a:tabLst>
            </a:pPr>
            <a:r>
              <a:rPr lang="en-IN" sz="2800" i="0" dirty="0">
                <a:effectLst/>
                <a:latin typeface="Times New Roman" panose="02020603050405020304" pitchFamily="18" charset="0"/>
                <a:cs typeface="Times New Roman" panose="02020603050405020304" pitchFamily="18" charset="0"/>
              </a:rPr>
              <a:t>Chronic Disease Management Programs</a:t>
            </a:r>
          </a:p>
          <a:p>
            <a:pPr algn="l">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    Research and Data Analysis in Health Sciences </a:t>
            </a:r>
            <a:endParaRPr lang="en-IN" sz="2800" dirty="0">
              <a:latin typeface="Times New Roman" panose="02020603050405020304" pitchFamily="18" charset="0"/>
              <a:cs typeface="Times New Roman" panose="02020603050405020304" pitchFamily="18" charset="0"/>
            </a:endParaRPr>
          </a:p>
          <a:p>
            <a:pPr marL="469900" marR="148590" indent="-457200">
              <a:lnSpc>
                <a:spcPts val="2850"/>
              </a:lnSpc>
              <a:spcBef>
                <a:spcPts val="215"/>
              </a:spcBef>
              <a:buFont typeface="Arial" panose="020B0604020202020204" pitchFamily="34" charset="0"/>
              <a:buChar char="•"/>
              <a:tabLst>
                <a:tab pos="1584960" algn="l"/>
              </a:tabLst>
            </a:pPr>
            <a:r>
              <a:rPr lang="en-IN" sz="2800" i="0" dirty="0">
                <a:effectLst/>
                <a:latin typeface="Times New Roman" panose="02020603050405020304" pitchFamily="18" charset="0"/>
                <a:cs typeface="Times New Roman" panose="02020603050405020304" pitchFamily="18" charset="0"/>
              </a:rPr>
              <a:t>Global Accessibility and Scalability</a:t>
            </a:r>
            <a:endParaRPr sz="2800" dirty="0">
              <a:latin typeface="Times New Roman" panose="02020603050405020304" pitchFamily="18" charset="0"/>
              <a:cs typeface="Times New Roman" panose="02020603050405020304" pitchFamily="18" charset="0"/>
            </a:endParaRPr>
          </a:p>
        </p:txBody>
      </p:sp>
      <p:sp>
        <p:nvSpPr>
          <p:cNvPr id="14" name="object 14">
            <a:extLst>
              <a:ext uri="{FF2B5EF4-FFF2-40B4-BE49-F238E27FC236}">
                <a16:creationId xmlns:a16="http://schemas.microsoft.com/office/drawing/2014/main" id="{25A3668E-9A24-6205-0889-61C41D015508}"/>
              </a:ext>
            </a:extLst>
          </p:cNvPr>
          <p:cNvSpPr txBox="1">
            <a:spLocks noGrp="1"/>
          </p:cNvSpPr>
          <p:nvPr>
            <p:ph type="title"/>
          </p:nvPr>
        </p:nvSpPr>
        <p:spPr>
          <a:xfrm>
            <a:off x="1987715" y="1523663"/>
            <a:ext cx="7130415" cy="843821"/>
          </a:xfrm>
          <a:prstGeom prst="rect">
            <a:avLst/>
          </a:prstGeom>
        </p:spPr>
        <p:txBody>
          <a:bodyPr vert="horz" wrap="square" lIns="0" tIns="12065" rIns="0" bIns="0" rtlCol="0">
            <a:spAutoFit/>
          </a:bodyPr>
          <a:lstStyle/>
          <a:p>
            <a:pPr marL="12700">
              <a:lnSpc>
                <a:spcPct val="100000"/>
              </a:lnSpc>
              <a:spcBef>
                <a:spcPts val="95"/>
              </a:spcBef>
            </a:pPr>
            <a:r>
              <a:rPr lang="en-US" spc="-315" dirty="0"/>
              <a:t>Scope and Applicability</a:t>
            </a:r>
            <a:endParaRPr spc="-545" dirty="0"/>
          </a:p>
        </p:txBody>
      </p:sp>
    </p:spTree>
    <p:extLst>
      <p:ext uri="{BB962C8B-B14F-4D97-AF65-F5344CB8AC3E}">
        <p14:creationId xmlns:p14="http://schemas.microsoft.com/office/powerpoint/2010/main" val="233557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016706" y="915529"/>
            <a:ext cx="12903957" cy="843821"/>
          </a:xfrm>
          <a:prstGeom prst="rect">
            <a:avLst/>
          </a:prstGeom>
        </p:spPr>
        <p:txBody>
          <a:bodyPr vert="horz" wrap="square" lIns="0" tIns="12065" rIns="0" bIns="0" rtlCol="0">
            <a:spAutoFit/>
          </a:bodyPr>
          <a:lstStyle/>
          <a:p>
            <a:pPr marL="12700">
              <a:lnSpc>
                <a:spcPct val="100000"/>
              </a:lnSpc>
              <a:spcBef>
                <a:spcPts val="95"/>
              </a:spcBef>
            </a:pPr>
            <a:r>
              <a:rPr lang="en-IN" spc="-210" dirty="0"/>
              <a:t>REQUIREMENTS</a:t>
            </a:r>
            <a:endParaRPr spc="-350" dirty="0"/>
          </a:p>
        </p:txBody>
      </p:sp>
      <p:sp>
        <p:nvSpPr>
          <p:cNvPr id="14" name="TextBox 13">
            <a:extLst>
              <a:ext uri="{FF2B5EF4-FFF2-40B4-BE49-F238E27FC236}">
                <a16:creationId xmlns:a16="http://schemas.microsoft.com/office/drawing/2014/main" id="{AEA03EE5-408D-9C56-2406-FCD0CEC5B672}"/>
              </a:ext>
            </a:extLst>
          </p:cNvPr>
          <p:cNvSpPr txBox="1"/>
          <p:nvPr/>
        </p:nvSpPr>
        <p:spPr>
          <a:xfrm>
            <a:off x="1016706" y="2518360"/>
            <a:ext cx="14077244" cy="5693866"/>
          </a:xfrm>
          <a:prstGeom prst="rect">
            <a:avLst/>
          </a:prstGeom>
          <a:noFill/>
        </p:spPr>
        <p:txBody>
          <a:bodyPr wrap="square">
            <a:spAutoFit/>
          </a:bodyPr>
          <a:lstStyle/>
          <a:p>
            <a:pPr marL="342900" indent="-342900">
              <a:lnSpc>
                <a:spcPct val="200000"/>
              </a:lnSpc>
              <a:buFont typeface="Arial" panose="020B0604020202020204" pitchFamily="34" charset="0"/>
              <a:buChar char="•"/>
            </a:pPr>
            <a:r>
              <a:rPr lang="en-US" sz="2800" b="1" i="0" dirty="0">
                <a:effectLst/>
                <a:latin typeface="Söhne"/>
              </a:rPr>
              <a:t>Data Collection and Input Handling</a:t>
            </a:r>
          </a:p>
          <a:p>
            <a:pPr marL="342900" indent="-342900">
              <a:lnSpc>
                <a:spcPct val="200000"/>
              </a:lnSpc>
              <a:buFont typeface="Arial" panose="020B0604020202020204" pitchFamily="34" charset="0"/>
              <a:buChar char="•"/>
            </a:pPr>
            <a:r>
              <a:rPr lang="en-US" sz="2800" b="1" i="0" dirty="0">
                <a:effectLst/>
                <a:latin typeface="Söhne"/>
              </a:rPr>
              <a:t>Symptom Characterization and Disease Identification</a:t>
            </a:r>
            <a:endParaRPr lang="en-US" sz="2800" b="1" dirty="0">
              <a:latin typeface="Söhne"/>
            </a:endParaRPr>
          </a:p>
          <a:p>
            <a:pPr marL="342900" indent="-342900">
              <a:lnSpc>
                <a:spcPct val="200000"/>
              </a:lnSpc>
              <a:buFont typeface="Arial" panose="020B0604020202020204" pitchFamily="34" charset="0"/>
              <a:buChar char="•"/>
            </a:pPr>
            <a:r>
              <a:rPr lang="en-IN" sz="2800" b="1" dirty="0">
                <a:latin typeface="Söhne"/>
              </a:rPr>
              <a:t>Diets</a:t>
            </a:r>
            <a:r>
              <a:rPr lang="en-IN" sz="2800" b="1" i="0" dirty="0">
                <a:effectLst/>
                <a:latin typeface="Söhne"/>
              </a:rPr>
              <a:t> Database Workout Precautions and Medication Integration Recommendation Engine</a:t>
            </a:r>
            <a:endParaRPr lang="en-US" sz="2800" b="1" dirty="0">
              <a:latin typeface="Söhne"/>
              <a:cs typeface="Times New Roman" panose="02020603050405020304" pitchFamily="18" charset="0"/>
            </a:endParaRPr>
          </a:p>
          <a:p>
            <a:pPr marL="342900" indent="-342900">
              <a:lnSpc>
                <a:spcPct val="200000"/>
              </a:lnSpc>
              <a:buFont typeface="Arial" panose="020B0604020202020204" pitchFamily="34" charset="0"/>
              <a:buChar char="•"/>
            </a:pPr>
            <a:r>
              <a:rPr lang="en-US" sz="2800" b="1" i="0" dirty="0">
                <a:effectLst/>
                <a:latin typeface="Söhne"/>
              </a:rPr>
              <a:t>Machine Learning Models and Algorithms</a:t>
            </a:r>
            <a:endParaRPr lang="en-US" sz="2800" b="0" i="0" dirty="0">
              <a:effectLst/>
              <a:latin typeface="Times New Roman" panose="02020603050405020304" pitchFamily="18" charset="0"/>
              <a:cs typeface="Times New Roman" panose="02020603050405020304" pitchFamily="18" charset="0"/>
            </a:endParaRPr>
          </a:p>
          <a:p>
            <a:r>
              <a:rPr lang="en-US" sz="2800" b="0" i="0" dirty="0">
                <a:effectLst/>
                <a:latin typeface="Times New Roman" panose="02020603050405020304" pitchFamily="18" charset="0"/>
                <a:cs typeface="Times New Roman" panose="02020603050405020304" pitchFamily="18" charset="0"/>
              </a:rPr>
              <a:t>   Our platform utilizes a robust machine learning-Support Vector Machine Classifier model trained on a vast dataset of symptoms  and diseases</a:t>
            </a:r>
            <a:r>
              <a:rPr lang="en-US" sz="2800" dirty="0">
                <a:latin typeface="Times New Roman" panose="02020603050405020304" pitchFamily="18" charset="0"/>
                <a:cs typeface="Times New Roman" panose="02020603050405020304" pitchFamily="18" charset="0"/>
              </a:rPr>
              <a:t> which integrates with appropriate Diets Recommendations </a:t>
            </a:r>
            <a:endParaRPr lang="en-US" sz="2800" b="0" i="0" dirty="0">
              <a:effectLst/>
              <a:latin typeface="Times New Roman" panose="02020603050405020304" pitchFamily="18" charset="0"/>
              <a:cs typeface="Times New Roman" panose="02020603050405020304" pitchFamily="18" charset="0"/>
            </a:endParaRPr>
          </a:p>
          <a:p>
            <a:r>
              <a:rPr lang="en-US" sz="2800" b="0" i="0" dirty="0">
                <a:effectLst/>
                <a:latin typeface="Times New Roman" panose="02020603050405020304" pitchFamily="18" charset="0"/>
                <a:cs typeface="Times New Roman" panose="02020603050405020304" pitchFamily="18" charset="0"/>
              </a:rPr>
              <a:t>By inputting your symptoms, our system generates accurate predictions about potential illnesses, allowing you to make informed decisions about your health.</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455150" y="3321050"/>
            <a:ext cx="6907530" cy="2247859"/>
          </a:xfrm>
          <a:prstGeom prst="rect">
            <a:avLst/>
          </a:prstGeom>
        </p:spPr>
        <p:txBody>
          <a:bodyPr vert="horz" wrap="square" lIns="0" tIns="9525" rIns="0" bIns="0" rtlCol="0">
            <a:spAutoFit/>
          </a:bodyPr>
          <a:lstStyle/>
          <a:p>
            <a:pPr marL="12700" marR="5080">
              <a:lnSpc>
                <a:spcPct val="101699"/>
              </a:lnSpc>
              <a:spcBef>
                <a:spcPts val="75"/>
              </a:spcBef>
              <a:tabLst>
                <a:tab pos="5034280" algn="l"/>
              </a:tabLst>
            </a:pPr>
            <a:r>
              <a:rPr sz="2400" spc="70" dirty="0">
                <a:solidFill>
                  <a:srgbClr val="262425"/>
                </a:solidFill>
                <a:latin typeface="Times New Roman" panose="02020603050405020304" pitchFamily="18" charset="0"/>
                <a:cs typeface="Times New Roman" panose="02020603050405020304" pitchFamily="18" charset="0"/>
              </a:rPr>
              <a:t>Flask</a:t>
            </a:r>
            <a:r>
              <a:rPr sz="2400" spc="-5" dirty="0">
                <a:solidFill>
                  <a:srgbClr val="262425"/>
                </a:solidFill>
                <a:latin typeface="Times New Roman" panose="02020603050405020304" pitchFamily="18" charset="0"/>
                <a:cs typeface="Times New Roman" panose="02020603050405020304" pitchFamily="18" charset="0"/>
              </a:rPr>
              <a:t> </a:t>
            </a:r>
            <a:r>
              <a:rPr sz="2400" spc="-10" dirty="0">
                <a:solidFill>
                  <a:srgbClr val="262425"/>
                </a:solidFill>
                <a:latin typeface="Times New Roman" panose="02020603050405020304" pitchFamily="18" charset="0"/>
                <a:cs typeface="Times New Roman" panose="02020603050405020304" pitchFamily="18" charset="0"/>
              </a:rPr>
              <a:t>offers</a:t>
            </a:r>
            <a:r>
              <a:rPr sz="2400" spc="10" dirty="0">
                <a:solidFill>
                  <a:srgbClr val="262425"/>
                </a:solidFill>
                <a:latin typeface="Times New Roman" panose="02020603050405020304" pitchFamily="18" charset="0"/>
                <a:cs typeface="Times New Roman" panose="02020603050405020304" pitchFamily="18" charset="0"/>
              </a:rPr>
              <a:t> </a:t>
            </a:r>
            <a:r>
              <a:rPr sz="2400" spc="55" dirty="0">
                <a:solidFill>
                  <a:srgbClr val="262425"/>
                </a:solidFill>
                <a:latin typeface="Times New Roman" panose="02020603050405020304" pitchFamily="18" charset="0"/>
                <a:cs typeface="Times New Roman" panose="02020603050405020304" pitchFamily="18" charset="0"/>
              </a:rPr>
              <a:t>a</a:t>
            </a:r>
            <a:r>
              <a:rPr sz="2400" spc="10" dirty="0">
                <a:solidFill>
                  <a:srgbClr val="262425"/>
                </a:solidFill>
                <a:latin typeface="Times New Roman" panose="02020603050405020304" pitchFamily="18" charset="0"/>
                <a:cs typeface="Times New Roman" panose="02020603050405020304" pitchFamily="18" charset="0"/>
              </a:rPr>
              <a:t> </a:t>
            </a:r>
            <a:r>
              <a:rPr sz="2400" dirty="0">
                <a:solidFill>
                  <a:srgbClr val="262425"/>
                </a:solidFill>
                <a:latin typeface="Times New Roman" panose="02020603050405020304" pitchFamily="18" charset="0"/>
                <a:cs typeface="Times New Roman" panose="02020603050405020304" pitchFamily="18" charset="0"/>
              </a:rPr>
              <a:t>robust</a:t>
            </a:r>
            <a:r>
              <a:rPr sz="2400" spc="10" dirty="0">
                <a:solidFill>
                  <a:srgbClr val="262425"/>
                </a:solidFill>
                <a:latin typeface="Times New Roman" panose="02020603050405020304" pitchFamily="18" charset="0"/>
                <a:cs typeface="Times New Roman" panose="02020603050405020304" pitchFamily="18" charset="0"/>
              </a:rPr>
              <a:t> </a:t>
            </a:r>
            <a:r>
              <a:rPr sz="2400" spc="90" dirty="0">
                <a:solidFill>
                  <a:srgbClr val="262425"/>
                </a:solidFill>
                <a:latin typeface="Times New Roman" panose="02020603050405020304" pitchFamily="18" charset="0"/>
                <a:cs typeface="Times New Roman" panose="02020603050405020304" pitchFamily="18" charset="0"/>
              </a:rPr>
              <a:t>and</a:t>
            </a:r>
            <a:r>
              <a:rPr sz="2400" spc="5" dirty="0">
                <a:solidFill>
                  <a:srgbClr val="262425"/>
                </a:solidFill>
                <a:latin typeface="Times New Roman" panose="02020603050405020304" pitchFamily="18" charset="0"/>
                <a:cs typeface="Times New Roman" panose="02020603050405020304" pitchFamily="18" charset="0"/>
              </a:rPr>
              <a:t> </a:t>
            </a:r>
            <a:r>
              <a:rPr sz="2400" dirty="0">
                <a:solidFill>
                  <a:srgbClr val="262425"/>
                </a:solidFill>
                <a:latin typeface="Times New Roman" panose="02020603050405020304" pitchFamily="18" charset="0"/>
                <a:cs typeface="Times New Roman" panose="02020603050405020304" pitchFamily="18" charset="0"/>
              </a:rPr>
              <a:t>ﬂexible</a:t>
            </a:r>
            <a:r>
              <a:rPr sz="2400" spc="15" dirty="0">
                <a:solidFill>
                  <a:srgbClr val="262425"/>
                </a:solidFill>
                <a:latin typeface="Times New Roman" panose="02020603050405020304" pitchFamily="18" charset="0"/>
                <a:cs typeface="Times New Roman" panose="02020603050405020304" pitchFamily="18" charset="0"/>
              </a:rPr>
              <a:t> </a:t>
            </a:r>
            <a:r>
              <a:rPr sz="2400" dirty="0">
                <a:solidFill>
                  <a:srgbClr val="262425"/>
                </a:solidFill>
                <a:latin typeface="Times New Roman" panose="02020603050405020304" pitchFamily="18" charset="0"/>
                <a:cs typeface="Times New Roman" panose="02020603050405020304" pitchFamily="18" charset="0"/>
              </a:rPr>
              <a:t>framework</a:t>
            </a:r>
            <a:r>
              <a:rPr sz="2400" spc="10" dirty="0">
                <a:solidFill>
                  <a:srgbClr val="262425"/>
                </a:solidFill>
                <a:latin typeface="Times New Roman" panose="02020603050405020304" pitchFamily="18" charset="0"/>
                <a:cs typeface="Times New Roman" panose="02020603050405020304" pitchFamily="18" charset="0"/>
              </a:rPr>
              <a:t> </a:t>
            </a:r>
            <a:r>
              <a:rPr sz="2400" spc="-25" dirty="0">
                <a:solidFill>
                  <a:srgbClr val="262425"/>
                </a:solidFill>
                <a:latin typeface="Times New Roman" panose="02020603050405020304" pitchFamily="18" charset="0"/>
                <a:cs typeface="Times New Roman" panose="02020603050405020304" pitchFamily="18" charset="0"/>
              </a:rPr>
              <a:t>for </a:t>
            </a:r>
            <a:r>
              <a:rPr sz="2400" dirty="0">
                <a:solidFill>
                  <a:srgbClr val="262425"/>
                </a:solidFill>
                <a:latin typeface="Times New Roman" panose="02020603050405020304" pitchFamily="18" charset="0"/>
                <a:cs typeface="Times New Roman" panose="02020603050405020304" pitchFamily="18" charset="0"/>
              </a:rPr>
              <a:t>building</a:t>
            </a:r>
            <a:r>
              <a:rPr sz="2400" spc="-35" dirty="0">
                <a:solidFill>
                  <a:srgbClr val="262425"/>
                </a:solidFill>
                <a:latin typeface="Times New Roman" panose="02020603050405020304" pitchFamily="18" charset="0"/>
                <a:cs typeface="Times New Roman" panose="02020603050405020304" pitchFamily="18" charset="0"/>
              </a:rPr>
              <a:t> </a:t>
            </a:r>
            <a:r>
              <a:rPr sz="2400" spc="114" dirty="0">
                <a:solidFill>
                  <a:srgbClr val="262425"/>
                </a:solidFill>
                <a:latin typeface="Times New Roman" panose="02020603050405020304" pitchFamily="18" charset="0"/>
                <a:cs typeface="Times New Roman" panose="02020603050405020304" pitchFamily="18" charset="0"/>
              </a:rPr>
              <a:t>web</a:t>
            </a:r>
            <a:r>
              <a:rPr sz="2400" spc="55" dirty="0">
                <a:solidFill>
                  <a:srgbClr val="262425"/>
                </a:solidFill>
                <a:latin typeface="Times New Roman" panose="02020603050405020304" pitchFamily="18" charset="0"/>
                <a:cs typeface="Times New Roman" panose="02020603050405020304" pitchFamily="18" charset="0"/>
              </a:rPr>
              <a:t> </a:t>
            </a:r>
            <a:r>
              <a:rPr sz="2400" dirty="0">
                <a:solidFill>
                  <a:srgbClr val="262425"/>
                </a:solidFill>
                <a:latin typeface="Times New Roman" panose="02020603050405020304" pitchFamily="18" charset="0"/>
                <a:cs typeface="Times New Roman" panose="02020603050405020304" pitchFamily="18" charset="0"/>
              </a:rPr>
              <a:t>applications.</a:t>
            </a:r>
            <a:r>
              <a:rPr sz="2400" spc="55" dirty="0">
                <a:solidFill>
                  <a:srgbClr val="262425"/>
                </a:solidFill>
                <a:latin typeface="Times New Roman" panose="02020603050405020304" pitchFamily="18" charset="0"/>
                <a:cs typeface="Times New Roman" panose="02020603050405020304" pitchFamily="18" charset="0"/>
              </a:rPr>
              <a:t> </a:t>
            </a:r>
            <a:r>
              <a:rPr sz="2400" spc="-25" dirty="0">
                <a:solidFill>
                  <a:srgbClr val="262425"/>
                </a:solidFill>
                <a:latin typeface="Times New Roman" panose="02020603050405020304" pitchFamily="18" charset="0"/>
                <a:cs typeface="Times New Roman" panose="02020603050405020304" pitchFamily="18" charset="0"/>
              </a:rPr>
              <a:t>Its</a:t>
            </a:r>
            <a:r>
              <a:rPr lang="en-IN" sz="2400" spc="-25" dirty="0">
                <a:solidFill>
                  <a:srgbClr val="262425"/>
                </a:solidFill>
                <a:latin typeface="Times New Roman" panose="02020603050405020304" pitchFamily="18" charset="0"/>
                <a:cs typeface="Times New Roman" panose="02020603050405020304" pitchFamily="18" charset="0"/>
              </a:rPr>
              <a:t> simplicity </a:t>
            </a:r>
            <a:r>
              <a:rPr sz="2400" spc="65" dirty="0">
                <a:solidFill>
                  <a:srgbClr val="262425"/>
                </a:solidFill>
                <a:latin typeface="Times New Roman" panose="02020603050405020304" pitchFamily="18" charset="0"/>
                <a:cs typeface="Times New Roman" panose="02020603050405020304" pitchFamily="18" charset="0"/>
              </a:rPr>
              <a:t>and </a:t>
            </a:r>
            <a:r>
              <a:rPr sz="2400" spc="-10" dirty="0">
                <a:solidFill>
                  <a:srgbClr val="262425"/>
                </a:solidFill>
                <a:latin typeface="Times New Roman" panose="02020603050405020304" pitchFamily="18" charset="0"/>
                <a:cs typeface="Times New Roman" panose="02020603050405020304" pitchFamily="18" charset="0"/>
              </a:rPr>
              <a:t>extensibility</a:t>
            </a:r>
            <a:r>
              <a:rPr sz="2400" spc="-130" dirty="0">
                <a:solidFill>
                  <a:srgbClr val="262425"/>
                </a:solidFill>
                <a:latin typeface="Times New Roman" panose="02020603050405020304" pitchFamily="18" charset="0"/>
                <a:cs typeface="Times New Roman" panose="02020603050405020304" pitchFamily="18" charset="0"/>
              </a:rPr>
              <a:t> </a:t>
            </a:r>
            <a:r>
              <a:rPr sz="2400" spc="80" dirty="0">
                <a:solidFill>
                  <a:srgbClr val="262425"/>
                </a:solidFill>
                <a:latin typeface="Times New Roman" panose="02020603050405020304" pitchFamily="18" charset="0"/>
                <a:cs typeface="Times New Roman" panose="02020603050405020304" pitchFamily="18" charset="0"/>
              </a:rPr>
              <a:t>make</a:t>
            </a:r>
            <a:r>
              <a:rPr sz="2400" spc="-65" dirty="0">
                <a:solidFill>
                  <a:srgbClr val="262425"/>
                </a:solidFill>
                <a:latin typeface="Times New Roman" panose="02020603050405020304" pitchFamily="18" charset="0"/>
                <a:cs typeface="Times New Roman" panose="02020603050405020304" pitchFamily="18" charset="0"/>
              </a:rPr>
              <a:t> </a:t>
            </a:r>
            <a:r>
              <a:rPr sz="2400" spc="-140" dirty="0">
                <a:solidFill>
                  <a:srgbClr val="262425"/>
                </a:solidFill>
                <a:latin typeface="Times New Roman" panose="02020603050405020304" pitchFamily="18" charset="0"/>
                <a:cs typeface="Times New Roman" panose="02020603050405020304" pitchFamily="18" charset="0"/>
              </a:rPr>
              <a:t>it</a:t>
            </a:r>
            <a:r>
              <a:rPr sz="2400" spc="-65" dirty="0">
                <a:solidFill>
                  <a:srgbClr val="262425"/>
                </a:solidFill>
                <a:latin typeface="Times New Roman" panose="02020603050405020304" pitchFamily="18" charset="0"/>
                <a:cs typeface="Times New Roman" panose="02020603050405020304" pitchFamily="18" charset="0"/>
              </a:rPr>
              <a:t> </a:t>
            </a:r>
            <a:r>
              <a:rPr sz="2400" spc="65" dirty="0">
                <a:solidFill>
                  <a:srgbClr val="262425"/>
                </a:solidFill>
                <a:latin typeface="Times New Roman" panose="02020603050405020304" pitchFamily="18" charset="0"/>
                <a:cs typeface="Times New Roman" panose="02020603050405020304" pitchFamily="18" charset="0"/>
              </a:rPr>
              <a:t>an</a:t>
            </a:r>
            <a:r>
              <a:rPr sz="2400" spc="-65" dirty="0">
                <a:solidFill>
                  <a:srgbClr val="262425"/>
                </a:solidFill>
                <a:latin typeface="Times New Roman" panose="02020603050405020304" pitchFamily="18" charset="0"/>
                <a:cs typeface="Times New Roman" panose="02020603050405020304" pitchFamily="18" charset="0"/>
              </a:rPr>
              <a:t> </a:t>
            </a:r>
            <a:r>
              <a:rPr sz="2400" dirty="0">
                <a:solidFill>
                  <a:srgbClr val="262425"/>
                </a:solidFill>
                <a:latin typeface="Times New Roman" panose="02020603050405020304" pitchFamily="18" charset="0"/>
                <a:cs typeface="Times New Roman" panose="02020603050405020304" pitchFamily="18" charset="0"/>
              </a:rPr>
              <a:t>ideal</a:t>
            </a:r>
            <a:r>
              <a:rPr sz="2400" spc="-140" dirty="0">
                <a:solidFill>
                  <a:srgbClr val="262425"/>
                </a:solidFill>
                <a:latin typeface="Times New Roman" panose="02020603050405020304" pitchFamily="18" charset="0"/>
                <a:cs typeface="Times New Roman" panose="02020603050405020304" pitchFamily="18" charset="0"/>
              </a:rPr>
              <a:t> </a:t>
            </a:r>
            <a:r>
              <a:rPr sz="2400" spc="60" dirty="0">
                <a:solidFill>
                  <a:srgbClr val="262425"/>
                </a:solidFill>
                <a:latin typeface="Times New Roman" panose="02020603050405020304" pitchFamily="18" charset="0"/>
                <a:cs typeface="Times New Roman" panose="02020603050405020304" pitchFamily="18" charset="0"/>
              </a:rPr>
              <a:t>choice</a:t>
            </a:r>
            <a:r>
              <a:rPr sz="2400" spc="-60" dirty="0">
                <a:solidFill>
                  <a:srgbClr val="262425"/>
                </a:solidFill>
                <a:latin typeface="Times New Roman" panose="02020603050405020304" pitchFamily="18" charset="0"/>
                <a:cs typeface="Times New Roman" panose="02020603050405020304" pitchFamily="18" charset="0"/>
              </a:rPr>
              <a:t> </a:t>
            </a:r>
            <a:r>
              <a:rPr sz="2400" spc="-35" dirty="0">
                <a:solidFill>
                  <a:srgbClr val="262425"/>
                </a:solidFill>
                <a:latin typeface="Times New Roman" panose="02020603050405020304" pitchFamily="18" charset="0"/>
                <a:cs typeface="Times New Roman" panose="02020603050405020304" pitchFamily="18" charset="0"/>
              </a:rPr>
              <a:t>for</a:t>
            </a:r>
            <a:r>
              <a:rPr sz="2400" spc="-125" dirty="0">
                <a:solidFill>
                  <a:srgbClr val="262425"/>
                </a:solidFill>
                <a:latin typeface="Times New Roman" panose="02020603050405020304" pitchFamily="18" charset="0"/>
                <a:cs typeface="Times New Roman" panose="02020603050405020304" pitchFamily="18" charset="0"/>
              </a:rPr>
              <a:t> </a:t>
            </a:r>
            <a:r>
              <a:rPr sz="2400" spc="75" dirty="0">
                <a:solidFill>
                  <a:srgbClr val="262425"/>
                </a:solidFill>
                <a:latin typeface="Times New Roman" panose="02020603050405020304" pitchFamily="18" charset="0"/>
                <a:cs typeface="Times New Roman" panose="02020603050405020304" pitchFamily="18" charset="0"/>
              </a:rPr>
              <a:t>developing</a:t>
            </a:r>
            <a:r>
              <a:rPr sz="2400" spc="-65" dirty="0">
                <a:solidFill>
                  <a:srgbClr val="262425"/>
                </a:solidFill>
                <a:latin typeface="Times New Roman" panose="02020603050405020304" pitchFamily="18" charset="0"/>
                <a:cs typeface="Times New Roman" panose="02020603050405020304" pitchFamily="18" charset="0"/>
              </a:rPr>
              <a:t> </a:t>
            </a:r>
            <a:r>
              <a:rPr sz="2400" spc="-25" dirty="0">
                <a:solidFill>
                  <a:srgbClr val="262425"/>
                </a:solidFill>
                <a:latin typeface="Times New Roman" panose="02020603050405020304" pitchFamily="18" charset="0"/>
                <a:cs typeface="Times New Roman" panose="02020603050405020304" pitchFamily="18" charset="0"/>
              </a:rPr>
              <a:t>the </a:t>
            </a:r>
            <a:r>
              <a:rPr sz="2400" spc="85" dirty="0">
                <a:solidFill>
                  <a:srgbClr val="262425"/>
                </a:solidFill>
                <a:latin typeface="Times New Roman" panose="02020603050405020304" pitchFamily="18" charset="0"/>
                <a:cs typeface="Times New Roman" panose="02020603050405020304" pitchFamily="18" charset="0"/>
              </a:rPr>
              <a:t>backend</a:t>
            </a:r>
            <a:r>
              <a:rPr sz="2400" spc="-95" dirty="0">
                <a:solidFill>
                  <a:srgbClr val="262425"/>
                </a:solidFill>
                <a:latin typeface="Times New Roman" panose="02020603050405020304" pitchFamily="18" charset="0"/>
                <a:cs typeface="Times New Roman" panose="02020603050405020304" pitchFamily="18" charset="0"/>
              </a:rPr>
              <a:t> </a:t>
            </a:r>
            <a:r>
              <a:rPr sz="2400" dirty="0">
                <a:solidFill>
                  <a:srgbClr val="262425"/>
                </a:solidFill>
                <a:latin typeface="Times New Roman" panose="02020603050405020304" pitchFamily="18" charset="0"/>
                <a:cs typeface="Times New Roman" panose="02020603050405020304" pitchFamily="18" charset="0"/>
              </a:rPr>
              <a:t>of</a:t>
            </a:r>
            <a:r>
              <a:rPr sz="2400" spc="-135" dirty="0">
                <a:solidFill>
                  <a:srgbClr val="262425"/>
                </a:solidFill>
                <a:latin typeface="Times New Roman" panose="02020603050405020304" pitchFamily="18" charset="0"/>
                <a:cs typeface="Times New Roman" panose="02020603050405020304" pitchFamily="18" charset="0"/>
              </a:rPr>
              <a:t> </a:t>
            </a:r>
            <a:r>
              <a:rPr sz="2400" spc="50" dirty="0">
                <a:solidFill>
                  <a:srgbClr val="262425"/>
                </a:solidFill>
                <a:latin typeface="Times New Roman" panose="02020603050405020304" pitchFamily="18" charset="0"/>
                <a:cs typeface="Times New Roman" panose="02020603050405020304" pitchFamily="18" charset="0"/>
              </a:rPr>
              <a:t>our</a:t>
            </a:r>
            <a:r>
              <a:rPr sz="2400" spc="-145" dirty="0">
                <a:solidFill>
                  <a:srgbClr val="262425"/>
                </a:solidFill>
                <a:latin typeface="Times New Roman" panose="02020603050405020304" pitchFamily="18" charset="0"/>
                <a:cs typeface="Times New Roman" panose="02020603050405020304" pitchFamily="18" charset="0"/>
              </a:rPr>
              <a:t> </a:t>
            </a:r>
            <a:r>
              <a:rPr sz="2400" spc="55" dirty="0">
                <a:solidFill>
                  <a:srgbClr val="262425"/>
                </a:solidFill>
                <a:latin typeface="Times New Roman" panose="02020603050405020304" pitchFamily="18" charset="0"/>
                <a:cs typeface="Times New Roman" panose="02020603050405020304" pitchFamily="18" charset="0"/>
              </a:rPr>
              <a:t>personalized</a:t>
            </a:r>
            <a:r>
              <a:rPr sz="2400" spc="-90" dirty="0">
                <a:solidFill>
                  <a:srgbClr val="262425"/>
                </a:solidFill>
                <a:latin typeface="Times New Roman" panose="02020603050405020304" pitchFamily="18" charset="0"/>
                <a:cs typeface="Times New Roman" panose="02020603050405020304" pitchFamily="18" charset="0"/>
              </a:rPr>
              <a:t> </a:t>
            </a:r>
            <a:r>
              <a:rPr sz="2400" dirty="0">
                <a:solidFill>
                  <a:srgbClr val="262425"/>
                </a:solidFill>
                <a:latin typeface="Times New Roman" panose="02020603050405020304" pitchFamily="18" charset="0"/>
                <a:cs typeface="Times New Roman" panose="02020603050405020304" pitchFamily="18" charset="0"/>
              </a:rPr>
              <a:t>diet</a:t>
            </a:r>
            <a:r>
              <a:rPr sz="2400" spc="-90" dirty="0">
                <a:solidFill>
                  <a:srgbClr val="262425"/>
                </a:solidFill>
                <a:latin typeface="Times New Roman" panose="02020603050405020304" pitchFamily="18" charset="0"/>
                <a:cs typeface="Times New Roman" panose="02020603050405020304" pitchFamily="18" charset="0"/>
              </a:rPr>
              <a:t> </a:t>
            </a:r>
            <a:r>
              <a:rPr sz="2400" spc="50" dirty="0">
                <a:solidFill>
                  <a:srgbClr val="262425"/>
                </a:solidFill>
                <a:latin typeface="Times New Roman" panose="02020603050405020304" pitchFamily="18" charset="0"/>
                <a:cs typeface="Times New Roman" panose="02020603050405020304" pitchFamily="18" charset="0"/>
              </a:rPr>
              <a:t>recommendation</a:t>
            </a:r>
            <a:r>
              <a:rPr lang="en-IN" sz="2400" spc="50" dirty="0">
                <a:solidFill>
                  <a:srgbClr val="262425"/>
                </a:solidFill>
                <a:latin typeface="Times New Roman" panose="02020603050405020304" pitchFamily="18" charset="0"/>
                <a:cs typeface="Times New Roman" panose="02020603050405020304" pitchFamily="18" charset="0"/>
              </a:rPr>
              <a:t> platform </a:t>
            </a:r>
            <a:r>
              <a:rPr sz="2400" spc="-155" dirty="0">
                <a:solidFill>
                  <a:srgbClr val="262425"/>
                </a:solidFill>
                <a:latin typeface="Times New Roman" panose="02020603050405020304" pitchFamily="18" charset="0"/>
                <a:cs typeface="Times New Roman" panose="02020603050405020304" pitchFamily="18" charset="0"/>
              </a:rPr>
              <a:t> </a:t>
            </a:r>
            <a:r>
              <a:rPr sz="2400" spc="55" dirty="0">
                <a:solidFill>
                  <a:srgbClr val="262425"/>
                </a:solidFill>
                <a:latin typeface="Times New Roman" panose="02020603050405020304" pitchFamily="18" charset="0"/>
                <a:cs typeface="Times New Roman" panose="02020603050405020304" pitchFamily="18" charset="0"/>
              </a:rPr>
              <a:t>With</a:t>
            </a:r>
            <a:r>
              <a:rPr sz="2400" spc="-80" dirty="0">
                <a:solidFill>
                  <a:srgbClr val="262425"/>
                </a:solidFill>
                <a:latin typeface="Times New Roman" panose="02020603050405020304" pitchFamily="18" charset="0"/>
                <a:cs typeface="Times New Roman" panose="02020603050405020304" pitchFamily="18" charset="0"/>
              </a:rPr>
              <a:t> </a:t>
            </a:r>
            <a:r>
              <a:rPr sz="2400" dirty="0">
                <a:solidFill>
                  <a:srgbClr val="262425"/>
                </a:solidFill>
                <a:latin typeface="Times New Roman" panose="02020603050405020304" pitchFamily="18" charset="0"/>
                <a:cs typeface="Times New Roman" panose="02020603050405020304" pitchFamily="18" charset="0"/>
              </a:rPr>
              <a:t>Flask,</a:t>
            </a:r>
            <a:r>
              <a:rPr sz="2400" spc="-140" dirty="0">
                <a:solidFill>
                  <a:srgbClr val="262425"/>
                </a:solidFill>
                <a:latin typeface="Times New Roman" panose="02020603050405020304" pitchFamily="18" charset="0"/>
                <a:cs typeface="Times New Roman" panose="02020603050405020304" pitchFamily="18" charset="0"/>
              </a:rPr>
              <a:t> </a:t>
            </a:r>
            <a:r>
              <a:rPr sz="2400" spc="100" dirty="0">
                <a:solidFill>
                  <a:srgbClr val="262425"/>
                </a:solidFill>
                <a:latin typeface="Times New Roman" panose="02020603050405020304" pitchFamily="18" charset="0"/>
                <a:cs typeface="Times New Roman" panose="02020603050405020304" pitchFamily="18" charset="0"/>
              </a:rPr>
              <a:t>we</a:t>
            </a:r>
            <a:r>
              <a:rPr sz="2400" spc="-75" dirty="0">
                <a:solidFill>
                  <a:srgbClr val="262425"/>
                </a:solidFill>
                <a:latin typeface="Times New Roman" panose="02020603050405020304" pitchFamily="18" charset="0"/>
                <a:cs typeface="Times New Roman" panose="02020603050405020304" pitchFamily="18" charset="0"/>
              </a:rPr>
              <a:t> </a:t>
            </a:r>
            <a:r>
              <a:rPr sz="2400" spc="85" dirty="0">
                <a:solidFill>
                  <a:srgbClr val="262425"/>
                </a:solidFill>
                <a:latin typeface="Times New Roman" panose="02020603050405020304" pitchFamily="18" charset="0"/>
                <a:cs typeface="Times New Roman" panose="02020603050405020304" pitchFamily="18" charset="0"/>
              </a:rPr>
              <a:t>can</a:t>
            </a:r>
            <a:r>
              <a:rPr sz="2400" spc="-80" dirty="0">
                <a:solidFill>
                  <a:srgbClr val="262425"/>
                </a:solidFill>
                <a:latin typeface="Times New Roman" panose="02020603050405020304" pitchFamily="18" charset="0"/>
                <a:cs typeface="Times New Roman" panose="02020603050405020304" pitchFamily="18" charset="0"/>
              </a:rPr>
              <a:t> </a:t>
            </a:r>
            <a:r>
              <a:rPr sz="2400" spc="65" dirty="0">
                <a:solidFill>
                  <a:srgbClr val="262425"/>
                </a:solidFill>
                <a:latin typeface="Times New Roman" panose="02020603050405020304" pitchFamily="18" charset="0"/>
                <a:cs typeface="Times New Roman" panose="02020603050405020304" pitchFamily="18" charset="0"/>
              </a:rPr>
              <a:t>ensure</a:t>
            </a:r>
            <a:r>
              <a:rPr sz="2400" spc="-75" dirty="0">
                <a:solidFill>
                  <a:srgbClr val="262425"/>
                </a:solidFill>
                <a:latin typeface="Times New Roman" panose="02020603050405020304" pitchFamily="18" charset="0"/>
                <a:cs typeface="Times New Roman" panose="02020603050405020304" pitchFamily="18" charset="0"/>
              </a:rPr>
              <a:t> </a:t>
            </a:r>
            <a:r>
              <a:rPr sz="2400" spc="-40" dirty="0">
                <a:solidFill>
                  <a:srgbClr val="262425"/>
                </a:solidFill>
                <a:latin typeface="Times New Roman" panose="02020603050405020304" pitchFamily="18" charset="0"/>
                <a:cs typeface="Times New Roman" panose="02020603050405020304" pitchFamily="18" charset="0"/>
              </a:rPr>
              <a:t>eﬃcient</a:t>
            </a:r>
            <a:r>
              <a:rPr sz="2400" spc="-75" dirty="0">
                <a:solidFill>
                  <a:srgbClr val="262425"/>
                </a:solidFill>
                <a:latin typeface="Times New Roman" panose="02020603050405020304" pitchFamily="18" charset="0"/>
                <a:cs typeface="Times New Roman" panose="02020603050405020304" pitchFamily="18" charset="0"/>
              </a:rPr>
              <a:t> </a:t>
            </a:r>
            <a:r>
              <a:rPr sz="2400" spc="-20" dirty="0">
                <a:solidFill>
                  <a:srgbClr val="262425"/>
                </a:solidFill>
                <a:latin typeface="Times New Roman" panose="02020603050405020304" pitchFamily="18" charset="0"/>
                <a:cs typeface="Times New Roman" panose="02020603050405020304" pitchFamily="18" charset="0"/>
              </a:rPr>
              <a:t>data </a:t>
            </a:r>
            <a:r>
              <a:rPr sz="2400" spc="85" dirty="0">
                <a:solidFill>
                  <a:srgbClr val="262425"/>
                </a:solidFill>
                <a:latin typeface="Times New Roman" panose="02020603050405020304" pitchFamily="18" charset="0"/>
                <a:cs typeface="Times New Roman" panose="02020603050405020304" pitchFamily="18" charset="0"/>
              </a:rPr>
              <a:t>processing</a:t>
            </a:r>
            <a:r>
              <a:rPr sz="2400" spc="-85" dirty="0">
                <a:solidFill>
                  <a:srgbClr val="262425"/>
                </a:solidFill>
                <a:latin typeface="Times New Roman" panose="02020603050405020304" pitchFamily="18" charset="0"/>
                <a:cs typeface="Times New Roman" panose="02020603050405020304" pitchFamily="18" charset="0"/>
              </a:rPr>
              <a:t> </a:t>
            </a:r>
            <a:r>
              <a:rPr sz="2400" spc="90" dirty="0">
                <a:solidFill>
                  <a:srgbClr val="262425"/>
                </a:solidFill>
                <a:latin typeface="Times New Roman" panose="02020603050405020304" pitchFamily="18" charset="0"/>
                <a:cs typeface="Times New Roman" panose="02020603050405020304" pitchFamily="18" charset="0"/>
              </a:rPr>
              <a:t>and</a:t>
            </a:r>
            <a:r>
              <a:rPr sz="2400" spc="-80" dirty="0">
                <a:solidFill>
                  <a:srgbClr val="262425"/>
                </a:solidFill>
                <a:latin typeface="Times New Roman" panose="02020603050405020304" pitchFamily="18" charset="0"/>
                <a:cs typeface="Times New Roman" panose="02020603050405020304" pitchFamily="18" charset="0"/>
              </a:rPr>
              <a:t> </a:t>
            </a:r>
            <a:r>
              <a:rPr sz="2400" spc="114" dirty="0">
                <a:solidFill>
                  <a:srgbClr val="262425"/>
                </a:solidFill>
                <a:latin typeface="Times New Roman" panose="02020603050405020304" pitchFamily="18" charset="0"/>
                <a:cs typeface="Times New Roman" panose="02020603050405020304" pitchFamily="18" charset="0"/>
              </a:rPr>
              <a:t>seamless</a:t>
            </a:r>
            <a:r>
              <a:rPr sz="2400" spc="-85" dirty="0">
                <a:solidFill>
                  <a:srgbClr val="262425"/>
                </a:solidFill>
                <a:latin typeface="Times New Roman" panose="02020603050405020304" pitchFamily="18" charset="0"/>
                <a:cs typeface="Times New Roman" panose="02020603050405020304" pitchFamily="18" charset="0"/>
              </a:rPr>
              <a:t> </a:t>
            </a:r>
            <a:r>
              <a:rPr sz="2400" spc="75" dirty="0">
                <a:solidFill>
                  <a:srgbClr val="262425"/>
                </a:solidFill>
                <a:latin typeface="Times New Roman" panose="02020603050405020304" pitchFamily="18" charset="0"/>
                <a:cs typeface="Times New Roman" panose="02020603050405020304" pitchFamily="18" charset="0"/>
              </a:rPr>
              <a:t>user</a:t>
            </a:r>
            <a:r>
              <a:rPr sz="2400" spc="-140" dirty="0">
                <a:solidFill>
                  <a:srgbClr val="262425"/>
                </a:solidFill>
                <a:latin typeface="Times New Roman" panose="02020603050405020304" pitchFamily="18" charset="0"/>
                <a:cs typeface="Times New Roman" panose="02020603050405020304" pitchFamily="18" charset="0"/>
              </a:rPr>
              <a:t> </a:t>
            </a:r>
            <a:r>
              <a:rPr sz="2400" spc="-10" dirty="0">
                <a:solidFill>
                  <a:srgbClr val="262425"/>
                </a:solidFill>
                <a:latin typeface="Times New Roman" panose="02020603050405020304" pitchFamily="18" charset="0"/>
                <a:cs typeface="Times New Roman" panose="02020603050405020304" pitchFamily="18" charset="0"/>
              </a:rPr>
              <a:t>interaction.</a:t>
            </a:r>
            <a:endParaRPr sz="24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title"/>
          </p:nvPr>
        </p:nvSpPr>
        <p:spPr>
          <a:xfrm>
            <a:off x="9658074" y="1684610"/>
            <a:ext cx="4952570" cy="566181"/>
          </a:xfrm>
          <a:prstGeom prst="rect">
            <a:avLst/>
          </a:prstGeom>
        </p:spPr>
        <p:txBody>
          <a:bodyPr vert="horz" wrap="square" lIns="0" tIns="12065" rIns="0" bIns="0" rtlCol="0">
            <a:spAutoFit/>
          </a:bodyPr>
          <a:lstStyle/>
          <a:p>
            <a:pPr marL="12700" algn="ctr">
              <a:lnSpc>
                <a:spcPct val="100000"/>
              </a:lnSpc>
              <a:spcBef>
                <a:spcPts val="95"/>
              </a:spcBef>
            </a:pPr>
            <a:r>
              <a:rPr sz="3600" spc="-520" dirty="0">
                <a:solidFill>
                  <a:schemeClr val="tx1"/>
                </a:solidFill>
              </a:rPr>
              <a:t>FLASK</a:t>
            </a:r>
            <a:r>
              <a:rPr sz="3600" spc="-130" dirty="0">
                <a:solidFill>
                  <a:schemeClr val="tx1"/>
                </a:solidFill>
              </a:rPr>
              <a:t> </a:t>
            </a:r>
            <a:r>
              <a:rPr sz="3600" spc="-380" dirty="0">
                <a:solidFill>
                  <a:schemeClr val="tx1"/>
                </a:solidFill>
              </a:rPr>
              <a:t>BACKEND</a:t>
            </a:r>
          </a:p>
        </p:txBody>
      </p:sp>
      <p:pic>
        <p:nvPicPr>
          <p:cNvPr id="6" name="object 6"/>
          <p:cNvPicPr/>
          <p:nvPr/>
        </p:nvPicPr>
        <p:blipFill>
          <a:blip r:embed="rId2" cstate="print"/>
          <a:stretch>
            <a:fillRect/>
          </a:stretch>
        </p:blipFill>
        <p:spPr>
          <a:xfrm>
            <a:off x="463550" y="1263650"/>
            <a:ext cx="8179079" cy="68865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233D-967C-26C0-2E07-4C68C2E4FEB1}"/>
            </a:ext>
          </a:extLst>
        </p:cNvPr>
        <p:cNvGrpSpPr/>
        <p:nvPr/>
      </p:nvGrpSpPr>
      <p:grpSpPr>
        <a:xfrm>
          <a:off x="0" y="0"/>
          <a:ext cx="0" cy="0"/>
          <a:chOff x="0" y="0"/>
          <a:chExt cx="0" cy="0"/>
        </a:xfrm>
      </p:grpSpPr>
      <p:sp>
        <p:nvSpPr>
          <p:cNvPr id="11" name="object 11">
            <a:extLst>
              <a:ext uri="{FF2B5EF4-FFF2-40B4-BE49-F238E27FC236}">
                <a16:creationId xmlns:a16="http://schemas.microsoft.com/office/drawing/2014/main" id="{EB4E4980-C5BB-A8DF-F60C-86AE99775753}"/>
              </a:ext>
            </a:extLst>
          </p:cNvPr>
          <p:cNvSpPr txBox="1">
            <a:spLocks noGrp="1"/>
          </p:cNvSpPr>
          <p:nvPr>
            <p:ph type="title"/>
          </p:nvPr>
        </p:nvSpPr>
        <p:spPr>
          <a:xfrm>
            <a:off x="1016706" y="915529"/>
            <a:ext cx="12903957" cy="843821"/>
          </a:xfrm>
          <a:prstGeom prst="rect">
            <a:avLst/>
          </a:prstGeom>
        </p:spPr>
        <p:txBody>
          <a:bodyPr vert="horz" wrap="square" lIns="0" tIns="12065" rIns="0" bIns="0" rtlCol="0">
            <a:spAutoFit/>
          </a:bodyPr>
          <a:lstStyle/>
          <a:p>
            <a:pPr marL="12700">
              <a:lnSpc>
                <a:spcPct val="100000"/>
              </a:lnSpc>
              <a:spcBef>
                <a:spcPts val="95"/>
              </a:spcBef>
            </a:pPr>
            <a:r>
              <a:rPr lang="en-IN" spc="-210" dirty="0"/>
              <a:t>PROBLEM STATEMENT</a:t>
            </a:r>
            <a:endParaRPr spc="-350" dirty="0"/>
          </a:p>
        </p:txBody>
      </p:sp>
      <p:sp>
        <p:nvSpPr>
          <p:cNvPr id="14" name="TextBox 13">
            <a:extLst>
              <a:ext uri="{FF2B5EF4-FFF2-40B4-BE49-F238E27FC236}">
                <a16:creationId xmlns:a16="http://schemas.microsoft.com/office/drawing/2014/main" id="{AD01E5BA-78FE-1F23-EC27-87208E993632}"/>
              </a:ext>
            </a:extLst>
          </p:cNvPr>
          <p:cNvSpPr txBox="1"/>
          <p:nvPr/>
        </p:nvSpPr>
        <p:spPr>
          <a:xfrm>
            <a:off x="1016706" y="2345212"/>
            <a:ext cx="10267244" cy="4524315"/>
          </a:xfrm>
          <a:prstGeom prst="rect">
            <a:avLst/>
          </a:prstGeom>
          <a:noFill/>
        </p:spPr>
        <p:txBody>
          <a:bodyPr wrap="square">
            <a:spAutoFit/>
          </a:bodyPr>
          <a:lstStyle/>
          <a:p>
            <a:pPr algn="l"/>
            <a:endParaRPr lang="en-US" sz="3200" b="0" i="0" dirty="0">
              <a:solidFill>
                <a:srgbClr val="212529"/>
              </a:solidFill>
              <a:effectLst/>
              <a:latin typeface="Times New Roman" panose="02020603050405020304" pitchFamily="18" charset="0"/>
              <a:cs typeface="Times New Roman" panose="02020603050405020304" pitchFamily="18" charset="0"/>
            </a:endParaRPr>
          </a:p>
          <a:p>
            <a:pPr algn="l"/>
            <a:r>
              <a:rPr lang="en-US" sz="3200" b="0" i="0" dirty="0">
                <a:solidFill>
                  <a:srgbClr val="212529"/>
                </a:solidFill>
                <a:effectLst/>
                <a:latin typeface="Times New Roman" panose="02020603050405020304" pitchFamily="18" charset="0"/>
                <a:cs typeface="Times New Roman" panose="02020603050405020304" pitchFamily="18" charset="0"/>
              </a:rPr>
              <a:t>The project began with recognizing a common issue: people often experience symptoms and want quick answers about their health concerns. It can be challenging to differentiate between various diseases, especially when symptoms overlap. Our goal was to provide a convenient solution for users to input their symptoms and receive potential diagnoses.</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0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001791" y="882650"/>
            <a:ext cx="12903957" cy="843821"/>
          </a:xfrm>
          <a:prstGeom prst="rect">
            <a:avLst/>
          </a:prstGeom>
        </p:spPr>
        <p:txBody>
          <a:bodyPr vert="horz" wrap="square" lIns="0" tIns="12065" rIns="0" bIns="0" rtlCol="0">
            <a:spAutoFit/>
          </a:bodyPr>
          <a:lstStyle/>
          <a:p>
            <a:pPr marL="12700">
              <a:lnSpc>
                <a:spcPct val="100000"/>
              </a:lnSpc>
              <a:spcBef>
                <a:spcPts val="95"/>
              </a:spcBef>
            </a:pPr>
            <a:r>
              <a:rPr lang="en-IN" spc="-420" dirty="0"/>
              <a:t>IMPLEMENTATION RESULTS  </a:t>
            </a:r>
            <a:endParaRPr spc="-335" dirty="0">
              <a:solidFill>
                <a:schemeClr val="tx1"/>
              </a:solidFill>
            </a:endParaRPr>
          </a:p>
        </p:txBody>
      </p:sp>
      <p:sp>
        <p:nvSpPr>
          <p:cNvPr id="16" name="TextBox 15">
            <a:extLst>
              <a:ext uri="{FF2B5EF4-FFF2-40B4-BE49-F238E27FC236}">
                <a16:creationId xmlns:a16="http://schemas.microsoft.com/office/drawing/2014/main" id="{3B946602-72A1-DF85-B934-E31CCD8D9D07}"/>
              </a:ext>
            </a:extLst>
          </p:cNvPr>
          <p:cNvSpPr txBox="1"/>
          <p:nvPr/>
        </p:nvSpPr>
        <p:spPr>
          <a:xfrm>
            <a:off x="1032950" y="3546291"/>
            <a:ext cx="14179601" cy="5693866"/>
          </a:xfrm>
          <a:prstGeom prst="rect">
            <a:avLst/>
          </a:prstGeom>
          <a:noFill/>
        </p:spPr>
        <p:txBody>
          <a:bodyPr wrap="square">
            <a:spAutoFit/>
          </a:bodyPr>
          <a:lstStyle/>
          <a:p>
            <a:pPr algn="l"/>
            <a:r>
              <a:rPr lang="en-US" sz="2800" b="0" i="0" dirty="0">
                <a:solidFill>
                  <a:srgbClr val="212529"/>
                </a:solidFill>
                <a:effectLst/>
                <a:latin typeface="Times New Roman" panose="02020603050405020304" pitchFamily="18" charset="0"/>
                <a:cs typeface="Times New Roman" panose="02020603050405020304" pitchFamily="18" charset="0"/>
              </a:rPr>
              <a:t>We developed a web application that allows users to enter a list of symptoms they are experiencing. The application then uses a pre-trained Support-Vector Classifier model to predict the most likely disease based on the provided symptoms. Here's how it works:</a:t>
            </a:r>
          </a:p>
          <a:p>
            <a:pPr algn="l"/>
            <a:endParaRPr lang="en-US" sz="2800" b="0" i="0" dirty="0">
              <a:solidFill>
                <a:srgbClr val="212529"/>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212529"/>
                </a:solidFill>
                <a:effectLst/>
                <a:latin typeface="Times New Roman" panose="02020603050405020304" pitchFamily="18" charset="0"/>
                <a:cs typeface="Times New Roman" panose="02020603050405020304" pitchFamily="18" charset="0"/>
              </a:rPr>
              <a:t>Symptom Input:</a:t>
            </a:r>
            <a:r>
              <a:rPr lang="en-US" sz="2800" b="0" i="0" dirty="0">
                <a:solidFill>
                  <a:srgbClr val="212529"/>
                </a:solidFill>
                <a:effectLst/>
                <a:latin typeface="Times New Roman" panose="02020603050405020304" pitchFamily="18" charset="0"/>
                <a:cs typeface="Times New Roman" panose="02020603050405020304" pitchFamily="18" charset="0"/>
              </a:rPr>
              <a:t> Users enter their symptoms through a user-friendly interface. The web app supports a wide range of symptoms, making it versatile for different scenarios.</a:t>
            </a:r>
          </a:p>
          <a:p>
            <a:pPr algn="l">
              <a:buFont typeface="+mj-lt"/>
              <a:buAutoNum type="arabicPeriod"/>
            </a:pPr>
            <a:r>
              <a:rPr lang="en-US" sz="2800" b="1" i="0" dirty="0">
                <a:solidFill>
                  <a:srgbClr val="212529"/>
                </a:solidFill>
                <a:effectLst/>
                <a:latin typeface="Times New Roman" panose="02020603050405020304" pitchFamily="18" charset="0"/>
                <a:cs typeface="Times New Roman" panose="02020603050405020304" pitchFamily="18" charset="0"/>
              </a:rPr>
              <a:t>Machine Learning Model:</a:t>
            </a:r>
            <a:r>
              <a:rPr lang="en-US" sz="2800" b="0" i="0" dirty="0">
                <a:solidFill>
                  <a:srgbClr val="212529"/>
                </a:solidFill>
                <a:effectLst/>
                <a:latin typeface="Times New Roman" panose="02020603050405020304" pitchFamily="18" charset="0"/>
                <a:cs typeface="Times New Roman" panose="02020603050405020304" pitchFamily="18" charset="0"/>
              </a:rPr>
              <a:t> We trained a Support Vector Classifier using a dataset containing symptoms and corresponding diseases. The model is capable of predicting diseases based on input symptoms.</a:t>
            </a:r>
          </a:p>
          <a:p>
            <a:pPr algn="l">
              <a:buFont typeface="+mj-lt"/>
              <a:buAutoNum type="arabicPeriod"/>
            </a:pPr>
            <a:r>
              <a:rPr lang="en-US" sz="2800" b="1" i="0" dirty="0">
                <a:solidFill>
                  <a:srgbClr val="212529"/>
                </a:solidFill>
                <a:effectLst/>
                <a:latin typeface="Times New Roman" panose="02020603050405020304" pitchFamily="18" charset="0"/>
                <a:cs typeface="Times New Roman" panose="02020603050405020304" pitchFamily="18" charset="0"/>
              </a:rPr>
              <a:t>Prediction:</a:t>
            </a:r>
            <a:r>
              <a:rPr lang="en-US" sz="2800" b="0" i="0" dirty="0">
                <a:solidFill>
                  <a:srgbClr val="212529"/>
                </a:solidFill>
                <a:effectLst/>
                <a:latin typeface="Times New Roman" panose="02020603050405020304" pitchFamily="18" charset="0"/>
                <a:cs typeface="Times New Roman" panose="02020603050405020304" pitchFamily="18" charset="0"/>
              </a:rPr>
              <a:t> The application uses the model to predict the most likely disease, providing users with appropriate Diet Recommendation and Workout Tips and also provides additional information about the predicted disease. This includes a description of the disease, recommended precautions and medications</a:t>
            </a:r>
          </a:p>
        </p:txBody>
      </p:sp>
      <p:sp>
        <p:nvSpPr>
          <p:cNvPr id="2" name="object 11">
            <a:extLst>
              <a:ext uri="{FF2B5EF4-FFF2-40B4-BE49-F238E27FC236}">
                <a16:creationId xmlns:a16="http://schemas.microsoft.com/office/drawing/2014/main" id="{F9883706-4A9E-B698-818B-8D9CF4271377}"/>
              </a:ext>
            </a:extLst>
          </p:cNvPr>
          <p:cNvSpPr txBox="1">
            <a:spLocks/>
          </p:cNvSpPr>
          <p:nvPr/>
        </p:nvSpPr>
        <p:spPr>
          <a:xfrm>
            <a:off x="1053477" y="2214470"/>
            <a:ext cx="12903957" cy="627736"/>
          </a:xfrm>
          <a:prstGeom prst="rect">
            <a:avLst/>
          </a:prstGeom>
        </p:spPr>
        <p:txBody>
          <a:bodyPr vert="horz" wrap="square" lIns="0" tIns="12065" rIns="0" bIns="0" rtlCol="0" anchor="t">
            <a:spAutoFit/>
          </a:bodyPr>
          <a:lstStyle>
            <a:lvl1pPr algn="l" defTabSz="686257" rtl="0" eaLnBrk="1" latinLnBrk="0" hangingPunct="1">
              <a:spcBef>
                <a:spcPct val="0"/>
              </a:spcBef>
              <a:buNone/>
              <a:defRPr sz="5404"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95"/>
              </a:spcBef>
            </a:pPr>
            <a:r>
              <a:rPr lang="en-IN" sz="4000" spc="-335" dirty="0">
                <a:solidFill>
                  <a:schemeClr val="tx1"/>
                </a:solidFill>
              </a:rPr>
              <a:t>WEB APPLICATION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990BE-CE06-0C55-732B-8BB46E639DEC}"/>
            </a:ext>
          </a:extLst>
        </p:cNvPr>
        <p:cNvGrpSpPr/>
        <p:nvPr/>
      </p:nvGrpSpPr>
      <p:grpSpPr>
        <a:xfrm>
          <a:off x="0" y="0"/>
          <a:ext cx="0" cy="0"/>
          <a:chOff x="0" y="0"/>
          <a:chExt cx="0" cy="0"/>
        </a:xfrm>
      </p:grpSpPr>
      <p:sp>
        <p:nvSpPr>
          <p:cNvPr id="11" name="object 11">
            <a:extLst>
              <a:ext uri="{FF2B5EF4-FFF2-40B4-BE49-F238E27FC236}">
                <a16:creationId xmlns:a16="http://schemas.microsoft.com/office/drawing/2014/main" id="{BEB8FC0B-8044-5542-1593-4894290DD668}"/>
              </a:ext>
            </a:extLst>
          </p:cNvPr>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420" dirty="0"/>
              <a:t>WEB</a:t>
            </a:r>
            <a:r>
              <a:rPr spc="-125" dirty="0"/>
              <a:t> </a:t>
            </a:r>
            <a:r>
              <a:rPr spc="-335" dirty="0"/>
              <a:t>APPLICATION</a:t>
            </a:r>
          </a:p>
        </p:txBody>
      </p:sp>
      <p:pic>
        <p:nvPicPr>
          <p:cNvPr id="3" name="Picture 2">
            <a:extLst>
              <a:ext uri="{FF2B5EF4-FFF2-40B4-BE49-F238E27FC236}">
                <a16:creationId xmlns:a16="http://schemas.microsoft.com/office/drawing/2014/main" id="{6216F260-F240-07A6-15F8-D3E425D9BE36}"/>
              </a:ext>
            </a:extLst>
          </p:cNvPr>
          <p:cNvPicPr>
            <a:picLocks noChangeAspect="1"/>
          </p:cNvPicPr>
          <p:nvPr/>
        </p:nvPicPr>
        <p:blipFill>
          <a:blip r:embed="rId2"/>
          <a:stretch>
            <a:fillRect/>
          </a:stretch>
        </p:blipFill>
        <p:spPr>
          <a:xfrm>
            <a:off x="1225550" y="2406650"/>
            <a:ext cx="15316200" cy="7306562"/>
          </a:xfrm>
          <a:prstGeom prst="rect">
            <a:avLst/>
          </a:prstGeom>
        </p:spPr>
      </p:pic>
    </p:spTree>
    <p:extLst>
      <p:ext uri="{BB962C8B-B14F-4D97-AF65-F5344CB8AC3E}">
        <p14:creationId xmlns:p14="http://schemas.microsoft.com/office/powerpoint/2010/main" val="917546610"/>
      </p:ext>
    </p:extLst>
  </p:cSld>
  <p:clrMapOvr>
    <a:masterClrMapping/>
  </p:clrMapOvr>
</p:sld>
</file>

<file path=ppt/theme/theme1.xml><?xml version="1.0" encoding="utf-8"?>
<a:theme xmlns:a="http://schemas.openxmlformats.org/drawingml/2006/main" name="Facet">
  <a:themeElements>
    <a:clrScheme name="Custom 2">
      <a:dk1>
        <a:sysClr val="windowText" lastClr="000000"/>
      </a:dk1>
      <a:lt1>
        <a:sysClr val="window" lastClr="FFFFFF"/>
      </a:lt1>
      <a:dk2>
        <a:srgbClr val="2C3C43"/>
      </a:dk2>
      <a:lt2>
        <a:srgbClr val="EBEBEB"/>
      </a:lt2>
      <a:accent1>
        <a:srgbClr val="BFE373"/>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807</TotalTime>
  <Words>790</Words>
  <Application>Microsoft Office PowerPoint</Application>
  <PresentationFormat>Custom</PresentationFormat>
  <Paragraphs>60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Courier New</vt:lpstr>
      <vt:lpstr>Söhne</vt:lpstr>
      <vt:lpstr>system-ui</vt:lpstr>
      <vt:lpstr>Times New Roman</vt:lpstr>
      <vt:lpstr>Trebuchet MS</vt:lpstr>
      <vt:lpstr>Wingdings 3</vt:lpstr>
      <vt:lpstr>Facet</vt:lpstr>
      <vt:lpstr>PowerPoint Presentation</vt:lpstr>
      <vt:lpstr>INTRODUCTION</vt:lpstr>
      <vt:lpstr>OBJECTIVE</vt:lpstr>
      <vt:lpstr>Scope and Applicability</vt:lpstr>
      <vt:lpstr>REQUIREMENTS</vt:lpstr>
      <vt:lpstr>FLASK BACKEND</vt:lpstr>
      <vt:lpstr>PROBLEM STATEMENT</vt:lpstr>
      <vt:lpstr>IMPLEMENTATION RESULTS  </vt:lpstr>
      <vt:lpstr>WEB APPLICATION</vt:lpstr>
      <vt:lpstr>WEB APPLICATION</vt:lpstr>
      <vt:lpstr>CODING DETAILS</vt:lpstr>
      <vt:lpstr>CONCLUSION</vt:lpstr>
      <vt:lpstr>FUTURE DEVELOPMENTS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Veeharika</dc:creator>
  <cp:lastModifiedBy>Madhavarapu Sai Veeharika</cp:lastModifiedBy>
  <cp:revision>7</cp:revision>
  <dcterms:created xsi:type="dcterms:W3CDTF">2024-03-06T05:46:14Z</dcterms:created>
  <dcterms:modified xsi:type="dcterms:W3CDTF">2025-04-25T10:39:28Z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2024-03-06T00:00:00Z</vt:filetime>
  </property>
  <property fmtid="{D5CDD505-2E9C-101B-9397-08002B2CF9AE}" pid="3" name="Creator">
    <vt:lpwstr>Chromium</vt:lpwstr>
  </property>
  <property fmtid="{D5CDD505-2E9C-101B-9397-08002B2CF9AE}" pid="4" name="LastSaved">
    <vt:filetime>2024-03-06T00:00:00Z</vt:filetime>
  </property>
  <property fmtid="{D5CDD505-2E9C-101B-9397-08002B2CF9AE}" pid="5" name="Producer">
    <vt:lpwstr>GPL Ghostscript 10.02.0</vt:lpwstr>
  </property>
</Properties>
</file>