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oogle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e4dd2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7e4dd2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e4dd2fc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e4dd2fc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7e4dd2fc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7e4dd2fc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7e4dd2f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7e4dd2f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e4dd2f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e4dd2f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7e4dd2f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7e4dd2f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7e4dd2f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7e4dd2f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7e4dd2fc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7e4dd2fc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e4dd2fc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e4dd2fc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7e4dd2fc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7e4dd2fc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17726" y="1939625"/>
            <a:ext cx="87741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IN" sz="54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IDEA SUBMISSION</a:t>
            </a:r>
            <a:endParaRPr lang="en-IN" sz="6600" b="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139" r="13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06875" y="591550"/>
            <a:ext cx="7519369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Technologies that are being used/planning use during prototype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development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-"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-"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NLP for Text Analysis</a:t>
            </a:r>
            <a:r>
              <a:rPr lang="en-IN" dirty="0"/>
              <a:t>: Multilingual NLP using Hugging Face Transformers.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Image and Video Analysis</a:t>
            </a:r>
            <a:r>
              <a:rPr lang="en-IN" dirty="0"/>
              <a:t>: OpenCV and YOLO for detecting and filtering explicit content.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Misinformation Detection</a:t>
            </a:r>
            <a:r>
              <a:rPr lang="en-IN" dirty="0"/>
              <a:t>: Google Gemini API for trueness scoring and source verification.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Backend </a:t>
            </a:r>
            <a:r>
              <a:rPr lang="en-IN" dirty="0"/>
              <a:t>: Node.js and Express for server-side functionality.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Frontend</a:t>
            </a:r>
            <a:r>
              <a:rPr lang="en-IN" dirty="0"/>
              <a:t>: React.js and Tailwind CSS for responsive and dynamic interfaces.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Database</a:t>
            </a:r>
            <a:r>
              <a:rPr lang="en-IN" dirty="0"/>
              <a:t>: MongoDB for storing user data, flagged content, and complaint records.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53832" y="978000"/>
            <a:ext cx="8774100" cy="3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Idea Submission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Google Sans"/>
              <a:ea typeface="Google Sans"/>
              <a:cs typeface="Google Sans"/>
              <a:sym typeface="Google Sans"/>
            </a:endParaRPr>
          </a:p>
          <a:p>
            <a:pPr algn="l"/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The OG Coders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Kadali</a:t>
            </a: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 Chaitanya naga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satya</a:t>
            </a: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charan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members names:  </a:t>
            </a:r>
            <a:r>
              <a:rPr lang="en-GB" b="1" dirty="0">
                <a:latin typeface="Google Sans"/>
                <a:ea typeface="Google Sans"/>
                <a:cs typeface="Google Sans"/>
                <a:sym typeface="Google Sans"/>
              </a:rPr>
              <a:t>1. KALLEPALLI SAI VENKAT</a:t>
            </a: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-BR" sz="1600" b="1" dirty="0"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. KOLLI RAM SAI  </a:t>
            </a:r>
            <a:endParaRPr lang="en-GB" sz="16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                                                               3</a:t>
            </a:r>
            <a:r>
              <a:rPr lang="en-GB" b="1" dirty="0">
                <a:latin typeface="Google Sans"/>
                <a:ea typeface="Google Sans"/>
                <a:cs typeface="Google Sans"/>
                <a:sym typeface="Google Sans"/>
              </a:rPr>
              <a:t>. 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Vatturi D G S R S Manikanta</a:t>
            </a:r>
            <a:endParaRPr lang="en-GB" sz="1800" b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  <a:p>
            <a:pPr marL="571500" lvl="1">
              <a:buSzPts val="1800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 </a:t>
            </a:r>
            <a:r>
              <a:rPr lang="en-US" sz="1600" b="1" i="0" dirty="0">
                <a:effectLst/>
                <a:latin typeface="Google_Sans_Medium"/>
              </a:rPr>
              <a:t>Scaling Trust: AI-Powered Detection of Online Harms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991725" y="841675"/>
            <a:ext cx="7527807" cy="3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Our project focuses on building an </a:t>
            </a:r>
            <a:r>
              <a:rPr lang="en-US" sz="1600" b="1" dirty="0"/>
              <a:t>AI-powered platform</a:t>
            </a:r>
            <a:r>
              <a:rPr lang="en-US" sz="1600" dirty="0"/>
              <a:t> to address the escalating issue of online harms such as cyberbullying, misinformation, and hate speech. The solution leverages cutting-edge machine learning, NLP, and generative AI to detect, moderate, and prevent harmful content in real-time. By combining innovative features like automated </a:t>
            </a:r>
            <a:r>
              <a:rPr lang="en-US" sz="1600" b="1" dirty="0"/>
              <a:t>content filtering</a:t>
            </a:r>
            <a:r>
              <a:rPr lang="en-US" sz="1600" dirty="0"/>
              <a:t>, real-time group </a:t>
            </a:r>
            <a:r>
              <a:rPr lang="en-US" sz="1600" b="1" dirty="0"/>
              <a:t>chat moderation</a:t>
            </a:r>
            <a:r>
              <a:rPr lang="en-US" sz="1600" dirty="0"/>
              <a:t>, multilingual support, and user-driven reporting mechanisms, this platform aims to create a safer and more inclusive online community.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21744" y="623825"/>
            <a:ext cx="7601144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Real-Time Moderation</a:t>
            </a:r>
            <a:r>
              <a:rPr lang="en-US" sz="1600" dirty="0"/>
              <a:t>: Unlike traditional tools, our platform integrates advanced </a:t>
            </a:r>
            <a:r>
              <a:rPr lang="en-US" sz="1600" b="1" dirty="0"/>
              <a:t>google AI </a:t>
            </a:r>
            <a:r>
              <a:rPr lang="en-US" sz="1600" dirty="0"/>
              <a:t>models to provide immediate moderation for textual, image, and video content in real-time.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3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Comprehensive Feature Set</a:t>
            </a:r>
            <a:r>
              <a:rPr lang="en-US" sz="1600" dirty="0"/>
              <a:t>: Features such as humor detection to differentiate between unintentional harm, a group chat system with dynamic tagging, and complaint submission portals make this platform unique.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4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User-Centric Approach</a:t>
            </a:r>
            <a:r>
              <a:rPr lang="en-US" sz="1600" dirty="0"/>
              <a:t>: We empower users through self-reporting options and complaint mechanisms while ensuring transparency with a metrics dashboard.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4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Integration with Advanced Tools</a:t>
            </a:r>
            <a:r>
              <a:rPr lang="en-US" sz="1600" dirty="0"/>
              <a:t>: The platform incorporates multilingual NLP libraries, </a:t>
            </a:r>
            <a:r>
              <a:rPr lang="en-US" sz="1600" b="1" dirty="0"/>
              <a:t>OpenCV </a:t>
            </a:r>
            <a:r>
              <a:rPr lang="en-US" sz="1600" dirty="0"/>
              <a:t>and</a:t>
            </a:r>
            <a:r>
              <a:rPr lang="en-US" sz="1600" b="1" dirty="0"/>
              <a:t> YOLO</a:t>
            </a:r>
            <a:r>
              <a:rPr lang="en-US" sz="1600" dirty="0"/>
              <a:t> for visual content filtering, and </a:t>
            </a:r>
            <a:r>
              <a:rPr lang="en-US" sz="1600" b="1" dirty="0"/>
              <a:t>Gemini APIs</a:t>
            </a:r>
            <a:r>
              <a:rPr lang="en-US" sz="1600" dirty="0"/>
              <a:t> for misinformation validation.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06875" y="591550"/>
            <a:ext cx="768292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Automated Detection</a:t>
            </a:r>
            <a:r>
              <a:rPr lang="en-US" sz="1600" dirty="0"/>
              <a:t>: AI models detect and flag harmful content, reducing the workload on human moderators.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Real-Time Mitigation</a:t>
            </a:r>
            <a:r>
              <a:rPr lang="en-US" sz="1600" dirty="0"/>
              <a:t>: Content filtering for group chats and post submissions ensures harmful content is addressed before it reaches users.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Misinformation Identification</a:t>
            </a:r>
            <a:r>
              <a:rPr lang="en-US" sz="1600" dirty="0"/>
              <a:t>: Leveraging APIs and trueness scoring systems to verify sources and provide context around content.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User Empowerment</a:t>
            </a:r>
            <a:r>
              <a:rPr lang="en-US" sz="1600" dirty="0"/>
              <a:t>: Reporting tools and direct complaint mechanisms encourage users to participate in moderation, fostering a collaborative environment.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Adaptability</a:t>
            </a:r>
            <a:r>
              <a:rPr lang="en-US" sz="1600" dirty="0"/>
              <a:t>: Multilingual support and AI-driven humor detection make the platform versatile across different demographics and contexts.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06875" y="591550"/>
            <a:ext cx="7511935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Real-Time Moderation Across Content Types</a:t>
            </a:r>
            <a:r>
              <a:rPr lang="en-IN" dirty="0"/>
              <a:t>: Text, image, and video filtering with immediate action.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Advanced Misinformation Validation</a:t>
            </a:r>
            <a:r>
              <a:rPr lang="en-IN" dirty="0"/>
              <a:t>: Integration with Gemini APIs for accurate trueness scoring and tagging.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Innovative Features</a:t>
            </a:r>
            <a:r>
              <a:rPr lang="en-IN" dirty="0"/>
              <a:t>: </a:t>
            </a:r>
            <a:r>
              <a:rPr lang="en-IN" dirty="0" err="1"/>
              <a:t>Humor</a:t>
            </a:r>
            <a:r>
              <a:rPr lang="en-IN" dirty="0"/>
              <a:t> detection, dynamic group chat tagging, and user complaint mechanisms.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Impact Transparency</a:t>
            </a:r>
            <a:r>
              <a:rPr lang="en-IN" dirty="0"/>
              <a:t>: A metrics dashboard showcasing moderation statistics and platform impact.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Scalability</a:t>
            </a:r>
            <a:r>
              <a:rPr lang="en-IN" dirty="0"/>
              <a:t>: Multilingual NLP support ensures global accessibility.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81216" y="520111"/>
            <a:ext cx="7809301" cy="398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9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Automated Content Filtering</a:t>
            </a:r>
            <a:r>
              <a:rPr lang="en-GB" dirty="0"/>
              <a:t>: 1. Replace cuss words with ‘***’.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         2. Block vulgar images/videos using OpenCV and YOLO.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Group Chat Moderation</a:t>
            </a:r>
            <a:r>
              <a:rPr lang="en-GB" dirty="0"/>
              <a:t>: 1.Real-time tagging of messages for misinformation and cuss words.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2. User-driven reporting of harmful content.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Misinformation </a:t>
            </a:r>
            <a:r>
              <a:rPr lang="en-US" b="1" dirty="0"/>
              <a:t>Verification</a:t>
            </a:r>
            <a:r>
              <a:rPr lang="en-GB" dirty="0"/>
              <a:t>: 1. Trueness scoring (0-100%) for news verification.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    2. API-driven source tagging and categorization.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Complaint Portal</a:t>
            </a:r>
            <a:r>
              <a:rPr lang="en-GB" dirty="0"/>
              <a:t>: Direct user complaints to cybercrime authorities via email integration.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User Reporting and Blocking</a:t>
            </a:r>
            <a:r>
              <a:rPr lang="en-GB" dirty="0"/>
              <a:t>: Ban users for repeated offenses (e.g., 5 incidents of cyberbullying).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Humour Detection</a:t>
            </a:r>
            <a:r>
              <a:rPr lang="en-GB" dirty="0"/>
              <a:t>: Ask for user explanations to differentiate jokes from harmful intent.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Trending Fake News Page</a:t>
            </a:r>
            <a:r>
              <a:rPr lang="en-GB" dirty="0"/>
              <a:t>: Highlight currently trending misinformation topics for awareness.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Impact Metrics Dashboard</a:t>
            </a:r>
            <a:r>
              <a:rPr lang="en-GB" dirty="0"/>
              <a:t>: Showcase moderation statistics and user participation metrics.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AI Chatbot for Cyberbullying Assistance</a:t>
            </a:r>
            <a:r>
              <a:rPr lang="en-GB" dirty="0"/>
              <a:t>: Guide users on handling cyberbullying situations.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3" name="Google Shape;113;p20"/>
          <p:cNvSpPr txBox="1"/>
          <p:nvPr/>
        </p:nvSpPr>
        <p:spPr>
          <a:xfrm>
            <a:off x="836611" y="623825"/>
            <a:ext cx="87741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E1395-3718-763E-8BCC-F11F7695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523" y="1107139"/>
            <a:ext cx="3595267" cy="3412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43775" y="635050"/>
            <a:ext cx="6232810" cy="4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2DC06-7F93-9F3D-B9F8-C18A22050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77" y="1572412"/>
            <a:ext cx="2456577" cy="2772659"/>
          </a:xfrm>
          <a:prstGeom prst="rect">
            <a:avLst/>
          </a:prstGeom>
        </p:spPr>
      </p:pic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4FB842D-2853-33CE-E045-F1A2AB6A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05" b="22161"/>
          <a:stretch/>
        </p:blipFill>
        <p:spPr>
          <a:xfrm>
            <a:off x="3553521" y="991378"/>
            <a:ext cx="2519664" cy="1632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DDBE9-F63F-6D3B-2D58-075D9C234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46" y="2623722"/>
            <a:ext cx="3956135" cy="1949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733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Google Sans</vt:lpstr>
      <vt:lpstr>Arial</vt:lpstr>
      <vt:lpstr>Google_Sans_Medium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. .</cp:lastModifiedBy>
  <cp:revision>17</cp:revision>
  <dcterms:modified xsi:type="dcterms:W3CDTF">2025-01-26T12:00:59Z</dcterms:modified>
</cp:coreProperties>
</file>