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Google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e4dd2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7e4dd2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e4dd2fc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e4dd2fc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D069BB77-1F6C-5B7B-24E3-19E0F997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e4dd2fce_0_77:notes">
            <a:extLst>
              <a:ext uri="{FF2B5EF4-FFF2-40B4-BE49-F238E27FC236}">
                <a16:creationId xmlns:a16="http://schemas.microsoft.com/office/drawing/2014/main" id="{5A6149EB-E68F-7EC8-B00B-1A572E6C3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7e4dd2fce_0_77:notes">
            <a:extLst>
              <a:ext uri="{FF2B5EF4-FFF2-40B4-BE49-F238E27FC236}">
                <a16:creationId xmlns:a16="http://schemas.microsoft.com/office/drawing/2014/main" id="{93DC8B98-4125-449F-4BF1-546103CC9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1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7e4dd2fc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7e4dd2fc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7e4dd2fc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7e4dd2fc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e4dd2f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e4dd2f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7e4dd2fc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7e4dd2fc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7e4dd2fc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7e4dd2fc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7e4dd2fc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7e4dd2fc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e4dd2fc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e4dd2fc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7e4dd2fc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7e4dd2fc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17726" y="1939625"/>
            <a:ext cx="87741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IN" sz="54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IDEA SUBMISSION</a:t>
            </a:r>
            <a:endParaRPr lang="en-IN" sz="6600" b="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139" r="13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06875" y="591550"/>
            <a:ext cx="7734959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Technologies that are being used/planning use during prototype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development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-"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oogle Sans"/>
              <a:buChar char="-"/>
            </a:pPr>
            <a:r>
              <a:rPr lang="en-GB" sz="12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NLP for Text Analysis</a:t>
            </a:r>
            <a:r>
              <a:rPr lang="en-IN" dirty="0"/>
              <a:t>: Multilingual NLP using Hugging Face Transformers.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Image and Video Analysis</a:t>
            </a:r>
            <a:r>
              <a:rPr lang="en-IN" dirty="0"/>
              <a:t>: OpenCV and YOLO for detecting and filtering explicit content.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Misinformation Detection</a:t>
            </a:r>
            <a:r>
              <a:rPr lang="en-IN" dirty="0"/>
              <a:t>: Google Gemini API for trueness scoring and source verification.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Backend </a:t>
            </a:r>
            <a:r>
              <a:rPr lang="en-IN" dirty="0"/>
              <a:t>: Node.js and Express for server-side functionality.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Frontend</a:t>
            </a:r>
            <a:r>
              <a:rPr lang="en-IN" dirty="0"/>
              <a:t>: React.js and Tailwind CSS for responsive and dynamic interfaces.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Database</a:t>
            </a:r>
            <a:r>
              <a:rPr lang="en-IN" dirty="0"/>
              <a:t>: MongoDB for storing user data, flagged content, and complaint records.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Websockets</a:t>
            </a:r>
            <a:r>
              <a:rPr lang="en-US" dirty="0"/>
              <a:t> : we use </a:t>
            </a:r>
            <a:r>
              <a:rPr lang="en-US" dirty="0" err="1"/>
              <a:t>websockets</a:t>
            </a:r>
            <a:r>
              <a:rPr lang="en-US" dirty="0"/>
              <a:t> for real-time group chat among users in the group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3EEA21-34A1-B4B7-24BF-FA6B8B5B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B06FE1F4-BC04-8AF2-766C-C527B4134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FEE4542-3174-C7AD-EEC5-040A1B91D5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>
            <a:extLst>
              <a:ext uri="{FF2B5EF4-FFF2-40B4-BE49-F238E27FC236}">
                <a16:creationId xmlns:a16="http://schemas.microsoft.com/office/drawing/2014/main" id="{40172A5B-6465-7A71-F862-6E8DC6161B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9" r="13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>
            <a:extLst>
              <a:ext uri="{FF2B5EF4-FFF2-40B4-BE49-F238E27FC236}">
                <a16:creationId xmlns:a16="http://schemas.microsoft.com/office/drawing/2014/main" id="{C008FBA8-82B8-A488-C628-462F3E1921A7}"/>
              </a:ext>
            </a:extLst>
          </p:cNvPr>
          <p:cNvSpPr txBox="1"/>
          <p:nvPr/>
        </p:nvSpPr>
        <p:spPr>
          <a:xfrm>
            <a:off x="806875" y="591550"/>
            <a:ext cx="7734959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90281" y="866488"/>
            <a:ext cx="8774100" cy="3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Google Sans" panose="020B0604020202020204" charset="0"/>
              </a:rPr>
              <a:t>Idea Submission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Google Sans"/>
              <a:ea typeface="Google Sans"/>
              <a:cs typeface="Google Sans"/>
              <a:sym typeface="Google Sans"/>
            </a:endParaRPr>
          </a:p>
          <a:p>
            <a:pPr algn="l"/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The OG Coders 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 </a:t>
            </a:r>
            <a:r>
              <a:rPr lang="en-GB" sz="1800" b="1" dirty="0" err="1">
                <a:latin typeface="Google Sans"/>
                <a:ea typeface="Google Sans"/>
                <a:cs typeface="Google Sans"/>
                <a:sym typeface="Google Sans"/>
              </a:rPr>
              <a:t>Kadali</a:t>
            </a: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 Chaitanya Naga Satya Charan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members names:  </a:t>
            </a:r>
            <a:r>
              <a:rPr lang="en-GB" b="1" dirty="0">
                <a:latin typeface="Google Sans"/>
                <a:ea typeface="Google Sans"/>
                <a:cs typeface="Google Sans"/>
                <a:sym typeface="Google Sans"/>
              </a:rPr>
              <a:t>1. KALLEPALLI SAI VENKAT</a:t>
            </a: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pt-BR" sz="1600" b="1" dirty="0">
                <a:latin typeface="Google Sans"/>
                <a:ea typeface="Google Sans"/>
                <a:cs typeface="Google Sans"/>
                <a:sym typeface="Google Sans"/>
              </a:rPr>
              <a:t>2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. KOLLI RAM SAI  </a:t>
            </a:r>
            <a:endParaRPr lang="en-GB" sz="16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1600" b="1" dirty="0">
                <a:latin typeface="Google Sans"/>
                <a:ea typeface="Google Sans"/>
                <a:cs typeface="Google Sans"/>
                <a:sym typeface="Google Sans"/>
              </a:rPr>
              <a:t>                                                               3</a:t>
            </a:r>
            <a:r>
              <a:rPr lang="en-GB" b="1" dirty="0">
                <a:latin typeface="Google Sans"/>
                <a:ea typeface="Google Sans"/>
                <a:cs typeface="Google Sans"/>
                <a:sym typeface="Google Sans"/>
              </a:rPr>
              <a:t>. </a:t>
            </a:r>
            <a:r>
              <a:rPr lang="pt-BR" b="1" dirty="0">
                <a:latin typeface="Google Sans"/>
                <a:ea typeface="Google Sans"/>
                <a:cs typeface="Google Sans"/>
                <a:sym typeface="Google Sans"/>
              </a:rPr>
              <a:t>Vatturi D G S R S Manikanta</a:t>
            </a:r>
            <a:endParaRPr lang="en-GB" sz="1800" b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  <a:sym typeface="Google Sans"/>
            </a:endParaRPr>
          </a:p>
          <a:p>
            <a:pPr marL="571500" lvl="1">
              <a:buSzPts val="1800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 </a:t>
            </a:r>
            <a:r>
              <a:rPr lang="en-US" sz="1600" b="1" i="0" dirty="0">
                <a:effectLst/>
                <a:latin typeface="Google_Sans_Medium"/>
              </a:rPr>
              <a:t>Scaling Trust: AI-Powered Detection of Online Harms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4886" y="602853"/>
            <a:ext cx="8100236" cy="382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Our project focuses on building an </a:t>
            </a:r>
            <a:r>
              <a:rPr lang="en-US" sz="1600" b="1" dirty="0"/>
              <a:t>AI-powered platform</a:t>
            </a:r>
            <a:r>
              <a:rPr lang="en-US" sz="1600" dirty="0"/>
              <a:t> to address the escalating issue of online harms.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solution leverages machine learning, NLP, generative AI to detect, moderate,   and prevent harmful content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combining automated </a:t>
            </a:r>
            <a:r>
              <a:rPr lang="en-US" sz="1600" b="1" dirty="0"/>
              <a:t>content filtering</a:t>
            </a:r>
            <a:r>
              <a:rPr lang="en-US" sz="1600" dirty="0"/>
              <a:t>, real-time group </a:t>
            </a:r>
            <a:r>
              <a:rPr lang="en-US" sz="1600" b="1" dirty="0"/>
              <a:t>chat moderation</a:t>
            </a:r>
            <a:r>
              <a:rPr lang="en-US" sz="1600" dirty="0"/>
              <a:t>, </a:t>
            </a:r>
            <a:r>
              <a:rPr lang="en-US" sz="1600" b="1" dirty="0"/>
              <a:t>multilingual</a:t>
            </a:r>
            <a:r>
              <a:rPr lang="en-US" sz="1600" dirty="0"/>
              <a:t> support, and user reporting mechanisms, we aim to create a safer inclusive online community.</a:t>
            </a:r>
            <a:endParaRPr lang="en-US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Live link </a:t>
            </a:r>
            <a:r>
              <a:rPr lang="en-US" sz="1800" b="1" dirty="0"/>
              <a:t>-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https://safecyber.vercel.app/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21744" y="623825"/>
            <a:ext cx="7601144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Real-Time Moderation</a:t>
            </a:r>
            <a:r>
              <a:rPr lang="en-US" sz="1600" dirty="0"/>
              <a:t>: Unlike traditional tools, our platform integrates advanced </a:t>
            </a:r>
            <a:r>
              <a:rPr lang="en-US" sz="1600" b="1" dirty="0"/>
              <a:t>google AI </a:t>
            </a:r>
            <a:r>
              <a:rPr lang="en-US" sz="1600" dirty="0"/>
              <a:t>models to provide immediate moderation for textual, image, and video content in real-time.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3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Comprehensive Feature Set</a:t>
            </a:r>
            <a:r>
              <a:rPr lang="en-US" sz="1600" dirty="0"/>
              <a:t>: Features such as humor detection to differentiate between unintentional harm, a </a:t>
            </a:r>
            <a:r>
              <a:rPr lang="en-US" sz="1600" b="1" dirty="0"/>
              <a:t>group chat </a:t>
            </a:r>
            <a:r>
              <a:rPr lang="en-US" sz="1600" dirty="0"/>
              <a:t>system with dynamic tagging, and complaint submission portals make this platform unique.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4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User-Centric Approach</a:t>
            </a:r>
            <a:r>
              <a:rPr lang="en-US" sz="1600" dirty="0"/>
              <a:t>: We empower users through self-reporting options and complaint mechanisms while ensuring transparency with a metrics dashboard.</a:t>
            </a:r>
          </a:p>
          <a:p>
            <a:pPr>
              <a:spcAft>
                <a:spcPts val="200"/>
              </a:spcAft>
              <a:buFont typeface="+mj-lt"/>
              <a:buAutoNum type="arabicPeriod"/>
            </a:pPr>
            <a:endParaRPr lang="en-US" sz="400" dirty="0"/>
          </a:p>
          <a:p>
            <a:pPr>
              <a:spcAft>
                <a:spcPts val="200"/>
              </a:spcAft>
              <a:buFont typeface="+mj-lt"/>
              <a:buAutoNum type="arabicPeriod"/>
            </a:pPr>
            <a:r>
              <a:rPr lang="en-US" sz="1600" b="1" dirty="0"/>
              <a:t>Integration with Advanced Tools</a:t>
            </a:r>
            <a:r>
              <a:rPr lang="en-US" sz="1600" dirty="0"/>
              <a:t>: The platform incorporates multilingual NLP libraries, </a:t>
            </a:r>
            <a:r>
              <a:rPr lang="en-US" sz="1600" b="1" dirty="0"/>
              <a:t>OpenCV </a:t>
            </a:r>
            <a:r>
              <a:rPr lang="en-US" sz="1600" dirty="0"/>
              <a:t>and</a:t>
            </a:r>
            <a:r>
              <a:rPr lang="en-US" sz="1600" b="1" dirty="0"/>
              <a:t> YOLO</a:t>
            </a:r>
            <a:r>
              <a:rPr lang="en-US" sz="1600" dirty="0"/>
              <a:t> for visual content filtering, and </a:t>
            </a:r>
            <a:r>
              <a:rPr lang="en-US" sz="1600" b="1" dirty="0"/>
              <a:t>Gemini APIs</a:t>
            </a:r>
            <a:r>
              <a:rPr lang="en-US" sz="1600" dirty="0"/>
              <a:t> for misinformation validation.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06875" y="591550"/>
            <a:ext cx="768292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Automated Detection</a:t>
            </a:r>
            <a:r>
              <a:rPr lang="en-US" sz="1600" dirty="0"/>
              <a:t>: AI models detect and flag harmful content, reducing the workload on human moderators.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Real-Time Mitigation</a:t>
            </a:r>
            <a:r>
              <a:rPr lang="en-US" sz="1600" dirty="0"/>
              <a:t>: Content filtering for group chats and post submissions ensures harmful content is addressed </a:t>
            </a:r>
            <a:r>
              <a:rPr lang="en-US" sz="1600" b="1" dirty="0"/>
              <a:t>before</a:t>
            </a:r>
            <a:r>
              <a:rPr lang="en-US" sz="1600" dirty="0"/>
              <a:t> it reaches users.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Misinformation Identification</a:t>
            </a:r>
            <a:r>
              <a:rPr lang="en-US" sz="1600" dirty="0"/>
              <a:t>: Leveraging APIs and trueness scoring systems to verify sources and provide context around content.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User Empowerment</a:t>
            </a:r>
            <a:r>
              <a:rPr lang="en-US" sz="1600" dirty="0"/>
              <a:t>: Reporting tools and direct complaint mechanisms encourage users to participate in moderation, fostering a collaborative environment.</a:t>
            </a:r>
          </a:p>
          <a:p>
            <a:pPr>
              <a:spcAft>
                <a:spcPts val="17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Adaptability</a:t>
            </a:r>
            <a:r>
              <a:rPr lang="en-US" sz="1600" dirty="0"/>
              <a:t>: Multilingual support and AI-driven humor detection make the platform versatile across different demographics and contexts.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806875" y="591550"/>
            <a:ext cx="7511935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Real-Time Moderation Across Content Types</a:t>
            </a:r>
            <a:r>
              <a:rPr lang="en-IN" dirty="0"/>
              <a:t>: Text, image, and video filtering with immediate action.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Advanced Misinformation Validation</a:t>
            </a:r>
            <a:r>
              <a:rPr lang="en-IN" dirty="0"/>
              <a:t>: Integration with Gemini APIs for accurate trueness scoring and tagging.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Bully-free Group chats</a:t>
            </a:r>
            <a:r>
              <a:rPr lang="en-IN" dirty="0"/>
              <a:t>: The </a:t>
            </a:r>
            <a:r>
              <a:rPr lang="en-US" dirty="0"/>
              <a:t>messages by the users in group will be tracked in </a:t>
            </a:r>
            <a:r>
              <a:rPr lang="en-US" b="1" dirty="0"/>
              <a:t>real time</a:t>
            </a:r>
            <a:r>
              <a:rPr lang="en-US" dirty="0"/>
              <a:t> for any cyberbully content and </a:t>
            </a:r>
            <a:r>
              <a:rPr lang="en-US" b="1" dirty="0"/>
              <a:t>blocks</a:t>
            </a:r>
            <a:r>
              <a:rPr lang="en-US" dirty="0"/>
              <a:t> the harmful content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Impact Transparency</a:t>
            </a:r>
            <a:r>
              <a:rPr lang="en-IN" dirty="0"/>
              <a:t>: A metrics dashboard showcasing moderation statistics and platform impact.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Scalability</a:t>
            </a:r>
            <a:r>
              <a:rPr lang="en-IN" dirty="0"/>
              <a:t>: Multilingual NLP support ensures global accessibility.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81216" y="520111"/>
            <a:ext cx="7809301" cy="398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9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Automated Content Filtering</a:t>
            </a:r>
            <a:r>
              <a:rPr lang="en-GB" dirty="0"/>
              <a:t>: 1. Replace bad words with ‘***’ or block data.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         2. Block vulgar images/videos using OpenCV and YOLO.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Group Chat Moderation</a:t>
            </a:r>
            <a:r>
              <a:rPr lang="en-GB" dirty="0"/>
              <a:t>: 1.Tagging of messages for </a:t>
            </a:r>
            <a:r>
              <a:rPr lang="en-GB" dirty="0" err="1"/>
              <a:t>misinfo</a:t>
            </a:r>
            <a:r>
              <a:rPr lang="en-GB" dirty="0"/>
              <a:t> and bad words.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2. User-driven reporting of harmful content.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Misinformation </a:t>
            </a:r>
            <a:r>
              <a:rPr lang="en-US" b="1" dirty="0"/>
              <a:t>Verification</a:t>
            </a:r>
            <a:r>
              <a:rPr lang="en-GB" dirty="0"/>
              <a:t>: 1. Trueness scoring (0-100%) for news verification.</a:t>
            </a:r>
          </a:p>
          <a:p>
            <a:pPr marL="457200" lvl="1">
              <a:spcBef>
                <a:spcPts val="100"/>
              </a:spcBef>
              <a:spcAft>
                <a:spcPts val="190"/>
              </a:spcAft>
            </a:pPr>
            <a:r>
              <a:rPr lang="en-GB" dirty="0"/>
              <a:t>                                        2. API-driven source tagging and categorization.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Complaint Portal</a:t>
            </a:r>
            <a:r>
              <a:rPr lang="en-GB" dirty="0"/>
              <a:t>: Direct user complaints to cybercrime authorities via </a:t>
            </a:r>
            <a:r>
              <a:rPr lang="en-GB" b="1" dirty="0"/>
              <a:t>email integration</a:t>
            </a:r>
            <a:r>
              <a:rPr lang="en-GB" dirty="0"/>
              <a:t>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User Reporting and Blocking</a:t>
            </a:r>
            <a:r>
              <a:rPr lang="en-GB" dirty="0"/>
              <a:t>: Ban users for repeated offenses (e.g., 5 incidents of cyberbullying).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Humour Detection</a:t>
            </a:r>
            <a:r>
              <a:rPr lang="en-GB" dirty="0"/>
              <a:t>: Ask for user explanations to differentiate jokes from harmful intent.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Trending Fake News Page</a:t>
            </a:r>
            <a:r>
              <a:rPr lang="en-GB" dirty="0"/>
              <a:t>: Highlight currently trending misinformation topics for awareness.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Impact Metrics Dashboard</a:t>
            </a:r>
            <a:r>
              <a:rPr lang="en-GB" dirty="0"/>
              <a:t>: Showcase moderation statistics and user participation metrics.</a:t>
            </a:r>
          </a:p>
          <a:p>
            <a:pPr>
              <a:spcBef>
                <a:spcPts val="100"/>
              </a:spcBef>
              <a:spcAft>
                <a:spcPts val="190"/>
              </a:spcAft>
              <a:buFont typeface="+mj-lt"/>
              <a:buAutoNum type="arabicPeriod"/>
            </a:pPr>
            <a:r>
              <a:rPr lang="en-GB" b="1" dirty="0"/>
              <a:t>AI Chatbot for Cyberbullying Assistance</a:t>
            </a:r>
            <a:r>
              <a:rPr lang="en-GB" dirty="0"/>
              <a:t>: Guide users on handling cyberbullying situations.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113" name="Google Shape;113;p20"/>
          <p:cNvSpPr txBox="1"/>
          <p:nvPr/>
        </p:nvSpPr>
        <p:spPr>
          <a:xfrm>
            <a:off x="836611" y="623825"/>
            <a:ext cx="87741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E1395-3718-763E-8BCC-F11F7695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95" y="1090907"/>
            <a:ext cx="3595267" cy="3412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10491968-B0F4-8F2B-2EA4-1826F0509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770" y="1356749"/>
            <a:ext cx="3162926" cy="31629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t="436" b="43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21" name="Google Shape;121;p21"/>
          <p:cNvSpPr txBox="1"/>
          <p:nvPr/>
        </p:nvSpPr>
        <p:spPr>
          <a:xfrm>
            <a:off x="643775" y="635050"/>
            <a:ext cx="6232810" cy="4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</a:t>
            </a:r>
            <a:endParaRPr sz="18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54FB842D-2853-33CE-E045-F1A2AB6A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805" b="22161"/>
          <a:stretch/>
        </p:blipFill>
        <p:spPr>
          <a:xfrm>
            <a:off x="1619602" y="3026645"/>
            <a:ext cx="2870622" cy="1487906"/>
          </a:xfrm>
          <a:prstGeom prst="rect">
            <a:avLst/>
          </a:prstGeom>
        </p:spPr>
      </p:pic>
      <p:pic>
        <p:nvPicPr>
          <p:cNvPr id="4" name="Picture 3" descr="A green and white lock with white text&#10;&#10;Description automatically generated">
            <a:extLst>
              <a:ext uri="{FF2B5EF4-FFF2-40B4-BE49-F238E27FC236}">
                <a16:creationId xmlns:a16="http://schemas.microsoft.com/office/drawing/2014/main" id="{B116111D-974A-BDF9-96D0-124E4EAF9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15" y="1095958"/>
            <a:ext cx="3956136" cy="19162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white sign with black text&#10;&#10;Description automatically generated">
            <a:extLst>
              <a:ext uri="{FF2B5EF4-FFF2-40B4-BE49-F238E27FC236}">
                <a16:creationId xmlns:a16="http://schemas.microsoft.com/office/drawing/2014/main" id="{50CFB21C-B121-F2EF-262D-70279A8E72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6693"/>
          <a:stretch/>
        </p:blipFill>
        <p:spPr>
          <a:xfrm>
            <a:off x="5374888" y="2906700"/>
            <a:ext cx="2798797" cy="1546354"/>
          </a:xfrm>
          <a:prstGeom prst="rect">
            <a:avLst/>
          </a:prstGeom>
        </p:spPr>
      </p:pic>
      <p:pic>
        <p:nvPicPr>
          <p:cNvPr id="10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013B8E90-C8FB-E812-FFE4-2FF9A7932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432" y="1221019"/>
            <a:ext cx="3078846" cy="16487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753</Words>
  <Application>Microsoft Office PowerPoint</Application>
  <PresentationFormat>On-screen Show (16:9)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Google Sans</vt:lpstr>
      <vt:lpstr>Google_Sans_Medium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. .</cp:lastModifiedBy>
  <cp:revision>25</cp:revision>
  <cp:lastPrinted>2025-01-28T18:47:27Z</cp:lastPrinted>
  <dcterms:modified xsi:type="dcterms:W3CDTF">2025-01-28T19:02:25Z</dcterms:modified>
</cp:coreProperties>
</file>